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53" r:id="rId2"/>
  </p:sldMasterIdLst>
  <p:notesMasterIdLst>
    <p:notesMasterId r:id="rId18"/>
  </p:notesMasterIdLst>
  <p:sldIdLst>
    <p:sldId id="355" r:id="rId3"/>
    <p:sldId id="368" r:id="rId4"/>
    <p:sldId id="378" r:id="rId5"/>
    <p:sldId id="379" r:id="rId6"/>
    <p:sldId id="380" r:id="rId7"/>
    <p:sldId id="381" r:id="rId8"/>
    <p:sldId id="369" r:id="rId9"/>
    <p:sldId id="370" r:id="rId10"/>
    <p:sldId id="371" r:id="rId11"/>
    <p:sldId id="372" r:id="rId12"/>
    <p:sldId id="373" r:id="rId13"/>
    <p:sldId id="374" r:id="rId14"/>
    <p:sldId id="375" r:id="rId15"/>
    <p:sldId id="376" r:id="rId16"/>
    <p:sldId id="377" r:id="rId17"/>
  </p:sldIdLst>
  <p:sldSz cx="9144000" cy="6858000" type="screen4x3"/>
  <p:notesSz cx="6797675" cy="987425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23B"/>
    <a:srgbClr val="941651"/>
    <a:srgbClr val="2CE0D7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Estilo me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B344D84-9AFB-497E-A393-DC336BA19D2E}" styleName="Estilo medio 3 - Énfasis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5BE263C-DBD7-4A20-BB59-AAB30ACAA65A}" styleName="Estilo medio 3 - 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92" autoAdjust="0"/>
    <p:restoredTop sz="91310" autoAdjust="0"/>
  </p:normalViewPr>
  <p:slideViewPr>
    <p:cSldViewPr>
      <p:cViewPr varScale="1">
        <p:scale>
          <a:sx n="65" d="100"/>
          <a:sy n="65" d="100"/>
        </p:scale>
        <p:origin x="183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147" cy="4933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50992" y="1"/>
            <a:ext cx="2945147" cy="4933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9E96AA-79A6-4BD5-ACEB-D1BC4F470128}" type="datetimeFigureOut">
              <a:rPr lang="es-MX" smtClean="0"/>
              <a:pPr/>
              <a:t>09/03/2018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28688" y="739775"/>
            <a:ext cx="4940300" cy="37052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768" y="4689596"/>
            <a:ext cx="5438140" cy="444374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1" y="9379191"/>
            <a:ext cx="2945147" cy="4933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50992" y="9379191"/>
            <a:ext cx="2945147" cy="4933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1A436D-3707-4230-95C1-52739E962E5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1881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Cobertura administrativa</a:t>
            </a:r>
            <a:r>
              <a:rPr lang="es-MX" baseline="0" dirty="0" smtClean="0"/>
              <a:t> numero de dosis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A436D-3707-4230-95C1-52739E962E53}" type="slidenum">
              <a:rPr lang="es-MX" smtClean="0"/>
              <a:pPr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041565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Cobertura administrativa</a:t>
            </a:r>
            <a:r>
              <a:rPr lang="es-MX" baseline="0" dirty="0" smtClean="0"/>
              <a:t> numero de dosis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A436D-3707-4230-95C1-52739E962E53}" type="slidenum">
              <a:rPr lang="es-MX" smtClean="0"/>
              <a:pPr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041565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Cobertura administrativa</a:t>
            </a:r>
            <a:r>
              <a:rPr lang="es-MX" baseline="0" dirty="0" smtClean="0"/>
              <a:t> numero de dosis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A436D-3707-4230-95C1-52739E962E53}" type="slidenum">
              <a:rPr lang="es-MX" smtClean="0"/>
              <a:pPr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041565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Cobertura administrativa</a:t>
            </a:r>
            <a:r>
              <a:rPr lang="es-MX" baseline="0" dirty="0" smtClean="0"/>
              <a:t> numero de dosis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A436D-3707-4230-95C1-52739E962E53}" type="slidenum">
              <a:rPr lang="es-MX" smtClean="0"/>
              <a:pPr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041565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Cobertura administrativa</a:t>
            </a:r>
            <a:r>
              <a:rPr lang="es-MX" baseline="0" dirty="0" smtClean="0"/>
              <a:t> numero de dosis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A436D-3707-4230-95C1-52739E962E53}" type="slidenum">
              <a:rPr lang="es-MX" smtClean="0"/>
              <a:pPr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041565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A436D-3707-4230-95C1-52739E962E53}" type="slidenum">
              <a:rPr lang="es-MX" smtClean="0"/>
              <a:pPr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99204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B240A-0F88-4B16-98CC-85A1EA4AFD2B}" type="datetimeFigureOut">
              <a:rPr lang="es-MX" smtClean="0"/>
              <a:pPr/>
              <a:t>09/03/2018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99997-A318-4F50-8012-2C7B5FE8491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73504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2E998-1A2D-DE4E-B4E3-8C38BBD0A92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09/03/2018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96FE5-9353-5748-A4C7-33870DB4B4A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ángulo 6"/>
          <p:cNvSpPr/>
          <p:nvPr userDrawn="1"/>
        </p:nvSpPr>
        <p:spPr>
          <a:xfrm>
            <a:off x="1" y="6616427"/>
            <a:ext cx="9144000" cy="241573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" name="Imagen 1"/>
          <p:cNvPicPr>
            <a:picLocks noChangeAspect="1"/>
          </p:cNvPicPr>
          <p:nvPr userDrawn="1"/>
        </p:nvPicPr>
        <p:blipFill rotWithShape="1">
          <a:blip r:embed="rId2" cstate="print"/>
          <a:srcRect l="45936" t="53357" r="17537" b="36017"/>
          <a:stretch/>
        </p:blipFill>
        <p:spPr>
          <a:xfrm>
            <a:off x="2867474" y="116632"/>
            <a:ext cx="5016894" cy="864096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2" cstate="print"/>
          <a:srcRect l="45936" t="53357" r="17537" b="43987"/>
          <a:stretch/>
        </p:blipFill>
        <p:spPr>
          <a:xfrm>
            <a:off x="2987824" y="404664"/>
            <a:ext cx="5016894" cy="216024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 userDrawn="1"/>
        </p:nvPicPr>
        <p:blipFill rotWithShape="1">
          <a:blip r:embed="rId2" cstate="print"/>
          <a:srcRect l="45936" t="53357" r="17537" b="43987"/>
          <a:stretch/>
        </p:blipFill>
        <p:spPr>
          <a:xfrm>
            <a:off x="3140224" y="557064"/>
            <a:ext cx="5016894" cy="216024"/>
          </a:xfrm>
          <a:prstGeom prst="rect">
            <a:avLst/>
          </a:prstGeom>
        </p:spPr>
      </p:pic>
      <p:sp>
        <p:nvSpPr>
          <p:cNvPr id="10" name="CuadroTexto 9"/>
          <p:cNvSpPr txBox="1"/>
          <p:nvPr userDrawn="1"/>
        </p:nvSpPr>
        <p:spPr>
          <a:xfrm>
            <a:off x="3247824" y="393906"/>
            <a:ext cx="29775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rgbClr val="00823B"/>
                </a:solidFill>
              </a:rPr>
              <a:t>Dirección</a:t>
            </a:r>
            <a:r>
              <a:rPr lang="es-MX" sz="2000" b="1" baseline="0" dirty="0" smtClean="0">
                <a:solidFill>
                  <a:srgbClr val="00823B"/>
                </a:solidFill>
              </a:rPr>
              <a:t> de Salud Pública</a:t>
            </a:r>
            <a:endParaRPr lang="es-MX" sz="2000" b="1" dirty="0">
              <a:solidFill>
                <a:srgbClr val="00823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863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1" y="2130426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1" y="3886201"/>
            <a:ext cx="6400801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457200" y="6356354"/>
            <a:ext cx="2133600" cy="365124"/>
          </a:xfrm>
          <a:prstGeom prst="rect">
            <a:avLst/>
          </a:prstGeom>
        </p:spPr>
        <p:txBody>
          <a:bodyPr/>
          <a:lstStyle/>
          <a:p>
            <a:fld id="{5A12E998-1A2D-DE4E-B4E3-8C38BBD0A92D}" type="datetimeFigureOut">
              <a:rPr lang="es-ES" smtClean="0"/>
              <a:t>09/03/2018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124201" y="6356354"/>
            <a:ext cx="2895600" cy="365124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553202" y="6356354"/>
            <a:ext cx="2133600" cy="365124"/>
          </a:xfrm>
          <a:prstGeom prst="rect">
            <a:avLst/>
          </a:prstGeom>
        </p:spPr>
        <p:txBody>
          <a:bodyPr/>
          <a:lstStyle/>
          <a:p>
            <a:fld id="{16896FE5-9353-5748-A4C7-33870DB4B4A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34355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MX" altLang="x-none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 altLang="x-non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E0B46A-8008-994F-8DB5-C3FDA6CF9C19}" type="slidenum">
              <a:rPr lang="es-MX" altLang="x-none"/>
              <a:pPr/>
              <a:t>‹Nº›</a:t>
            </a:fld>
            <a:endParaRPr lang="es-MX" altLang="x-none"/>
          </a:p>
        </p:txBody>
      </p:sp>
    </p:spTree>
    <p:extLst>
      <p:ext uri="{BB962C8B-B14F-4D97-AF65-F5344CB8AC3E}">
        <p14:creationId xmlns:p14="http://schemas.microsoft.com/office/powerpoint/2010/main" val="379111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B240A-0F88-4B16-98CC-85A1EA4AFD2B}" type="datetimeFigureOut">
              <a:rPr lang="es-MX" smtClean="0"/>
              <a:pPr/>
              <a:t>09/03/2018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799997-A318-4F50-8012-2C7B5FE8491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38322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1" y="274637"/>
            <a:ext cx="8229601" cy="1143001"/>
          </a:xfrm>
          <a:prstGeom prst="rect">
            <a:avLst/>
          </a:prstGeom>
        </p:spPr>
        <p:txBody>
          <a:bodyPr vert="horz" lIns="72841" tIns="36421" rIns="72841" bIns="36421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1" y="1600200"/>
            <a:ext cx="8229601" cy="4525964"/>
          </a:xfrm>
          <a:prstGeom prst="rect">
            <a:avLst/>
          </a:prstGeom>
        </p:spPr>
        <p:txBody>
          <a:bodyPr vert="horz" lIns="72841" tIns="36421" rIns="72841" bIns="36421" rtlCol="0">
            <a:normAutofit/>
          </a:bodyPr>
          <a:lstStyle/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4"/>
          </a:xfrm>
          <a:prstGeom prst="rect">
            <a:avLst/>
          </a:prstGeom>
        </p:spPr>
        <p:txBody>
          <a:bodyPr vert="horz" lIns="72841" tIns="36421" rIns="72841" bIns="36421" rtlCol="0" anchor="ctr"/>
          <a:lstStyle>
            <a:lvl1pPr algn="l">
              <a:defRPr sz="11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32021"/>
            <a:fld id="{5A12E998-1A2D-DE4E-B4E3-8C38BBD0A92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 defTabSz="432021"/>
              <a:t>09/03/2018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1" y="6356354"/>
            <a:ext cx="2895600" cy="365124"/>
          </a:xfrm>
          <a:prstGeom prst="rect">
            <a:avLst/>
          </a:prstGeom>
        </p:spPr>
        <p:txBody>
          <a:bodyPr vert="horz" lIns="72841" tIns="36421" rIns="72841" bIns="36421" rtlCol="0" anchor="ctr"/>
          <a:lstStyle>
            <a:lvl1pPr algn="ctr">
              <a:defRPr sz="11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32021"/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2" y="6356354"/>
            <a:ext cx="2133600" cy="365124"/>
          </a:xfrm>
          <a:prstGeom prst="rect">
            <a:avLst/>
          </a:prstGeom>
        </p:spPr>
        <p:txBody>
          <a:bodyPr vert="horz" lIns="72841" tIns="36421" rIns="72841" bIns="36421" rtlCol="0" anchor="ctr"/>
          <a:lstStyle>
            <a:lvl1pPr algn="r">
              <a:defRPr sz="11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32021"/>
            <a:fld id="{16896FE5-9353-5748-A4C7-33870DB4B4A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 defTabSz="432021"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6" cstate="print"/>
          <a:srcRect l="45936" t="53357" r="17537" b="36017"/>
          <a:stretch/>
        </p:blipFill>
        <p:spPr>
          <a:xfrm>
            <a:off x="2867474" y="116632"/>
            <a:ext cx="5016894" cy="864096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6" cstate="print"/>
          <a:srcRect l="45936" t="53357" r="17537" b="43987"/>
          <a:stretch/>
        </p:blipFill>
        <p:spPr>
          <a:xfrm>
            <a:off x="2987824" y="404664"/>
            <a:ext cx="5016894" cy="216024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 userDrawn="1"/>
        </p:nvPicPr>
        <p:blipFill rotWithShape="1">
          <a:blip r:embed="rId6" cstate="print"/>
          <a:srcRect l="45936" t="53357" r="17537" b="43987"/>
          <a:stretch/>
        </p:blipFill>
        <p:spPr>
          <a:xfrm>
            <a:off x="3140224" y="557064"/>
            <a:ext cx="5016894" cy="216024"/>
          </a:xfrm>
          <a:prstGeom prst="rect">
            <a:avLst/>
          </a:prstGeom>
        </p:spPr>
      </p:pic>
      <p:sp>
        <p:nvSpPr>
          <p:cNvPr id="10" name="CuadroTexto 9"/>
          <p:cNvSpPr txBox="1"/>
          <p:nvPr userDrawn="1"/>
        </p:nvSpPr>
        <p:spPr>
          <a:xfrm>
            <a:off x="3247824" y="393906"/>
            <a:ext cx="29775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rgbClr val="00823B"/>
                </a:solidFill>
              </a:rPr>
              <a:t>Dirección</a:t>
            </a:r>
            <a:r>
              <a:rPr lang="es-MX" sz="2000" b="1" baseline="0" dirty="0" smtClean="0">
                <a:solidFill>
                  <a:srgbClr val="00823B"/>
                </a:solidFill>
              </a:rPr>
              <a:t> de Salud Pública</a:t>
            </a:r>
            <a:endParaRPr lang="es-MX" sz="2000" b="1" dirty="0">
              <a:solidFill>
                <a:srgbClr val="00823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611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1" r:id="rId3"/>
  </p:sldLayoutIdLst>
  <p:txStyles>
    <p:titleStyle>
      <a:lvl1pPr algn="ctr" defTabSz="432021" rtl="0" eaLnBrk="1" latinLnBrk="0" hangingPunct="1">
        <a:spcBef>
          <a:spcPct val="0"/>
        </a:spcBef>
        <a:buNone/>
        <a:defRPr sz="415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4015" indent="-324015" algn="l" defTabSz="432021" rtl="0" eaLnBrk="1" latinLnBrk="0" hangingPunct="1">
        <a:spcBef>
          <a:spcPct val="20000"/>
        </a:spcBef>
        <a:buFont typeface="Arial"/>
        <a:buChar char="•"/>
        <a:defRPr sz="2966" kern="1200">
          <a:solidFill>
            <a:schemeClr val="tx1"/>
          </a:solidFill>
          <a:latin typeface="+mn-lt"/>
          <a:ea typeface="+mn-ea"/>
          <a:cs typeface="+mn-cs"/>
        </a:defRPr>
      </a:lvl1pPr>
      <a:lvl2pPr marL="702033" indent="-270012" algn="l" defTabSz="432021" rtl="0" eaLnBrk="1" latinLnBrk="0" hangingPunct="1">
        <a:spcBef>
          <a:spcPct val="20000"/>
        </a:spcBef>
        <a:buFont typeface="Arial"/>
        <a:buChar char="–"/>
        <a:defRPr sz="2610" kern="1200">
          <a:solidFill>
            <a:schemeClr val="tx1"/>
          </a:solidFill>
          <a:latin typeface="+mn-lt"/>
          <a:ea typeface="+mn-ea"/>
          <a:cs typeface="+mn-cs"/>
        </a:defRPr>
      </a:lvl2pPr>
      <a:lvl3pPr marL="1080052" indent="-216011" algn="l" defTabSz="432021" rtl="0" eaLnBrk="1" latinLnBrk="0" hangingPunct="1">
        <a:spcBef>
          <a:spcPct val="20000"/>
        </a:spcBef>
        <a:buFont typeface="Arial"/>
        <a:buChar char="•"/>
        <a:defRPr sz="2254" kern="1200">
          <a:solidFill>
            <a:schemeClr val="tx1"/>
          </a:solidFill>
          <a:latin typeface="+mn-lt"/>
          <a:ea typeface="+mn-ea"/>
          <a:cs typeface="+mn-cs"/>
        </a:defRPr>
      </a:lvl3pPr>
      <a:lvl4pPr marL="1512072" indent="-216011" algn="l" defTabSz="432021" rtl="0" eaLnBrk="1" latinLnBrk="0" hangingPunct="1">
        <a:spcBef>
          <a:spcPct val="20000"/>
        </a:spcBef>
        <a:buFont typeface="Arial"/>
        <a:buChar char="–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44093" indent="-216011" algn="l" defTabSz="432021" rtl="0" eaLnBrk="1" latinLnBrk="0" hangingPunct="1">
        <a:spcBef>
          <a:spcPct val="20000"/>
        </a:spcBef>
        <a:buFont typeface="Arial"/>
        <a:buChar char="»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376113" indent="-216011" algn="l" defTabSz="432021" rtl="0" eaLnBrk="1" latinLnBrk="0" hangingPunct="1">
        <a:spcBef>
          <a:spcPct val="20000"/>
        </a:spcBef>
        <a:buFont typeface="Arial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08134" indent="-216011" algn="l" defTabSz="432021" rtl="0" eaLnBrk="1" latinLnBrk="0" hangingPunct="1">
        <a:spcBef>
          <a:spcPct val="20000"/>
        </a:spcBef>
        <a:buFont typeface="Arial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240154" indent="-216011" algn="l" defTabSz="432021" rtl="0" eaLnBrk="1" latinLnBrk="0" hangingPunct="1">
        <a:spcBef>
          <a:spcPct val="20000"/>
        </a:spcBef>
        <a:buFont typeface="Arial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672175" indent="-216011" algn="l" defTabSz="432021" rtl="0" eaLnBrk="1" latinLnBrk="0" hangingPunct="1">
        <a:spcBef>
          <a:spcPct val="20000"/>
        </a:spcBef>
        <a:buFont typeface="Arial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32021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1pPr>
      <a:lvl2pPr marL="432021" algn="l" defTabSz="432021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2pPr>
      <a:lvl3pPr marL="864041" algn="l" defTabSz="432021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62" algn="l" defTabSz="432021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82" algn="l" defTabSz="432021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5pPr>
      <a:lvl6pPr marL="2160103" algn="l" defTabSz="432021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6pPr>
      <a:lvl7pPr marL="2592123" algn="l" defTabSz="432021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7pPr>
      <a:lvl8pPr marL="3024145" algn="l" defTabSz="432021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8pPr>
      <a:lvl9pPr marL="3456165" algn="l" defTabSz="432021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2"/>
          <p:cNvSpPr txBox="1">
            <a:spLocks/>
          </p:cNvSpPr>
          <p:nvPr/>
        </p:nvSpPr>
        <p:spPr>
          <a:xfrm>
            <a:off x="266648" y="2908778"/>
            <a:ext cx="8677281" cy="3468435"/>
          </a:xfrm>
          <a:prstGeom prst="rect">
            <a:avLst/>
          </a:prstGeom>
        </p:spPr>
        <p:txBody>
          <a:bodyPr vert="horz" lIns="91430" tIns="45716" rIns="91430" bIns="45716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/>
            <a:endParaRPr lang="es-MX" sz="3000" dirty="0">
              <a:solidFill>
                <a:schemeClr val="tx1"/>
              </a:solidFill>
            </a:endParaRPr>
          </a:p>
        </p:txBody>
      </p:sp>
      <p:sp>
        <p:nvSpPr>
          <p:cNvPr id="8" name="3 Marcador de texto"/>
          <p:cNvSpPr txBox="1">
            <a:spLocks/>
          </p:cNvSpPr>
          <p:nvPr/>
        </p:nvSpPr>
        <p:spPr>
          <a:xfrm>
            <a:off x="971600" y="2411945"/>
            <a:ext cx="7087027" cy="496833"/>
          </a:xfrm>
          <a:prstGeom prst="rect">
            <a:avLst/>
          </a:prstGeom>
        </p:spPr>
        <p:txBody>
          <a:bodyPr vert="horz" lIns="101883" tIns="50942" rIns="101883" bIns="50942" rtlCol="0">
            <a:noAutofit/>
          </a:bodyPr>
          <a:lstStyle>
            <a:lvl1pPr marL="0" indent="0" algn="ctr" defTabSz="509415" rtl="0" eaLnBrk="1" latinLnBrk="0" hangingPunct="1">
              <a:spcBef>
                <a:spcPct val="20000"/>
              </a:spcBef>
              <a:buFont typeface="Arial"/>
              <a:buNone/>
              <a:defRPr sz="3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09415" indent="0" algn="ctr" defTabSz="509415" rtl="0" eaLnBrk="1" latinLnBrk="0" hangingPunct="1">
              <a:spcBef>
                <a:spcPct val="20000"/>
              </a:spcBef>
              <a:buFont typeface="Arial"/>
              <a:buNone/>
              <a:defRPr sz="3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18828" indent="0" algn="ctr" defTabSz="509415" rtl="0" eaLnBrk="1" latinLnBrk="0" hangingPunct="1">
              <a:spcBef>
                <a:spcPct val="20000"/>
              </a:spcBef>
              <a:buFont typeface="Arial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28243" indent="0" algn="ctr" defTabSz="509415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37657" indent="0" algn="ctr" defTabSz="509415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47072" indent="0" algn="ctr" defTabSz="509415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056485" indent="0" algn="ctr" defTabSz="509415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565900" indent="0" algn="ctr" defTabSz="509415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075314" indent="0" algn="ctr" defTabSz="509415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4000" b="1" dirty="0" smtClean="0">
                <a:solidFill>
                  <a:schemeClr val="tx1"/>
                </a:solidFill>
              </a:rPr>
              <a:t>Programa de Vacunación Universal</a:t>
            </a:r>
          </a:p>
          <a:p>
            <a:endParaRPr lang="es-MX" sz="4000" b="1" dirty="0">
              <a:solidFill>
                <a:schemeClr val="tx1"/>
              </a:solidFill>
            </a:endParaRPr>
          </a:p>
          <a:p>
            <a:r>
              <a:rPr lang="es-MX" sz="3600" b="1" dirty="0" smtClean="0">
                <a:solidFill>
                  <a:schemeClr val="tx1"/>
                </a:solidFill>
              </a:rPr>
              <a:t>Cobertura de Vacunación SRP </a:t>
            </a:r>
            <a:endParaRPr lang="es-ES" sz="36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68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6299857"/>
              </p:ext>
            </p:extLst>
          </p:nvPr>
        </p:nvGraphicFramePr>
        <p:xfrm>
          <a:off x="107504" y="1268760"/>
          <a:ext cx="8496944" cy="46599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12788"/>
                <a:gridCol w="684022"/>
                <a:gridCol w="709125"/>
                <a:gridCol w="677747"/>
                <a:gridCol w="633819"/>
                <a:gridCol w="646370"/>
                <a:gridCol w="608718"/>
                <a:gridCol w="627544"/>
                <a:gridCol w="803256"/>
                <a:gridCol w="640095"/>
                <a:gridCol w="853460"/>
              </a:tblGrid>
              <a:tr h="11508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_tradnl" sz="1050" b="1" u="none" strike="noStrike" dirty="0">
                          <a:effectLst/>
                        </a:rPr>
                        <a:t>MUNICIPIO</a:t>
                      </a:r>
                      <a:endParaRPr lang="es-ES_tradn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 dirty="0">
                          <a:effectLst/>
                        </a:rPr>
                        <a:t>SSA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>
                          <a:effectLst/>
                        </a:rPr>
                        <a:t>IMSS ORDINARIO</a:t>
                      </a:r>
                      <a:endParaRPr lang="es-ES_tradnl" sz="100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 dirty="0">
                          <a:effectLst/>
                        </a:rPr>
                        <a:t>IMSS PROSPERA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 dirty="0">
                          <a:effectLst/>
                        </a:rPr>
                        <a:t>ISSSTE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 dirty="0">
                          <a:effectLst/>
                        </a:rPr>
                        <a:t>SECTOR 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</a:tr>
              <a:tr h="375513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 dirty="0">
                          <a:effectLst/>
                        </a:rPr>
                        <a:t>COBERTURA SRP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 dirty="0">
                          <a:effectLst/>
                        </a:rPr>
                        <a:t>ESQUEMA COMPLETO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 dirty="0">
                          <a:effectLst/>
                        </a:rPr>
                        <a:t>COBERTURA SRP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 dirty="0">
                          <a:effectLst/>
                        </a:rPr>
                        <a:t>ESQUEMA COMPLETO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 dirty="0">
                          <a:effectLst/>
                        </a:rPr>
                        <a:t>COBERTURA SRP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>
                          <a:effectLst/>
                        </a:rPr>
                        <a:t>ESQUEMA COMPLETO</a:t>
                      </a:r>
                      <a:endParaRPr lang="es-ES_tradnl" sz="100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 dirty="0">
                          <a:effectLst/>
                        </a:rPr>
                        <a:t>COBERTURA SRP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 dirty="0">
                          <a:effectLst/>
                        </a:rPr>
                        <a:t>ESQUEMA COMPLETO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 dirty="0">
                          <a:effectLst/>
                        </a:rPr>
                        <a:t>COBERTURA SRP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 dirty="0">
                          <a:effectLst/>
                        </a:rPr>
                        <a:t>ESQUEMA COMPLETO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037 TAMAZUNCHALE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101.3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122.2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94.5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83.0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85.9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185.3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95.9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136.6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038 TAMPACAN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38.5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31.0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74.2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79.6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50.6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47.4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039 TAMPAMOLON CORONA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117.4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101.2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75.0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77.4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82.6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94.2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101.9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96.1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040 TAMUIN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142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112.2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122.5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95.5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69.3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50.7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134.0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105.4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041 TANLAJAS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124.8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100.8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133.4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112.5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142.4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94.9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127.5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100.8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042 TANQUIAN DE ESCOBEDO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69.5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106.8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13.3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56.7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59.0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97.5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043 TIERRA NUEVA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94.2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98.2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94.2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98.2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044 VANEGAS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25.9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32.0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150.1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115.0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63.2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56.9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045 VENADO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84.6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49.2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49.7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133.4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76.3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80.5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66.6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046 VILLA DE ARRIAGA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96.4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118.6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78.4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68.3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86.2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90.1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047 VILLA DE GUADALUPE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135.5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67.0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91.5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55.8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105.8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59.4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048 VILLA DE LA PAZ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47.7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39.7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47.7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39.7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049 VILLA DE RAMOS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128.3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77.3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58.5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82.1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77.2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050 VILLA DE REYES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60.8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89.7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116.2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95.1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67.6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57.6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84.2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83.1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051 VILLA HIDALGO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85.3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92.0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55.4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57.0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73.0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77.7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052 VILLA DE JUAREZ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191.7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166.7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59.3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64.1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92.4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89.7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053 AXTLA DE TERRAZAS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100.7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114.2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79.2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69.8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111.8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196.5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104.3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149.1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054 XILITLA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78.7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73.9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106.9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106.9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86.0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82.4</a:t>
                      </a: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sp>
        <p:nvSpPr>
          <p:cNvPr id="3" name="Título 2"/>
          <p:cNvSpPr txBox="1">
            <a:spLocks/>
          </p:cNvSpPr>
          <p:nvPr/>
        </p:nvSpPr>
        <p:spPr>
          <a:xfrm>
            <a:off x="467544" y="692696"/>
            <a:ext cx="8229601" cy="710953"/>
          </a:xfrm>
          <a:prstGeom prst="rect">
            <a:avLst/>
          </a:prstGeom>
        </p:spPr>
        <p:txBody>
          <a:bodyPr vert="horz" lIns="72841" tIns="36421" rIns="72841" bIns="36421" rtlCol="0" anchor="ctr">
            <a:noAutofit/>
          </a:bodyPr>
          <a:lstStyle>
            <a:lvl1pPr algn="ctr" defTabSz="432021" rtl="0" eaLnBrk="1" latinLnBrk="0" hangingPunct="1">
              <a:spcBef>
                <a:spcPct val="0"/>
              </a:spcBef>
              <a:buNone/>
              <a:defRPr sz="415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1800" dirty="0" smtClean="0"/>
              <a:t>Cobertura Sectorial de </a:t>
            </a:r>
            <a:r>
              <a:rPr lang="es-ES_tradnl" sz="1800" smtClean="0"/>
              <a:t>Esquema completo </a:t>
            </a:r>
            <a:r>
              <a:rPr lang="es-ES_tradnl" sz="1800" dirty="0" smtClean="0"/>
              <a:t>en menores de 1 año</a:t>
            </a:r>
            <a:endParaRPr lang="es-ES_tradnl" sz="1800" dirty="0"/>
          </a:p>
        </p:txBody>
      </p:sp>
    </p:spTree>
    <p:extLst>
      <p:ext uri="{BB962C8B-B14F-4D97-AF65-F5344CB8AC3E}">
        <p14:creationId xmlns:p14="http://schemas.microsoft.com/office/powerpoint/2010/main" val="14984564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3313969"/>
              </p:ext>
            </p:extLst>
          </p:nvPr>
        </p:nvGraphicFramePr>
        <p:xfrm>
          <a:off x="107504" y="1268760"/>
          <a:ext cx="8496944" cy="55566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12788"/>
                <a:gridCol w="684022"/>
                <a:gridCol w="709125"/>
                <a:gridCol w="677747"/>
                <a:gridCol w="633819"/>
                <a:gridCol w="646370"/>
                <a:gridCol w="608718"/>
                <a:gridCol w="627544"/>
                <a:gridCol w="803256"/>
                <a:gridCol w="640095"/>
                <a:gridCol w="853460"/>
              </a:tblGrid>
              <a:tr h="11508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_tradnl" sz="1050" b="1" u="none" strike="noStrike" dirty="0">
                          <a:effectLst/>
                        </a:rPr>
                        <a:t>MUNICIPIO</a:t>
                      </a:r>
                      <a:endParaRPr lang="es-ES_tradn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 dirty="0">
                          <a:effectLst/>
                        </a:rPr>
                        <a:t>SSA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>
                          <a:effectLst/>
                        </a:rPr>
                        <a:t>IMSS ORDINARIO</a:t>
                      </a:r>
                      <a:endParaRPr lang="es-ES_tradnl" sz="100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 dirty="0">
                          <a:effectLst/>
                        </a:rPr>
                        <a:t>IMSS PROSPERA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 dirty="0">
                          <a:effectLst/>
                        </a:rPr>
                        <a:t>ISSSTE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 dirty="0">
                          <a:effectLst/>
                        </a:rPr>
                        <a:t>SECTOR 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</a:tr>
              <a:tr h="375513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 dirty="0">
                          <a:effectLst/>
                        </a:rPr>
                        <a:t>COBERTURA SRP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 dirty="0">
                          <a:effectLst/>
                        </a:rPr>
                        <a:t>ESQUEMA COMPLETO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 dirty="0">
                          <a:effectLst/>
                        </a:rPr>
                        <a:t>COBERTURA SRP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 dirty="0">
                          <a:effectLst/>
                        </a:rPr>
                        <a:t>ESQUEMA COMPLETO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 dirty="0">
                          <a:effectLst/>
                        </a:rPr>
                        <a:t>COBERTURA SRP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>
                          <a:effectLst/>
                        </a:rPr>
                        <a:t>ESQUEMA COMPLETO</a:t>
                      </a:r>
                      <a:endParaRPr lang="es-ES_tradnl" sz="100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 dirty="0">
                          <a:effectLst/>
                        </a:rPr>
                        <a:t>COBERTURA SRP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 dirty="0">
                          <a:effectLst/>
                        </a:rPr>
                        <a:t>ESQUEMA COMPLETO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 dirty="0">
                          <a:effectLst/>
                        </a:rPr>
                        <a:t>COBERTURA SRP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 dirty="0">
                          <a:effectLst/>
                        </a:rPr>
                        <a:t>ESQUEMA COMPLETO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037 TAMAZUNCHALE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101.3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122.2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94.5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83.0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85.9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185.3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95.9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136.6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038 TAMPACAN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38.5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31.0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74.2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79.6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50.6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47.4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039 TAMPAMOLON CORONA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117.4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101.2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75.0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77.4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82.6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94.2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101.9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96.1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040 TAMUIN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142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112.2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122.5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95.5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69.3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50.7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134.0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105.4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041 TANLAJAS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124.8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100.8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133.4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112.5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142.4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94.9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127.5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100.8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042 TANQUIAN DE ESCOBEDO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69.5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106.8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13.3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56.7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59.0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97.5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043 TIERRA NUEVA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94.2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98.2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94.2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98.2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044 VANEGAS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25.9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32.0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150.1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115.0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63.2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56.9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045 VENADO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84.6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49.2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49.7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133.4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76.3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80.5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66.6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046 VILLA DE ARRIAGA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96.4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118.6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78.4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68.3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86.2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90.1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047 VILLA DE GUADALUPE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135.5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67.0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91.5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55.8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105.8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59.4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048 VILLA DE LA PAZ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47.7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39.7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47.7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39.7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049 VILLA DE RAMOS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128.3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77.3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58.5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82.1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77.2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050 VILLA DE REYES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60.8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89.7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116.2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95.1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67.6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57.6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84.2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83.1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051 VILLA HIDALGO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85.3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92.0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55.4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57.0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73.0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77.7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052 VILLA DE JUAREZ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191.7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166.7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59.3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64.1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92.4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89.7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053 AXTLA DE TERRAZAS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100.7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114.2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79.2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69.8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111.8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196.5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104.3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149.1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054 XILITLA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78.7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73.9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106.9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106.9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86.0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82.4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055 ZARAGOZA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81.4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113.8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90.7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81.1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110.1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65.1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91.6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88.9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056 VILLA DE ARISTA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50.2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97.4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</a:t>
                      </a:r>
                      <a:r>
                        <a:rPr lang="mr-I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/</a:t>
                      </a:r>
                      <a:r>
                        <a:rPr lang="mr-IN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A</a:t>
                      </a:r>
                      <a:endParaRPr lang="mr-IN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82.7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74.5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57.1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92.5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057 MATLAPA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80.8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71.0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85.1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62.8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81.2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70.3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058 EL NARANJO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114.7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91.0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102.8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91.5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61.7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54.4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100.0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84.7</a:t>
                      </a: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sp>
        <p:nvSpPr>
          <p:cNvPr id="3" name="Título 2"/>
          <p:cNvSpPr txBox="1">
            <a:spLocks/>
          </p:cNvSpPr>
          <p:nvPr/>
        </p:nvSpPr>
        <p:spPr>
          <a:xfrm>
            <a:off x="467544" y="692696"/>
            <a:ext cx="8229601" cy="710953"/>
          </a:xfrm>
          <a:prstGeom prst="rect">
            <a:avLst/>
          </a:prstGeom>
        </p:spPr>
        <p:txBody>
          <a:bodyPr vert="horz" lIns="72841" tIns="36421" rIns="72841" bIns="36421" rtlCol="0" anchor="ctr">
            <a:noAutofit/>
          </a:bodyPr>
          <a:lstStyle>
            <a:lvl1pPr algn="ctr" defTabSz="432021" rtl="0" eaLnBrk="1" latinLnBrk="0" hangingPunct="1">
              <a:spcBef>
                <a:spcPct val="0"/>
              </a:spcBef>
              <a:buNone/>
              <a:defRPr sz="415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1800" dirty="0" smtClean="0"/>
              <a:t>Cobertura Sectorial de </a:t>
            </a:r>
            <a:r>
              <a:rPr lang="es-ES_tradnl" sz="1800" smtClean="0"/>
              <a:t>Esquema completo </a:t>
            </a:r>
            <a:r>
              <a:rPr lang="es-ES_tradnl" sz="1800" dirty="0" smtClean="0"/>
              <a:t>en menores de 1 año</a:t>
            </a:r>
            <a:endParaRPr lang="es-ES_tradnl" sz="1800" dirty="0"/>
          </a:p>
        </p:txBody>
      </p:sp>
    </p:spTree>
    <p:extLst>
      <p:ext uri="{BB962C8B-B14F-4D97-AF65-F5344CB8AC3E}">
        <p14:creationId xmlns:p14="http://schemas.microsoft.com/office/powerpoint/2010/main" val="4852116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/>
          <p:cNvGrpSpPr/>
          <p:nvPr/>
        </p:nvGrpSpPr>
        <p:grpSpPr>
          <a:xfrm>
            <a:off x="755576" y="1340768"/>
            <a:ext cx="7869957" cy="5337274"/>
            <a:chOff x="306388" y="322263"/>
            <a:chExt cx="9039225" cy="6427787"/>
          </a:xfrm>
        </p:grpSpPr>
        <p:sp>
          <p:nvSpPr>
            <p:cNvPr id="4505" name="Text Box 409"/>
            <p:cNvSpPr txBox="1">
              <a:spLocks noChangeArrowheads="1"/>
            </p:cNvSpPr>
            <p:nvPr/>
          </p:nvSpPr>
          <p:spPr bwMode="auto">
            <a:xfrm>
              <a:off x="8297863" y="4978400"/>
              <a:ext cx="971550" cy="641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San Vicente Tancuayalab</a:t>
              </a:r>
            </a:p>
            <a:p>
              <a:endParaRPr lang="es-MX" altLang="x-none">
                <a:solidFill>
                  <a:srgbClr val="0000CC"/>
                </a:solidFill>
              </a:endParaRPr>
            </a:p>
          </p:txBody>
        </p:sp>
        <p:sp>
          <p:nvSpPr>
            <p:cNvPr id="4533" name="Text Box 437"/>
            <p:cNvSpPr txBox="1">
              <a:spLocks noChangeArrowheads="1"/>
            </p:cNvSpPr>
            <p:nvPr/>
          </p:nvSpPr>
          <p:spPr bwMode="auto">
            <a:xfrm>
              <a:off x="8499475" y="5681663"/>
              <a:ext cx="769938" cy="4587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s-MX" altLang="x-none"/>
            </a:p>
          </p:txBody>
        </p:sp>
        <p:sp>
          <p:nvSpPr>
            <p:cNvPr id="4534" name="Text Box 438"/>
            <p:cNvSpPr txBox="1">
              <a:spLocks noChangeArrowheads="1"/>
            </p:cNvSpPr>
            <p:nvPr/>
          </p:nvSpPr>
          <p:spPr bwMode="auto">
            <a:xfrm>
              <a:off x="8488363" y="5889625"/>
              <a:ext cx="8572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Tanquián 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35" name="Text Box 439"/>
            <p:cNvSpPr txBox="1">
              <a:spLocks noChangeArrowheads="1"/>
            </p:cNvSpPr>
            <p:nvPr/>
          </p:nvSpPr>
          <p:spPr bwMode="auto">
            <a:xfrm>
              <a:off x="8462963" y="5500688"/>
              <a:ext cx="857250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Tampamolón Corona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31" name="Rectangle 435"/>
            <p:cNvSpPr>
              <a:spLocks noChangeArrowheads="1"/>
            </p:cNvSpPr>
            <p:nvPr/>
          </p:nvSpPr>
          <p:spPr bwMode="auto">
            <a:xfrm>
              <a:off x="5104681" y="1059961"/>
              <a:ext cx="4043363" cy="5715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s-MX" altLang="x-none" sz="1600" dirty="0" smtClean="0">
                  <a:latin typeface="Eurostile" charset="0"/>
                </a:rPr>
                <a:t>Porcentaje de Cobertura</a:t>
              </a:r>
              <a:endParaRPr lang="es-MX" altLang="x-none" sz="1100" dirty="0"/>
            </a:p>
          </p:txBody>
        </p:sp>
        <p:sp>
          <p:nvSpPr>
            <p:cNvPr id="4101" name="Freeform 5"/>
            <p:cNvSpPr>
              <a:spLocks/>
            </p:cNvSpPr>
            <p:nvPr/>
          </p:nvSpPr>
          <p:spPr bwMode="auto">
            <a:xfrm>
              <a:off x="5092700" y="4346575"/>
              <a:ext cx="436563" cy="401638"/>
            </a:xfrm>
            <a:custGeom>
              <a:avLst/>
              <a:gdLst>
                <a:gd name="T0" fmla="*/ 243 w 243"/>
                <a:gd name="T1" fmla="*/ 270 h 270"/>
                <a:gd name="T2" fmla="*/ 209 w 243"/>
                <a:gd name="T3" fmla="*/ 207 h 270"/>
                <a:gd name="T4" fmla="*/ 0 w 243"/>
                <a:gd name="T5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3" h="270">
                  <a:moveTo>
                    <a:pt x="243" y="270"/>
                  </a:moveTo>
                  <a:lnTo>
                    <a:pt x="209" y="207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2" name="Freeform 6"/>
            <p:cNvSpPr>
              <a:spLocks/>
            </p:cNvSpPr>
            <p:nvPr/>
          </p:nvSpPr>
          <p:spPr bwMode="auto">
            <a:xfrm>
              <a:off x="5529263" y="5057775"/>
              <a:ext cx="231775" cy="409575"/>
            </a:xfrm>
            <a:custGeom>
              <a:avLst/>
              <a:gdLst>
                <a:gd name="T0" fmla="*/ 115 w 127"/>
                <a:gd name="T1" fmla="*/ 0 h 281"/>
                <a:gd name="T2" fmla="*/ 127 w 127"/>
                <a:gd name="T3" fmla="*/ 16 h 281"/>
                <a:gd name="T4" fmla="*/ 0 w 127"/>
                <a:gd name="T5" fmla="*/ 83 h 281"/>
                <a:gd name="T6" fmla="*/ 0 w 127"/>
                <a:gd name="T7" fmla="*/ 106 h 281"/>
                <a:gd name="T8" fmla="*/ 10 w 127"/>
                <a:gd name="T9" fmla="*/ 114 h 281"/>
                <a:gd name="T10" fmla="*/ 18 w 127"/>
                <a:gd name="T11" fmla="*/ 119 h 281"/>
                <a:gd name="T12" fmla="*/ 18 w 127"/>
                <a:gd name="T13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281">
                  <a:moveTo>
                    <a:pt x="115" y="0"/>
                  </a:moveTo>
                  <a:lnTo>
                    <a:pt x="127" y="16"/>
                  </a:lnTo>
                  <a:lnTo>
                    <a:pt x="0" y="83"/>
                  </a:lnTo>
                  <a:lnTo>
                    <a:pt x="0" y="106"/>
                  </a:lnTo>
                  <a:lnTo>
                    <a:pt x="10" y="114"/>
                  </a:lnTo>
                  <a:lnTo>
                    <a:pt x="18" y="119"/>
                  </a:lnTo>
                  <a:lnTo>
                    <a:pt x="18" y="28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auto">
            <a:xfrm>
              <a:off x="5524500" y="5467350"/>
              <a:ext cx="38100" cy="55563"/>
            </a:xfrm>
            <a:custGeom>
              <a:avLst/>
              <a:gdLst>
                <a:gd name="T0" fmla="*/ 20 w 20"/>
                <a:gd name="T1" fmla="*/ 0 h 36"/>
                <a:gd name="T2" fmla="*/ 14 w 20"/>
                <a:gd name="T3" fmla="*/ 9 h 36"/>
                <a:gd name="T4" fmla="*/ 6 w 20"/>
                <a:gd name="T5" fmla="*/ 15 h 36"/>
                <a:gd name="T6" fmla="*/ 4 w 20"/>
                <a:gd name="T7" fmla="*/ 26 h 36"/>
                <a:gd name="T8" fmla="*/ 0 w 20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6">
                  <a:moveTo>
                    <a:pt x="20" y="0"/>
                  </a:moveTo>
                  <a:lnTo>
                    <a:pt x="14" y="9"/>
                  </a:lnTo>
                  <a:lnTo>
                    <a:pt x="6" y="15"/>
                  </a:lnTo>
                  <a:lnTo>
                    <a:pt x="4" y="26"/>
                  </a:lnTo>
                  <a:lnTo>
                    <a:pt x="0" y="3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4" name="Freeform 8"/>
            <p:cNvSpPr>
              <a:spLocks/>
            </p:cNvSpPr>
            <p:nvPr/>
          </p:nvSpPr>
          <p:spPr bwMode="auto">
            <a:xfrm>
              <a:off x="4905375" y="5522913"/>
              <a:ext cx="619125" cy="227012"/>
            </a:xfrm>
            <a:custGeom>
              <a:avLst/>
              <a:gdLst>
                <a:gd name="T0" fmla="*/ 0 w 341"/>
                <a:gd name="T1" fmla="*/ 152 h 152"/>
                <a:gd name="T2" fmla="*/ 19 w 341"/>
                <a:gd name="T3" fmla="*/ 104 h 152"/>
                <a:gd name="T4" fmla="*/ 320 w 341"/>
                <a:gd name="T5" fmla="*/ 0 h 152"/>
                <a:gd name="T6" fmla="*/ 330 w 341"/>
                <a:gd name="T7" fmla="*/ 0 h 152"/>
                <a:gd name="T8" fmla="*/ 341 w 341"/>
                <a:gd name="T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152">
                  <a:moveTo>
                    <a:pt x="0" y="152"/>
                  </a:move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auto">
            <a:xfrm>
              <a:off x="3421063" y="3224213"/>
              <a:ext cx="477837" cy="417512"/>
            </a:xfrm>
            <a:custGeom>
              <a:avLst/>
              <a:gdLst>
                <a:gd name="T0" fmla="*/ 265 w 265"/>
                <a:gd name="T1" fmla="*/ 77 h 284"/>
                <a:gd name="T2" fmla="*/ 148 w 265"/>
                <a:gd name="T3" fmla="*/ 0 h 284"/>
                <a:gd name="T4" fmla="*/ 127 w 265"/>
                <a:gd name="T5" fmla="*/ 90 h 284"/>
                <a:gd name="T6" fmla="*/ 91 w 265"/>
                <a:gd name="T7" fmla="*/ 134 h 284"/>
                <a:gd name="T8" fmla="*/ 89 w 265"/>
                <a:gd name="T9" fmla="*/ 205 h 284"/>
                <a:gd name="T10" fmla="*/ 71 w 265"/>
                <a:gd name="T11" fmla="*/ 207 h 284"/>
                <a:gd name="T12" fmla="*/ 45 w 265"/>
                <a:gd name="T13" fmla="*/ 217 h 284"/>
                <a:gd name="T14" fmla="*/ 31 w 265"/>
                <a:gd name="T15" fmla="*/ 224 h 284"/>
                <a:gd name="T16" fmla="*/ 20 w 265"/>
                <a:gd name="T17" fmla="*/ 242 h 284"/>
                <a:gd name="T18" fmla="*/ 16 w 265"/>
                <a:gd name="T19" fmla="*/ 251 h 284"/>
                <a:gd name="T20" fmla="*/ 6 w 265"/>
                <a:gd name="T21" fmla="*/ 272 h 284"/>
                <a:gd name="T22" fmla="*/ 0 w 265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5" h="284">
                  <a:moveTo>
                    <a:pt x="265" y="77"/>
                  </a:moveTo>
                  <a:lnTo>
                    <a:pt x="148" y="0"/>
                  </a:lnTo>
                  <a:lnTo>
                    <a:pt x="127" y="90"/>
                  </a:lnTo>
                  <a:lnTo>
                    <a:pt x="91" y="134"/>
                  </a:lnTo>
                  <a:lnTo>
                    <a:pt x="89" y="205"/>
                  </a:lnTo>
                  <a:lnTo>
                    <a:pt x="71" y="207"/>
                  </a:lnTo>
                  <a:lnTo>
                    <a:pt x="45" y="217"/>
                  </a:lnTo>
                  <a:lnTo>
                    <a:pt x="31" y="224"/>
                  </a:lnTo>
                  <a:lnTo>
                    <a:pt x="20" y="242"/>
                  </a:lnTo>
                  <a:lnTo>
                    <a:pt x="16" y="251"/>
                  </a:lnTo>
                  <a:lnTo>
                    <a:pt x="6" y="272"/>
                  </a:lnTo>
                  <a:lnTo>
                    <a:pt x="0" y="28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6" name="Freeform 10"/>
            <p:cNvSpPr>
              <a:spLocks/>
            </p:cNvSpPr>
            <p:nvPr/>
          </p:nvSpPr>
          <p:spPr bwMode="auto">
            <a:xfrm>
              <a:off x="3267075" y="3414713"/>
              <a:ext cx="153988" cy="227012"/>
            </a:xfrm>
            <a:custGeom>
              <a:avLst/>
              <a:gdLst>
                <a:gd name="T0" fmla="*/ 86 w 86"/>
                <a:gd name="T1" fmla="*/ 156 h 156"/>
                <a:gd name="T2" fmla="*/ 50 w 86"/>
                <a:gd name="T3" fmla="*/ 135 h 156"/>
                <a:gd name="T4" fmla="*/ 67 w 86"/>
                <a:gd name="T5" fmla="*/ 87 h 156"/>
                <a:gd name="T6" fmla="*/ 46 w 86"/>
                <a:gd name="T7" fmla="*/ 18 h 156"/>
                <a:gd name="T8" fmla="*/ 0 w 86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6">
                  <a:moveTo>
                    <a:pt x="86" y="156"/>
                  </a:moveTo>
                  <a:lnTo>
                    <a:pt x="50" y="135"/>
                  </a:lnTo>
                  <a:lnTo>
                    <a:pt x="67" y="87"/>
                  </a:lnTo>
                  <a:lnTo>
                    <a:pt x="46" y="18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7" name="Line 11"/>
            <p:cNvSpPr>
              <a:spLocks noChangeShapeType="1"/>
            </p:cNvSpPr>
            <p:nvPr/>
          </p:nvSpPr>
          <p:spPr bwMode="auto">
            <a:xfrm flipH="1" flipV="1">
              <a:off x="3267075" y="3414713"/>
              <a:ext cx="6350" cy="1524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8" name="Freeform 12"/>
            <p:cNvSpPr>
              <a:spLocks/>
            </p:cNvSpPr>
            <p:nvPr/>
          </p:nvSpPr>
          <p:spPr bwMode="auto">
            <a:xfrm>
              <a:off x="3973513" y="3916363"/>
              <a:ext cx="1060450" cy="122237"/>
            </a:xfrm>
            <a:custGeom>
              <a:avLst/>
              <a:gdLst>
                <a:gd name="T0" fmla="*/ 587 w 587"/>
                <a:gd name="T1" fmla="*/ 0 h 84"/>
                <a:gd name="T2" fmla="*/ 495 w 587"/>
                <a:gd name="T3" fmla="*/ 56 h 84"/>
                <a:gd name="T4" fmla="*/ 472 w 587"/>
                <a:gd name="T5" fmla="*/ 37 h 84"/>
                <a:gd name="T6" fmla="*/ 364 w 587"/>
                <a:gd name="T7" fmla="*/ 56 h 84"/>
                <a:gd name="T8" fmla="*/ 358 w 587"/>
                <a:gd name="T9" fmla="*/ 58 h 84"/>
                <a:gd name="T10" fmla="*/ 353 w 587"/>
                <a:gd name="T11" fmla="*/ 58 h 84"/>
                <a:gd name="T12" fmla="*/ 347 w 587"/>
                <a:gd name="T13" fmla="*/ 63 h 84"/>
                <a:gd name="T14" fmla="*/ 339 w 587"/>
                <a:gd name="T15" fmla="*/ 63 h 84"/>
                <a:gd name="T16" fmla="*/ 335 w 587"/>
                <a:gd name="T17" fmla="*/ 58 h 84"/>
                <a:gd name="T18" fmla="*/ 326 w 587"/>
                <a:gd name="T19" fmla="*/ 54 h 84"/>
                <a:gd name="T20" fmla="*/ 312 w 587"/>
                <a:gd name="T21" fmla="*/ 61 h 84"/>
                <a:gd name="T22" fmla="*/ 301 w 587"/>
                <a:gd name="T23" fmla="*/ 63 h 84"/>
                <a:gd name="T24" fmla="*/ 289 w 587"/>
                <a:gd name="T25" fmla="*/ 58 h 84"/>
                <a:gd name="T26" fmla="*/ 278 w 587"/>
                <a:gd name="T27" fmla="*/ 50 h 84"/>
                <a:gd name="T28" fmla="*/ 278 w 587"/>
                <a:gd name="T29" fmla="*/ 38 h 84"/>
                <a:gd name="T30" fmla="*/ 287 w 587"/>
                <a:gd name="T31" fmla="*/ 17 h 84"/>
                <a:gd name="T32" fmla="*/ 284 w 587"/>
                <a:gd name="T33" fmla="*/ 13 h 84"/>
                <a:gd name="T34" fmla="*/ 153 w 587"/>
                <a:gd name="T35" fmla="*/ 84 h 84"/>
                <a:gd name="T36" fmla="*/ 76 w 587"/>
                <a:gd name="T37" fmla="*/ 25 h 84"/>
                <a:gd name="T38" fmla="*/ 0 w 587"/>
                <a:gd name="T39" fmla="*/ 2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87" h="84">
                  <a:moveTo>
                    <a:pt x="587" y="0"/>
                  </a:moveTo>
                  <a:lnTo>
                    <a:pt x="495" y="56"/>
                  </a:lnTo>
                  <a:lnTo>
                    <a:pt x="472" y="37"/>
                  </a:lnTo>
                  <a:lnTo>
                    <a:pt x="364" y="56"/>
                  </a:lnTo>
                  <a:lnTo>
                    <a:pt x="358" y="58"/>
                  </a:lnTo>
                  <a:lnTo>
                    <a:pt x="353" y="58"/>
                  </a:lnTo>
                  <a:lnTo>
                    <a:pt x="347" y="63"/>
                  </a:lnTo>
                  <a:lnTo>
                    <a:pt x="339" y="63"/>
                  </a:lnTo>
                  <a:lnTo>
                    <a:pt x="335" y="58"/>
                  </a:lnTo>
                  <a:lnTo>
                    <a:pt x="326" y="54"/>
                  </a:lnTo>
                  <a:lnTo>
                    <a:pt x="312" y="61"/>
                  </a:lnTo>
                  <a:lnTo>
                    <a:pt x="301" y="63"/>
                  </a:lnTo>
                  <a:lnTo>
                    <a:pt x="289" y="58"/>
                  </a:lnTo>
                  <a:lnTo>
                    <a:pt x="278" y="50"/>
                  </a:lnTo>
                  <a:lnTo>
                    <a:pt x="278" y="38"/>
                  </a:lnTo>
                  <a:lnTo>
                    <a:pt x="287" y="17"/>
                  </a:lnTo>
                  <a:lnTo>
                    <a:pt x="284" y="13"/>
                  </a:lnTo>
                  <a:lnTo>
                    <a:pt x="153" y="84"/>
                  </a:lnTo>
                  <a:lnTo>
                    <a:pt x="76" y="25"/>
                  </a:lnTo>
                  <a:lnTo>
                    <a:pt x="0" y="2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9" name="Freeform 13"/>
            <p:cNvSpPr>
              <a:spLocks/>
            </p:cNvSpPr>
            <p:nvPr/>
          </p:nvSpPr>
          <p:spPr bwMode="auto">
            <a:xfrm>
              <a:off x="3768725" y="3338513"/>
              <a:ext cx="204788" cy="612775"/>
            </a:xfrm>
            <a:custGeom>
              <a:avLst/>
              <a:gdLst>
                <a:gd name="T0" fmla="*/ 73 w 114"/>
                <a:gd name="T1" fmla="*/ 0 h 414"/>
                <a:gd name="T2" fmla="*/ 12 w 114"/>
                <a:gd name="T3" fmla="*/ 80 h 414"/>
                <a:gd name="T4" fmla="*/ 29 w 114"/>
                <a:gd name="T5" fmla="*/ 192 h 414"/>
                <a:gd name="T6" fmla="*/ 0 w 114"/>
                <a:gd name="T7" fmla="*/ 209 h 414"/>
                <a:gd name="T8" fmla="*/ 8 w 114"/>
                <a:gd name="T9" fmla="*/ 301 h 414"/>
                <a:gd name="T10" fmla="*/ 69 w 114"/>
                <a:gd name="T11" fmla="*/ 410 h 414"/>
                <a:gd name="T12" fmla="*/ 114 w 114"/>
                <a:gd name="T13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414">
                  <a:moveTo>
                    <a:pt x="73" y="0"/>
                  </a:moveTo>
                  <a:lnTo>
                    <a:pt x="12" y="80"/>
                  </a:lnTo>
                  <a:lnTo>
                    <a:pt x="29" y="192"/>
                  </a:lnTo>
                  <a:lnTo>
                    <a:pt x="0" y="209"/>
                  </a:lnTo>
                  <a:lnTo>
                    <a:pt x="8" y="301"/>
                  </a:lnTo>
                  <a:lnTo>
                    <a:pt x="69" y="410"/>
                  </a:lnTo>
                  <a:lnTo>
                    <a:pt x="114" y="41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0" name="Freeform 14"/>
            <p:cNvSpPr>
              <a:spLocks/>
            </p:cNvSpPr>
            <p:nvPr/>
          </p:nvSpPr>
          <p:spPr bwMode="auto">
            <a:xfrm>
              <a:off x="2058988" y="3330575"/>
              <a:ext cx="1214437" cy="311150"/>
            </a:xfrm>
            <a:custGeom>
              <a:avLst/>
              <a:gdLst>
                <a:gd name="T0" fmla="*/ 670 w 670"/>
                <a:gd name="T1" fmla="*/ 159 h 213"/>
                <a:gd name="T2" fmla="*/ 493 w 670"/>
                <a:gd name="T3" fmla="*/ 67 h 213"/>
                <a:gd name="T4" fmla="*/ 380 w 670"/>
                <a:gd name="T5" fmla="*/ 79 h 213"/>
                <a:gd name="T6" fmla="*/ 305 w 670"/>
                <a:gd name="T7" fmla="*/ 159 h 213"/>
                <a:gd name="T8" fmla="*/ 184 w 670"/>
                <a:gd name="T9" fmla="*/ 155 h 213"/>
                <a:gd name="T10" fmla="*/ 138 w 670"/>
                <a:gd name="T11" fmla="*/ 205 h 213"/>
                <a:gd name="T12" fmla="*/ 127 w 670"/>
                <a:gd name="T13" fmla="*/ 213 h 213"/>
                <a:gd name="T14" fmla="*/ 117 w 670"/>
                <a:gd name="T15" fmla="*/ 201 h 213"/>
                <a:gd name="T16" fmla="*/ 111 w 670"/>
                <a:gd name="T17" fmla="*/ 186 h 213"/>
                <a:gd name="T18" fmla="*/ 111 w 670"/>
                <a:gd name="T19" fmla="*/ 155 h 213"/>
                <a:gd name="T20" fmla="*/ 106 w 670"/>
                <a:gd name="T21" fmla="*/ 142 h 213"/>
                <a:gd name="T22" fmla="*/ 100 w 670"/>
                <a:gd name="T23" fmla="*/ 138 h 213"/>
                <a:gd name="T24" fmla="*/ 88 w 670"/>
                <a:gd name="T25" fmla="*/ 138 h 213"/>
                <a:gd name="T26" fmla="*/ 83 w 670"/>
                <a:gd name="T27" fmla="*/ 132 h 213"/>
                <a:gd name="T28" fmla="*/ 81 w 670"/>
                <a:gd name="T29" fmla="*/ 127 h 213"/>
                <a:gd name="T30" fmla="*/ 88 w 670"/>
                <a:gd name="T31" fmla="*/ 109 h 213"/>
                <a:gd name="T32" fmla="*/ 39 w 670"/>
                <a:gd name="T33" fmla="*/ 102 h 213"/>
                <a:gd name="T34" fmla="*/ 0 w 670"/>
                <a:gd name="T35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70" h="213">
                  <a:moveTo>
                    <a:pt x="670" y="159"/>
                  </a:moveTo>
                  <a:lnTo>
                    <a:pt x="493" y="67"/>
                  </a:lnTo>
                  <a:lnTo>
                    <a:pt x="380" y="79"/>
                  </a:lnTo>
                  <a:lnTo>
                    <a:pt x="305" y="159"/>
                  </a:lnTo>
                  <a:lnTo>
                    <a:pt x="184" y="155"/>
                  </a:lnTo>
                  <a:lnTo>
                    <a:pt x="138" y="205"/>
                  </a:lnTo>
                  <a:lnTo>
                    <a:pt x="127" y="213"/>
                  </a:lnTo>
                  <a:lnTo>
                    <a:pt x="117" y="201"/>
                  </a:lnTo>
                  <a:lnTo>
                    <a:pt x="111" y="186"/>
                  </a:lnTo>
                  <a:lnTo>
                    <a:pt x="111" y="155"/>
                  </a:lnTo>
                  <a:lnTo>
                    <a:pt x="106" y="142"/>
                  </a:lnTo>
                  <a:lnTo>
                    <a:pt x="100" y="138"/>
                  </a:lnTo>
                  <a:lnTo>
                    <a:pt x="88" y="138"/>
                  </a:lnTo>
                  <a:lnTo>
                    <a:pt x="83" y="132"/>
                  </a:lnTo>
                  <a:lnTo>
                    <a:pt x="81" y="127"/>
                  </a:lnTo>
                  <a:lnTo>
                    <a:pt x="88" y="109"/>
                  </a:lnTo>
                  <a:lnTo>
                    <a:pt x="39" y="102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1" name="Freeform 15"/>
            <p:cNvSpPr>
              <a:spLocks/>
            </p:cNvSpPr>
            <p:nvPr/>
          </p:nvSpPr>
          <p:spPr bwMode="auto">
            <a:xfrm>
              <a:off x="3079750" y="3567113"/>
              <a:ext cx="193675" cy="220662"/>
            </a:xfrm>
            <a:custGeom>
              <a:avLst/>
              <a:gdLst>
                <a:gd name="T0" fmla="*/ 108 w 108"/>
                <a:gd name="T1" fmla="*/ 0 h 152"/>
                <a:gd name="T2" fmla="*/ 108 w 108"/>
                <a:gd name="T3" fmla="*/ 35 h 152"/>
                <a:gd name="T4" fmla="*/ 54 w 108"/>
                <a:gd name="T5" fmla="*/ 39 h 152"/>
                <a:gd name="T6" fmla="*/ 4 w 108"/>
                <a:gd name="T7" fmla="*/ 87 h 152"/>
                <a:gd name="T8" fmla="*/ 0 w 108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52">
                  <a:moveTo>
                    <a:pt x="108" y="0"/>
                  </a:moveTo>
                  <a:lnTo>
                    <a:pt x="108" y="35"/>
                  </a:lnTo>
                  <a:lnTo>
                    <a:pt x="54" y="39"/>
                  </a:lnTo>
                  <a:lnTo>
                    <a:pt x="4" y="87"/>
                  </a:lnTo>
                  <a:lnTo>
                    <a:pt x="0" y="152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2" name="Freeform 16"/>
            <p:cNvSpPr>
              <a:spLocks/>
            </p:cNvSpPr>
            <p:nvPr/>
          </p:nvSpPr>
          <p:spPr bwMode="auto">
            <a:xfrm>
              <a:off x="3079750" y="3787775"/>
              <a:ext cx="98425" cy="247650"/>
            </a:xfrm>
            <a:custGeom>
              <a:avLst/>
              <a:gdLst>
                <a:gd name="T0" fmla="*/ 0 w 56"/>
                <a:gd name="T1" fmla="*/ 0 h 165"/>
                <a:gd name="T2" fmla="*/ 56 w 56"/>
                <a:gd name="T3" fmla="*/ 25 h 165"/>
                <a:gd name="T4" fmla="*/ 14 w 56"/>
                <a:gd name="T5" fmla="*/ 94 h 165"/>
                <a:gd name="T6" fmla="*/ 25 w 56"/>
                <a:gd name="T7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165">
                  <a:moveTo>
                    <a:pt x="0" y="0"/>
                  </a:moveTo>
                  <a:lnTo>
                    <a:pt x="56" y="25"/>
                  </a:lnTo>
                  <a:lnTo>
                    <a:pt x="14" y="94"/>
                  </a:lnTo>
                  <a:lnTo>
                    <a:pt x="25" y="16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3" name="Line 17"/>
            <p:cNvSpPr>
              <a:spLocks noChangeShapeType="1"/>
            </p:cNvSpPr>
            <p:nvPr/>
          </p:nvSpPr>
          <p:spPr bwMode="auto">
            <a:xfrm>
              <a:off x="3119438" y="4035425"/>
              <a:ext cx="234950" cy="155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4" name="Freeform 18"/>
            <p:cNvSpPr>
              <a:spLocks/>
            </p:cNvSpPr>
            <p:nvPr/>
          </p:nvSpPr>
          <p:spPr bwMode="auto">
            <a:xfrm>
              <a:off x="1814513" y="3330575"/>
              <a:ext cx="244475" cy="569913"/>
            </a:xfrm>
            <a:custGeom>
              <a:avLst/>
              <a:gdLst>
                <a:gd name="T0" fmla="*/ 136 w 136"/>
                <a:gd name="T1" fmla="*/ 0 h 389"/>
                <a:gd name="T2" fmla="*/ 6 w 136"/>
                <a:gd name="T3" fmla="*/ 111 h 389"/>
                <a:gd name="T4" fmla="*/ 0 w 136"/>
                <a:gd name="T5" fmla="*/ 345 h 389"/>
                <a:gd name="T6" fmla="*/ 25 w 136"/>
                <a:gd name="T7" fmla="*/ 389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389">
                  <a:moveTo>
                    <a:pt x="136" y="0"/>
                  </a:moveTo>
                  <a:lnTo>
                    <a:pt x="6" y="111"/>
                  </a:lnTo>
                  <a:lnTo>
                    <a:pt x="0" y="345"/>
                  </a:lnTo>
                  <a:lnTo>
                    <a:pt x="25" y="38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5" name="Freeform 19"/>
            <p:cNvSpPr>
              <a:spLocks/>
            </p:cNvSpPr>
            <p:nvPr/>
          </p:nvSpPr>
          <p:spPr bwMode="auto">
            <a:xfrm>
              <a:off x="1031875" y="3065463"/>
              <a:ext cx="750888" cy="776287"/>
            </a:xfrm>
            <a:custGeom>
              <a:avLst/>
              <a:gdLst>
                <a:gd name="T0" fmla="*/ 296 w 415"/>
                <a:gd name="T1" fmla="*/ 0 h 526"/>
                <a:gd name="T2" fmla="*/ 307 w 415"/>
                <a:gd name="T3" fmla="*/ 8 h 526"/>
                <a:gd name="T4" fmla="*/ 328 w 415"/>
                <a:gd name="T5" fmla="*/ 20 h 526"/>
                <a:gd name="T6" fmla="*/ 342 w 415"/>
                <a:gd name="T7" fmla="*/ 33 h 526"/>
                <a:gd name="T8" fmla="*/ 357 w 415"/>
                <a:gd name="T9" fmla="*/ 48 h 526"/>
                <a:gd name="T10" fmla="*/ 380 w 415"/>
                <a:gd name="T11" fmla="*/ 69 h 526"/>
                <a:gd name="T12" fmla="*/ 384 w 415"/>
                <a:gd name="T13" fmla="*/ 85 h 526"/>
                <a:gd name="T14" fmla="*/ 397 w 415"/>
                <a:gd name="T15" fmla="*/ 98 h 526"/>
                <a:gd name="T16" fmla="*/ 415 w 415"/>
                <a:gd name="T17" fmla="*/ 108 h 526"/>
                <a:gd name="T18" fmla="*/ 309 w 415"/>
                <a:gd name="T19" fmla="*/ 244 h 526"/>
                <a:gd name="T20" fmla="*/ 225 w 415"/>
                <a:gd name="T21" fmla="*/ 252 h 526"/>
                <a:gd name="T22" fmla="*/ 188 w 415"/>
                <a:gd name="T23" fmla="*/ 353 h 526"/>
                <a:gd name="T24" fmla="*/ 125 w 415"/>
                <a:gd name="T25" fmla="*/ 376 h 526"/>
                <a:gd name="T26" fmla="*/ 19 w 415"/>
                <a:gd name="T27" fmla="*/ 486 h 526"/>
                <a:gd name="T28" fmla="*/ 0 w 415"/>
                <a:gd name="T29" fmla="*/ 526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5" h="526">
                  <a:moveTo>
                    <a:pt x="296" y="0"/>
                  </a:moveTo>
                  <a:lnTo>
                    <a:pt x="307" y="8"/>
                  </a:lnTo>
                  <a:lnTo>
                    <a:pt x="328" y="20"/>
                  </a:lnTo>
                  <a:lnTo>
                    <a:pt x="342" y="33"/>
                  </a:lnTo>
                  <a:lnTo>
                    <a:pt x="357" y="48"/>
                  </a:lnTo>
                  <a:lnTo>
                    <a:pt x="380" y="69"/>
                  </a:lnTo>
                  <a:lnTo>
                    <a:pt x="384" y="85"/>
                  </a:lnTo>
                  <a:lnTo>
                    <a:pt x="397" y="98"/>
                  </a:lnTo>
                  <a:lnTo>
                    <a:pt x="415" y="108"/>
                  </a:lnTo>
                  <a:lnTo>
                    <a:pt x="309" y="244"/>
                  </a:lnTo>
                  <a:lnTo>
                    <a:pt x="225" y="252"/>
                  </a:lnTo>
                  <a:lnTo>
                    <a:pt x="188" y="353"/>
                  </a:lnTo>
                  <a:lnTo>
                    <a:pt x="125" y="376"/>
                  </a:lnTo>
                  <a:lnTo>
                    <a:pt x="19" y="486"/>
                  </a:lnTo>
                  <a:lnTo>
                    <a:pt x="0" y="52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6" name="Freeform 20"/>
            <p:cNvSpPr>
              <a:spLocks/>
            </p:cNvSpPr>
            <p:nvPr/>
          </p:nvSpPr>
          <p:spPr bwMode="auto">
            <a:xfrm>
              <a:off x="4273550" y="5051425"/>
              <a:ext cx="576263" cy="633413"/>
            </a:xfrm>
            <a:custGeom>
              <a:avLst/>
              <a:gdLst>
                <a:gd name="T0" fmla="*/ 289 w 320"/>
                <a:gd name="T1" fmla="*/ 426 h 426"/>
                <a:gd name="T2" fmla="*/ 303 w 320"/>
                <a:gd name="T3" fmla="*/ 418 h 426"/>
                <a:gd name="T4" fmla="*/ 307 w 320"/>
                <a:gd name="T5" fmla="*/ 408 h 426"/>
                <a:gd name="T6" fmla="*/ 314 w 320"/>
                <a:gd name="T7" fmla="*/ 383 h 426"/>
                <a:gd name="T8" fmla="*/ 320 w 320"/>
                <a:gd name="T9" fmla="*/ 370 h 426"/>
                <a:gd name="T10" fmla="*/ 240 w 320"/>
                <a:gd name="T11" fmla="*/ 278 h 426"/>
                <a:gd name="T12" fmla="*/ 245 w 320"/>
                <a:gd name="T13" fmla="*/ 263 h 426"/>
                <a:gd name="T14" fmla="*/ 243 w 320"/>
                <a:gd name="T15" fmla="*/ 251 h 426"/>
                <a:gd name="T16" fmla="*/ 241 w 320"/>
                <a:gd name="T17" fmla="*/ 241 h 426"/>
                <a:gd name="T18" fmla="*/ 232 w 320"/>
                <a:gd name="T19" fmla="*/ 220 h 426"/>
                <a:gd name="T20" fmla="*/ 224 w 320"/>
                <a:gd name="T21" fmla="*/ 201 h 426"/>
                <a:gd name="T22" fmla="*/ 211 w 320"/>
                <a:gd name="T23" fmla="*/ 174 h 426"/>
                <a:gd name="T24" fmla="*/ 195 w 320"/>
                <a:gd name="T25" fmla="*/ 151 h 426"/>
                <a:gd name="T26" fmla="*/ 184 w 320"/>
                <a:gd name="T27" fmla="*/ 144 h 426"/>
                <a:gd name="T28" fmla="*/ 165 w 320"/>
                <a:gd name="T29" fmla="*/ 130 h 426"/>
                <a:gd name="T30" fmla="*/ 161 w 320"/>
                <a:gd name="T31" fmla="*/ 99 h 426"/>
                <a:gd name="T32" fmla="*/ 163 w 320"/>
                <a:gd name="T33" fmla="*/ 88 h 426"/>
                <a:gd name="T34" fmla="*/ 126 w 320"/>
                <a:gd name="T35" fmla="*/ 84 h 426"/>
                <a:gd name="T36" fmla="*/ 126 w 320"/>
                <a:gd name="T37" fmla="*/ 76 h 426"/>
                <a:gd name="T38" fmla="*/ 119 w 320"/>
                <a:gd name="T39" fmla="*/ 71 h 426"/>
                <a:gd name="T40" fmla="*/ 111 w 320"/>
                <a:gd name="T41" fmla="*/ 67 h 426"/>
                <a:gd name="T42" fmla="*/ 101 w 320"/>
                <a:gd name="T43" fmla="*/ 7 h 426"/>
                <a:gd name="T44" fmla="*/ 0 w 320"/>
                <a:gd name="T45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0" h="426">
                  <a:moveTo>
                    <a:pt x="289" y="426"/>
                  </a:moveTo>
                  <a:lnTo>
                    <a:pt x="303" y="418"/>
                  </a:lnTo>
                  <a:lnTo>
                    <a:pt x="307" y="408"/>
                  </a:lnTo>
                  <a:lnTo>
                    <a:pt x="314" y="383"/>
                  </a:lnTo>
                  <a:lnTo>
                    <a:pt x="320" y="370"/>
                  </a:lnTo>
                  <a:lnTo>
                    <a:pt x="240" y="278"/>
                  </a:lnTo>
                  <a:lnTo>
                    <a:pt x="245" y="263"/>
                  </a:lnTo>
                  <a:lnTo>
                    <a:pt x="243" y="251"/>
                  </a:lnTo>
                  <a:lnTo>
                    <a:pt x="241" y="241"/>
                  </a:lnTo>
                  <a:lnTo>
                    <a:pt x="232" y="220"/>
                  </a:lnTo>
                  <a:lnTo>
                    <a:pt x="224" y="201"/>
                  </a:lnTo>
                  <a:lnTo>
                    <a:pt x="211" y="174"/>
                  </a:lnTo>
                  <a:lnTo>
                    <a:pt x="195" y="151"/>
                  </a:lnTo>
                  <a:lnTo>
                    <a:pt x="184" y="144"/>
                  </a:lnTo>
                  <a:lnTo>
                    <a:pt x="165" y="130"/>
                  </a:lnTo>
                  <a:lnTo>
                    <a:pt x="161" y="99"/>
                  </a:lnTo>
                  <a:lnTo>
                    <a:pt x="163" y="88"/>
                  </a:lnTo>
                  <a:lnTo>
                    <a:pt x="126" y="84"/>
                  </a:lnTo>
                  <a:lnTo>
                    <a:pt x="126" y="76"/>
                  </a:lnTo>
                  <a:lnTo>
                    <a:pt x="119" y="71"/>
                  </a:lnTo>
                  <a:lnTo>
                    <a:pt x="111" y="67"/>
                  </a:lnTo>
                  <a:lnTo>
                    <a:pt x="101" y="7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7" name="Freeform 21"/>
            <p:cNvSpPr>
              <a:spLocks/>
            </p:cNvSpPr>
            <p:nvPr/>
          </p:nvSpPr>
          <p:spPr bwMode="auto">
            <a:xfrm>
              <a:off x="4111625" y="4992688"/>
              <a:ext cx="161925" cy="58737"/>
            </a:xfrm>
            <a:custGeom>
              <a:avLst/>
              <a:gdLst>
                <a:gd name="T0" fmla="*/ 0 w 87"/>
                <a:gd name="T1" fmla="*/ 0 h 41"/>
                <a:gd name="T2" fmla="*/ 48 w 87"/>
                <a:gd name="T3" fmla="*/ 39 h 41"/>
                <a:gd name="T4" fmla="*/ 87 w 87"/>
                <a:gd name="T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41">
                  <a:moveTo>
                    <a:pt x="0" y="0"/>
                  </a:moveTo>
                  <a:lnTo>
                    <a:pt x="48" y="39"/>
                  </a:lnTo>
                  <a:lnTo>
                    <a:pt x="87" y="4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8" name="Line 22"/>
            <p:cNvSpPr>
              <a:spLocks noChangeShapeType="1"/>
            </p:cNvSpPr>
            <p:nvPr/>
          </p:nvSpPr>
          <p:spPr bwMode="auto">
            <a:xfrm flipV="1">
              <a:off x="4111625" y="4899025"/>
              <a:ext cx="47625" cy="936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9" name="Line 23"/>
            <p:cNvSpPr>
              <a:spLocks noChangeShapeType="1"/>
            </p:cNvSpPr>
            <p:nvPr/>
          </p:nvSpPr>
          <p:spPr bwMode="auto">
            <a:xfrm>
              <a:off x="4391025" y="4791075"/>
              <a:ext cx="2206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0" name="Freeform 24"/>
            <p:cNvSpPr>
              <a:spLocks/>
            </p:cNvSpPr>
            <p:nvPr/>
          </p:nvSpPr>
          <p:spPr bwMode="auto">
            <a:xfrm>
              <a:off x="4159250" y="4784725"/>
              <a:ext cx="231775" cy="114300"/>
            </a:xfrm>
            <a:custGeom>
              <a:avLst/>
              <a:gdLst>
                <a:gd name="T0" fmla="*/ 129 w 129"/>
                <a:gd name="T1" fmla="*/ 4 h 77"/>
                <a:gd name="T2" fmla="*/ 92 w 129"/>
                <a:gd name="T3" fmla="*/ 0 h 77"/>
                <a:gd name="T4" fmla="*/ 102 w 129"/>
                <a:gd name="T5" fmla="*/ 21 h 77"/>
                <a:gd name="T6" fmla="*/ 0 w 129"/>
                <a:gd name="T7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9" h="77">
                  <a:moveTo>
                    <a:pt x="129" y="4"/>
                  </a:moveTo>
                  <a:lnTo>
                    <a:pt x="92" y="0"/>
                  </a:lnTo>
                  <a:lnTo>
                    <a:pt x="102" y="21"/>
                  </a:lnTo>
                  <a:lnTo>
                    <a:pt x="0" y="7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1" name="Freeform 25"/>
            <p:cNvSpPr>
              <a:spLocks/>
            </p:cNvSpPr>
            <p:nvPr/>
          </p:nvSpPr>
          <p:spPr bwMode="auto">
            <a:xfrm>
              <a:off x="3119438" y="3641725"/>
              <a:ext cx="579437" cy="396875"/>
            </a:xfrm>
            <a:custGeom>
              <a:avLst/>
              <a:gdLst>
                <a:gd name="T0" fmla="*/ 0 w 317"/>
                <a:gd name="T1" fmla="*/ 265 h 270"/>
                <a:gd name="T2" fmla="*/ 91 w 317"/>
                <a:gd name="T3" fmla="*/ 234 h 270"/>
                <a:gd name="T4" fmla="*/ 169 w 317"/>
                <a:gd name="T5" fmla="*/ 270 h 270"/>
                <a:gd name="T6" fmla="*/ 181 w 317"/>
                <a:gd name="T7" fmla="*/ 267 h 270"/>
                <a:gd name="T8" fmla="*/ 196 w 317"/>
                <a:gd name="T9" fmla="*/ 267 h 270"/>
                <a:gd name="T10" fmla="*/ 208 w 317"/>
                <a:gd name="T11" fmla="*/ 261 h 270"/>
                <a:gd name="T12" fmla="*/ 221 w 317"/>
                <a:gd name="T13" fmla="*/ 261 h 270"/>
                <a:gd name="T14" fmla="*/ 236 w 317"/>
                <a:gd name="T15" fmla="*/ 257 h 270"/>
                <a:gd name="T16" fmla="*/ 254 w 317"/>
                <a:gd name="T17" fmla="*/ 257 h 270"/>
                <a:gd name="T18" fmla="*/ 271 w 317"/>
                <a:gd name="T19" fmla="*/ 249 h 270"/>
                <a:gd name="T20" fmla="*/ 283 w 317"/>
                <a:gd name="T21" fmla="*/ 249 h 270"/>
                <a:gd name="T22" fmla="*/ 317 w 317"/>
                <a:gd name="T23" fmla="*/ 144 h 270"/>
                <a:gd name="T24" fmla="*/ 265 w 317"/>
                <a:gd name="T25" fmla="*/ 107 h 270"/>
                <a:gd name="T26" fmla="*/ 258 w 317"/>
                <a:gd name="T27" fmla="*/ 54 h 270"/>
                <a:gd name="T28" fmla="*/ 165 w 317"/>
                <a:gd name="T29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7" h="270">
                  <a:moveTo>
                    <a:pt x="0" y="265"/>
                  </a:moveTo>
                  <a:lnTo>
                    <a:pt x="91" y="234"/>
                  </a:lnTo>
                  <a:lnTo>
                    <a:pt x="169" y="270"/>
                  </a:lnTo>
                  <a:lnTo>
                    <a:pt x="181" y="267"/>
                  </a:lnTo>
                  <a:lnTo>
                    <a:pt x="196" y="267"/>
                  </a:lnTo>
                  <a:lnTo>
                    <a:pt x="208" y="261"/>
                  </a:lnTo>
                  <a:lnTo>
                    <a:pt x="221" y="261"/>
                  </a:lnTo>
                  <a:lnTo>
                    <a:pt x="236" y="257"/>
                  </a:lnTo>
                  <a:lnTo>
                    <a:pt x="254" y="257"/>
                  </a:lnTo>
                  <a:lnTo>
                    <a:pt x="271" y="249"/>
                  </a:lnTo>
                  <a:lnTo>
                    <a:pt x="283" y="249"/>
                  </a:lnTo>
                  <a:lnTo>
                    <a:pt x="317" y="144"/>
                  </a:lnTo>
                  <a:lnTo>
                    <a:pt x="265" y="107"/>
                  </a:lnTo>
                  <a:lnTo>
                    <a:pt x="258" y="54"/>
                  </a:lnTo>
                  <a:lnTo>
                    <a:pt x="16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2" name="Freeform 26"/>
            <p:cNvSpPr>
              <a:spLocks/>
            </p:cNvSpPr>
            <p:nvPr/>
          </p:nvSpPr>
          <p:spPr bwMode="auto">
            <a:xfrm>
              <a:off x="3408363" y="4992688"/>
              <a:ext cx="703262" cy="188912"/>
            </a:xfrm>
            <a:custGeom>
              <a:avLst/>
              <a:gdLst>
                <a:gd name="T0" fmla="*/ 393 w 393"/>
                <a:gd name="T1" fmla="*/ 0 h 129"/>
                <a:gd name="T2" fmla="*/ 347 w 393"/>
                <a:gd name="T3" fmla="*/ 0 h 129"/>
                <a:gd name="T4" fmla="*/ 341 w 393"/>
                <a:gd name="T5" fmla="*/ 23 h 129"/>
                <a:gd name="T6" fmla="*/ 349 w 393"/>
                <a:gd name="T7" fmla="*/ 27 h 129"/>
                <a:gd name="T8" fmla="*/ 359 w 393"/>
                <a:gd name="T9" fmla="*/ 44 h 129"/>
                <a:gd name="T10" fmla="*/ 359 w 393"/>
                <a:gd name="T11" fmla="*/ 60 h 129"/>
                <a:gd name="T12" fmla="*/ 338 w 393"/>
                <a:gd name="T13" fmla="*/ 71 h 129"/>
                <a:gd name="T14" fmla="*/ 318 w 393"/>
                <a:gd name="T15" fmla="*/ 75 h 129"/>
                <a:gd name="T16" fmla="*/ 297 w 393"/>
                <a:gd name="T17" fmla="*/ 75 h 129"/>
                <a:gd name="T18" fmla="*/ 278 w 393"/>
                <a:gd name="T19" fmla="*/ 104 h 129"/>
                <a:gd name="T20" fmla="*/ 244 w 393"/>
                <a:gd name="T21" fmla="*/ 75 h 129"/>
                <a:gd name="T22" fmla="*/ 217 w 393"/>
                <a:gd name="T23" fmla="*/ 121 h 129"/>
                <a:gd name="T24" fmla="*/ 75 w 393"/>
                <a:gd name="T25" fmla="*/ 85 h 129"/>
                <a:gd name="T26" fmla="*/ 0 w 393"/>
                <a:gd name="T27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3" h="129">
                  <a:moveTo>
                    <a:pt x="393" y="0"/>
                  </a:moveTo>
                  <a:lnTo>
                    <a:pt x="347" y="0"/>
                  </a:lnTo>
                  <a:lnTo>
                    <a:pt x="341" y="23"/>
                  </a:lnTo>
                  <a:lnTo>
                    <a:pt x="349" y="27"/>
                  </a:lnTo>
                  <a:lnTo>
                    <a:pt x="359" y="44"/>
                  </a:lnTo>
                  <a:lnTo>
                    <a:pt x="359" y="60"/>
                  </a:lnTo>
                  <a:lnTo>
                    <a:pt x="338" y="71"/>
                  </a:lnTo>
                  <a:lnTo>
                    <a:pt x="318" y="75"/>
                  </a:lnTo>
                  <a:lnTo>
                    <a:pt x="297" y="75"/>
                  </a:lnTo>
                  <a:lnTo>
                    <a:pt x="278" y="104"/>
                  </a:lnTo>
                  <a:lnTo>
                    <a:pt x="244" y="75"/>
                  </a:lnTo>
                  <a:lnTo>
                    <a:pt x="217" y="121"/>
                  </a:lnTo>
                  <a:lnTo>
                    <a:pt x="75" y="85"/>
                  </a:lnTo>
                  <a:lnTo>
                    <a:pt x="0" y="12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3" name="Line 27"/>
            <p:cNvSpPr>
              <a:spLocks noChangeShapeType="1"/>
            </p:cNvSpPr>
            <p:nvPr/>
          </p:nvSpPr>
          <p:spPr bwMode="auto">
            <a:xfrm flipH="1" flipV="1">
              <a:off x="4062413" y="4281488"/>
              <a:ext cx="11112" cy="1254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4" name="Freeform 28"/>
            <p:cNvSpPr>
              <a:spLocks/>
            </p:cNvSpPr>
            <p:nvPr/>
          </p:nvSpPr>
          <p:spPr bwMode="auto">
            <a:xfrm>
              <a:off x="3471863" y="4156075"/>
              <a:ext cx="590550" cy="168275"/>
            </a:xfrm>
            <a:custGeom>
              <a:avLst/>
              <a:gdLst>
                <a:gd name="T0" fmla="*/ 0 w 327"/>
                <a:gd name="T1" fmla="*/ 102 h 110"/>
                <a:gd name="T2" fmla="*/ 169 w 327"/>
                <a:gd name="T3" fmla="*/ 110 h 110"/>
                <a:gd name="T4" fmla="*/ 236 w 327"/>
                <a:gd name="T5" fmla="*/ 81 h 110"/>
                <a:gd name="T6" fmla="*/ 292 w 327"/>
                <a:gd name="T7" fmla="*/ 0 h 110"/>
                <a:gd name="T8" fmla="*/ 319 w 327"/>
                <a:gd name="T9" fmla="*/ 6 h 110"/>
                <a:gd name="T10" fmla="*/ 327 w 327"/>
                <a:gd name="T11" fmla="*/ 83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7" h="110">
                  <a:moveTo>
                    <a:pt x="0" y="102"/>
                  </a:moveTo>
                  <a:lnTo>
                    <a:pt x="169" y="110"/>
                  </a:lnTo>
                  <a:lnTo>
                    <a:pt x="236" y="81"/>
                  </a:lnTo>
                  <a:lnTo>
                    <a:pt x="292" y="0"/>
                  </a:lnTo>
                  <a:lnTo>
                    <a:pt x="319" y="6"/>
                  </a:lnTo>
                  <a:lnTo>
                    <a:pt x="327" y="83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5" name="Freeform 29"/>
            <p:cNvSpPr>
              <a:spLocks/>
            </p:cNvSpPr>
            <p:nvPr/>
          </p:nvSpPr>
          <p:spPr bwMode="auto">
            <a:xfrm>
              <a:off x="3560763" y="4635500"/>
              <a:ext cx="273050" cy="174625"/>
            </a:xfrm>
            <a:custGeom>
              <a:avLst/>
              <a:gdLst>
                <a:gd name="T0" fmla="*/ 150 w 150"/>
                <a:gd name="T1" fmla="*/ 119 h 119"/>
                <a:gd name="T2" fmla="*/ 19 w 150"/>
                <a:gd name="T3" fmla="*/ 65 h 119"/>
                <a:gd name="T4" fmla="*/ 37 w 150"/>
                <a:gd name="T5" fmla="*/ 19 h 119"/>
                <a:gd name="T6" fmla="*/ 0 w 150"/>
                <a:gd name="T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0" h="119">
                  <a:moveTo>
                    <a:pt x="150" y="119"/>
                  </a:moveTo>
                  <a:lnTo>
                    <a:pt x="19" y="65"/>
                  </a:lnTo>
                  <a:lnTo>
                    <a:pt x="37" y="1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6" name="Freeform 30"/>
            <p:cNvSpPr>
              <a:spLocks/>
            </p:cNvSpPr>
            <p:nvPr/>
          </p:nvSpPr>
          <p:spPr bwMode="auto">
            <a:xfrm>
              <a:off x="3833813" y="4810125"/>
              <a:ext cx="325437" cy="88900"/>
            </a:xfrm>
            <a:custGeom>
              <a:avLst/>
              <a:gdLst>
                <a:gd name="T0" fmla="*/ 0 w 180"/>
                <a:gd name="T1" fmla="*/ 0 h 61"/>
                <a:gd name="T2" fmla="*/ 52 w 180"/>
                <a:gd name="T3" fmla="*/ 21 h 61"/>
                <a:gd name="T4" fmla="*/ 90 w 180"/>
                <a:gd name="T5" fmla="*/ 61 h 61"/>
                <a:gd name="T6" fmla="*/ 96 w 180"/>
                <a:gd name="T7" fmla="*/ 55 h 61"/>
                <a:gd name="T8" fmla="*/ 105 w 180"/>
                <a:gd name="T9" fmla="*/ 48 h 61"/>
                <a:gd name="T10" fmla="*/ 105 w 180"/>
                <a:gd name="T11" fmla="*/ 42 h 61"/>
                <a:gd name="T12" fmla="*/ 111 w 180"/>
                <a:gd name="T13" fmla="*/ 38 h 61"/>
                <a:gd name="T14" fmla="*/ 180 w 180"/>
                <a:gd name="T15" fmla="*/ 5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0" h="61">
                  <a:moveTo>
                    <a:pt x="0" y="0"/>
                  </a:moveTo>
                  <a:lnTo>
                    <a:pt x="52" y="21"/>
                  </a:lnTo>
                  <a:lnTo>
                    <a:pt x="90" y="61"/>
                  </a:lnTo>
                  <a:lnTo>
                    <a:pt x="96" y="55"/>
                  </a:lnTo>
                  <a:lnTo>
                    <a:pt x="105" y="48"/>
                  </a:lnTo>
                  <a:lnTo>
                    <a:pt x="105" y="42"/>
                  </a:lnTo>
                  <a:lnTo>
                    <a:pt x="111" y="38"/>
                  </a:lnTo>
                  <a:lnTo>
                    <a:pt x="180" y="5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7" name="Freeform 31"/>
            <p:cNvSpPr>
              <a:spLocks/>
            </p:cNvSpPr>
            <p:nvPr/>
          </p:nvSpPr>
          <p:spPr bwMode="auto">
            <a:xfrm>
              <a:off x="3103563" y="4191000"/>
              <a:ext cx="250825" cy="477838"/>
            </a:xfrm>
            <a:custGeom>
              <a:avLst/>
              <a:gdLst>
                <a:gd name="T0" fmla="*/ 140 w 140"/>
                <a:gd name="T1" fmla="*/ 0 h 327"/>
                <a:gd name="T2" fmla="*/ 128 w 140"/>
                <a:gd name="T3" fmla="*/ 69 h 327"/>
                <a:gd name="T4" fmla="*/ 80 w 140"/>
                <a:gd name="T5" fmla="*/ 94 h 327"/>
                <a:gd name="T6" fmla="*/ 65 w 140"/>
                <a:gd name="T7" fmla="*/ 179 h 327"/>
                <a:gd name="T8" fmla="*/ 23 w 140"/>
                <a:gd name="T9" fmla="*/ 204 h 327"/>
                <a:gd name="T10" fmla="*/ 21 w 140"/>
                <a:gd name="T11" fmla="*/ 229 h 327"/>
                <a:gd name="T12" fmla="*/ 0 w 140"/>
                <a:gd name="T13" fmla="*/ 250 h 327"/>
                <a:gd name="T14" fmla="*/ 2 w 140"/>
                <a:gd name="T15" fmla="*/ 327 h 327"/>
                <a:gd name="T16" fmla="*/ 115 w 140"/>
                <a:gd name="T17" fmla="*/ 32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327">
                  <a:moveTo>
                    <a:pt x="140" y="0"/>
                  </a:moveTo>
                  <a:lnTo>
                    <a:pt x="128" y="69"/>
                  </a:lnTo>
                  <a:lnTo>
                    <a:pt x="80" y="94"/>
                  </a:lnTo>
                  <a:lnTo>
                    <a:pt x="65" y="179"/>
                  </a:lnTo>
                  <a:lnTo>
                    <a:pt x="23" y="204"/>
                  </a:lnTo>
                  <a:lnTo>
                    <a:pt x="21" y="229"/>
                  </a:lnTo>
                  <a:lnTo>
                    <a:pt x="0" y="250"/>
                  </a:lnTo>
                  <a:lnTo>
                    <a:pt x="2" y="327"/>
                  </a:lnTo>
                  <a:lnTo>
                    <a:pt x="115" y="32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8" name="Freeform 32"/>
            <p:cNvSpPr>
              <a:spLocks/>
            </p:cNvSpPr>
            <p:nvPr/>
          </p:nvSpPr>
          <p:spPr bwMode="auto">
            <a:xfrm>
              <a:off x="3313113" y="4479925"/>
              <a:ext cx="55562" cy="188913"/>
            </a:xfrm>
            <a:custGeom>
              <a:avLst/>
              <a:gdLst>
                <a:gd name="T0" fmla="*/ 0 w 31"/>
                <a:gd name="T1" fmla="*/ 131 h 131"/>
                <a:gd name="T2" fmla="*/ 4 w 31"/>
                <a:gd name="T3" fmla="*/ 67 h 131"/>
                <a:gd name="T4" fmla="*/ 31 w 31"/>
                <a:gd name="T5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31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9" name="Freeform 33"/>
            <p:cNvSpPr>
              <a:spLocks/>
            </p:cNvSpPr>
            <p:nvPr/>
          </p:nvSpPr>
          <p:spPr bwMode="auto">
            <a:xfrm>
              <a:off x="3313113" y="4668838"/>
              <a:ext cx="146050" cy="42862"/>
            </a:xfrm>
            <a:custGeom>
              <a:avLst/>
              <a:gdLst>
                <a:gd name="T0" fmla="*/ 0 w 81"/>
                <a:gd name="T1" fmla="*/ 0 h 26"/>
                <a:gd name="T2" fmla="*/ 2 w 81"/>
                <a:gd name="T3" fmla="*/ 0 h 26"/>
                <a:gd name="T4" fmla="*/ 4 w 81"/>
                <a:gd name="T5" fmla="*/ 0 h 26"/>
                <a:gd name="T6" fmla="*/ 6 w 81"/>
                <a:gd name="T7" fmla="*/ 0 h 26"/>
                <a:gd name="T8" fmla="*/ 8 w 81"/>
                <a:gd name="T9" fmla="*/ 0 h 26"/>
                <a:gd name="T10" fmla="*/ 10 w 81"/>
                <a:gd name="T11" fmla="*/ 0 h 26"/>
                <a:gd name="T12" fmla="*/ 11 w 81"/>
                <a:gd name="T13" fmla="*/ 1 h 26"/>
                <a:gd name="T14" fmla="*/ 13 w 81"/>
                <a:gd name="T15" fmla="*/ 1 h 26"/>
                <a:gd name="T16" fmla="*/ 15 w 81"/>
                <a:gd name="T17" fmla="*/ 1 h 26"/>
                <a:gd name="T18" fmla="*/ 17 w 81"/>
                <a:gd name="T19" fmla="*/ 1 h 26"/>
                <a:gd name="T20" fmla="*/ 17 w 81"/>
                <a:gd name="T21" fmla="*/ 3 h 26"/>
                <a:gd name="T22" fmla="*/ 19 w 81"/>
                <a:gd name="T23" fmla="*/ 3 h 26"/>
                <a:gd name="T24" fmla="*/ 21 w 81"/>
                <a:gd name="T25" fmla="*/ 3 h 26"/>
                <a:gd name="T26" fmla="*/ 23 w 81"/>
                <a:gd name="T27" fmla="*/ 5 h 26"/>
                <a:gd name="T28" fmla="*/ 25 w 81"/>
                <a:gd name="T29" fmla="*/ 5 h 26"/>
                <a:gd name="T30" fmla="*/ 25 w 81"/>
                <a:gd name="T31" fmla="*/ 7 h 26"/>
                <a:gd name="T32" fmla="*/ 27 w 81"/>
                <a:gd name="T33" fmla="*/ 7 h 26"/>
                <a:gd name="T34" fmla="*/ 29 w 81"/>
                <a:gd name="T35" fmla="*/ 9 h 26"/>
                <a:gd name="T36" fmla="*/ 31 w 81"/>
                <a:gd name="T37" fmla="*/ 9 h 26"/>
                <a:gd name="T38" fmla="*/ 31 w 81"/>
                <a:gd name="T39" fmla="*/ 11 h 26"/>
                <a:gd name="T40" fmla="*/ 33 w 81"/>
                <a:gd name="T41" fmla="*/ 11 h 26"/>
                <a:gd name="T42" fmla="*/ 35 w 81"/>
                <a:gd name="T43" fmla="*/ 11 h 26"/>
                <a:gd name="T44" fmla="*/ 35 w 81"/>
                <a:gd name="T45" fmla="*/ 13 h 26"/>
                <a:gd name="T46" fmla="*/ 36 w 81"/>
                <a:gd name="T47" fmla="*/ 13 h 26"/>
                <a:gd name="T48" fmla="*/ 38 w 81"/>
                <a:gd name="T49" fmla="*/ 13 h 26"/>
                <a:gd name="T50" fmla="*/ 40 w 81"/>
                <a:gd name="T51" fmla="*/ 15 h 26"/>
                <a:gd name="T52" fmla="*/ 42 w 81"/>
                <a:gd name="T53" fmla="*/ 15 h 26"/>
                <a:gd name="T54" fmla="*/ 44 w 81"/>
                <a:gd name="T55" fmla="*/ 15 h 26"/>
                <a:gd name="T56" fmla="*/ 44 w 81"/>
                <a:gd name="T57" fmla="*/ 17 h 26"/>
                <a:gd name="T58" fmla="*/ 46 w 81"/>
                <a:gd name="T59" fmla="*/ 17 h 26"/>
                <a:gd name="T60" fmla="*/ 48 w 81"/>
                <a:gd name="T61" fmla="*/ 17 h 26"/>
                <a:gd name="T62" fmla="*/ 50 w 81"/>
                <a:gd name="T63" fmla="*/ 17 h 26"/>
                <a:gd name="T64" fmla="*/ 52 w 81"/>
                <a:gd name="T65" fmla="*/ 19 h 26"/>
                <a:gd name="T66" fmla="*/ 54 w 81"/>
                <a:gd name="T67" fmla="*/ 19 h 26"/>
                <a:gd name="T68" fmla="*/ 56 w 81"/>
                <a:gd name="T69" fmla="*/ 19 h 26"/>
                <a:gd name="T70" fmla="*/ 58 w 81"/>
                <a:gd name="T71" fmla="*/ 19 h 26"/>
                <a:gd name="T72" fmla="*/ 59 w 81"/>
                <a:gd name="T73" fmla="*/ 19 h 26"/>
                <a:gd name="T74" fmla="*/ 61 w 81"/>
                <a:gd name="T75" fmla="*/ 19 h 26"/>
                <a:gd name="T76" fmla="*/ 63 w 81"/>
                <a:gd name="T77" fmla="*/ 19 h 26"/>
                <a:gd name="T78" fmla="*/ 65 w 81"/>
                <a:gd name="T79" fmla="*/ 19 h 26"/>
                <a:gd name="T80" fmla="*/ 67 w 81"/>
                <a:gd name="T81" fmla="*/ 19 h 26"/>
                <a:gd name="T82" fmla="*/ 69 w 81"/>
                <a:gd name="T83" fmla="*/ 21 h 26"/>
                <a:gd name="T84" fmla="*/ 71 w 81"/>
                <a:gd name="T85" fmla="*/ 21 h 26"/>
                <a:gd name="T86" fmla="*/ 73 w 81"/>
                <a:gd name="T87" fmla="*/ 21 h 26"/>
                <a:gd name="T88" fmla="*/ 73 w 81"/>
                <a:gd name="T89" fmla="*/ 23 h 26"/>
                <a:gd name="T90" fmla="*/ 75 w 81"/>
                <a:gd name="T91" fmla="*/ 23 h 26"/>
                <a:gd name="T92" fmla="*/ 77 w 81"/>
                <a:gd name="T93" fmla="*/ 23 h 26"/>
                <a:gd name="T94" fmla="*/ 77 w 81"/>
                <a:gd name="T95" fmla="*/ 24 h 26"/>
                <a:gd name="T96" fmla="*/ 79 w 81"/>
                <a:gd name="T97" fmla="*/ 24 h 26"/>
                <a:gd name="T98" fmla="*/ 79 w 81"/>
                <a:gd name="T99" fmla="*/ 26 h 26"/>
                <a:gd name="T100" fmla="*/ 81 w 81"/>
                <a:gd name="T10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1" h="26">
                  <a:moveTo>
                    <a:pt x="0" y="0"/>
                  </a:moveTo>
                  <a:lnTo>
                    <a:pt x="2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1"/>
                  </a:lnTo>
                  <a:lnTo>
                    <a:pt x="15" y="1"/>
                  </a:lnTo>
                  <a:lnTo>
                    <a:pt x="17" y="1"/>
                  </a:lnTo>
                  <a:lnTo>
                    <a:pt x="17" y="3"/>
                  </a:lnTo>
                  <a:lnTo>
                    <a:pt x="19" y="3"/>
                  </a:lnTo>
                  <a:lnTo>
                    <a:pt x="21" y="3"/>
                  </a:lnTo>
                  <a:lnTo>
                    <a:pt x="23" y="5"/>
                  </a:lnTo>
                  <a:lnTo>
                    <a:pt x="25" y="5"/>
                  </a:lnTo>
                  <a:lnTo>
                    <a:pt x="25" y="7"/>
                  </a:lnTo>
                  <a:lnTo>
                    <a:pt x="27" y="7"/>
                  </a:lnTo>
                  <a:lnTo>
                    <a:pt x="29" y="9"/>
                  </a:lnTo>
                  <a:lnTo>
                    <a:pt x="31" y="9"/>
                  </a:lnTo>
                  <a:lnTo>
                    <a:pt x="31" y="11"/>
                  </a:lnTo>
                  <a:lnTo>
                    <a:pt x="33" y="11"/>
                  </a:lnTo>
                  <a:lnTo>
                    <a:pt x="35" y="11"/>
                  </a:lnTo>
                  <a:lnTo>
                    <a:pt x="35" y="13"/>
                  </a:lnTo>
                  <a:lnTo>
                    <a:pt x="36" y="13"/>
                  </a:lnTo>
                  <a:lnTo>
                    <a:pt x="38" y="13"/>
                  </a:lnTo>
                  <a:lnTo>
                    <a:pt x="40" y="15"/>
                  </a:lnTo>
                  <a:lnTo>
                    <a:pt x="42" y="15"/>
                  </a:lnTo>
                  <a:lnTo>
                    <a:pt x="44" y="15"/>
                  </a:lnTo>
                  <a:lnTo>
                    <a:pt x="44" y="17"/>
                  </a:lnTo>
                  <a:lnTo>
                    <a:pt x="46" y="17"/>
                  </a:lnTo>
                  <a:lnTo>
                    <a:pt x="48" y="17"/>
                  </a:lnTo>
                  <a:lnTo>
                    <a:pt x="50" y="17"/>
                  </a:lnTo>
                  <a:lnTo>
                    <a:pt x="52" y="19"/>
                  </a:lnTo>
                  <a:lnTo>
                    <a:pt x="54" y="19"/>
                  </a:lnTo>
                  <a:lnTo>
                    <a:pt x="56" y="19"/>
                  </a:lnTo>
                  <a:lnTo>
                    <a:pt x="58" y="19"/>
                  </a:lnTo>
                  <a:lnTo>
                    <a:pt x="59" y="19"/>
                  </a:lnTo>
                  <a:lnTo>
                    <a:pt x="61" y="19"/>
                  </a:lnTo>
                  <a:lnTo>
                    <a:pt x="63" y="19"/>
                  </a:lnTo>
                  <a:lnTo>
                    <a:pt x="65" y="19"/>
                  </a:lnTo>
                  <a:lnTo>
                    <a:pt x="67" y="19"/>
                  </a:lnTo>
                  <a:lnTo>
                    <a:pt x="69" y="21"/>
                  </a:lnTo>
                  <a:lnTo>
                    <a:pt x="71" y="21"/>
                  </a:lnTo>
                  <a:lnTo>
                    <a:pt x="73" y="21"/>
                  </a:lnTo>
                  <a:lnTo>
                    <a:pt x="73" y="23"/>
                  </a:lnTo>
                  <a:lnTo>
                    <a:pt x="75" y="23"/>
                  </a:lnTo>
                  <a:lnTo>
                    <a:pt x="77" y="23"/>
                  </a:lnTo>
                  <a:lnTo>
                    <a:pt x="77" y="24"/>
                  </a:lnTo>
                  <a:lnTo>
                    <a:pt x="79" y="24"/>
                  </a:lnTo>
                  <a:lnTo>
                    <a:pt x="79" y="26"/>
                  </a:lnTo>
                  <a:lnTo>
                    <a:pt x="81" y="2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0" name="Freeform 34"/>
            <p:cNvSpPr>
              <a:spLocks/>
            </p:cNvSpPr>
            <p:nvPr/>
          </p:nvSpPr>
          <p:spPr bwMode="auto">
            <a:xfrm>
              <a:off x="3459163" y="4635500"/>
              <a:ext cx="101600" cy="76200"/>
            </a:xfrm>
            <a:custGeom>
              <a:avLst/>
              <a:gdLst>
                <a:gd name="T0" fmla="*/ 57 w 57"/>
                <a:gd name="T1" fmla="*/ 0 h 51"/>
                <a:gd name="T2" fmla="*/ 40 w 57"/>
                <a:gd name="T3" fmla="*/ 48 h 51"/>
                <a:gd name="T4" fmla="*/ 0 w 57"/>
                <a:gd name="T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51">
                  <a:moveTo>
                    <a:pt x="57" y="0"/>
                  </a:moveTo>
                  <a:lnTo>
                    <a:pt x="40" y="48"/>
                  </a:lnTo>
                  <a:lnTo>
                    <a:pt x="0" y="5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1" name="Freeform 35"/>
            <p:cNvSpPr>
              <a:spLocks/>
            </p:cNvSpPr>
            <p:nvPr/>
          </p:nvSpPr>
          <p:spPr bwMode="auto">
            <a:xfrm>
              <a:off x="3368675" y="4479925"/>
              <a:ext cx="209550" cy="155575"/>
            </a:xfrm>
            <a:custGeom>
              <a:avLst/>
              <a:gdLst>
                <a:gd name="T0" fmla="*/ 0 w 117"/>
                <a:gd name="T1" fmla="*/ 0 h 106"/>
                <a:gd name="T2" fmla="*/ 103 w 117"/>
                <a:gd name="T3" fmla="*/ 13 h 106"/>
                <a:gd name="T4" fmla="*/ 117 w 117"/>
                <a:gd name="T5" fmla="*/ 79 h 106"/>
                <a:gd name="T6" fmla="*/ 107 w 117"/>
                <a:gd name="T7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" h="106">
                  <a:moveTo>
                    <a:pt x="0" y="0"/>
                  </a:moveTo>
                  <a:lnTo>
                    <a:pt x="103" y="13"/>
                  </a:lnTo>
                  <a:lnTo>
                    <a:pt x="117" y="79"/>
                  </a:lnTo>
                  <a:lnTo>
                    <a:pt x="107" y="10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2" name="Line 36"/>
            <p:cNvSpPr>
              <a:spLocks noChangeShapeType="1"/>
            </p:cNvSpPr>
            <p:nvPr/>
          </p:nvSpPr>
          <p:spPr bwMode="auto">
            <a:xfrm flipV="1">
              <a:off x="3414713" y="45735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3" name="Line 37"/>
            <p:cNvSpPr>
              <a:spLocks noChangeShapeType="1"/>
            </p:cNvSpPr>
            <p:nvPr/>
          </p:nvSpPr>
          <p:spPr bwMode="auto">
            <a:xfrm>
              <a:off x="3414713" y="4573588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4" name="Line 38"/>
            <p:cNvSpPr>
              <a:spLocks noChangeShapeType="1"/>
            </p:cNvSpPr>
            <p:nvPr/>
          </p:nvSpPr>
          <p:spPr bwMode="auto">
            <a:xfrm>
              <a:off x="3424238" y="4573588"/>
              <a:ext cx="4762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5" name="Line 39"/>
            <p:cNvSpPr>
              <a:spLocks noChangeShapeType="1"/>
            </p:cNvSpPr>
            <p:nvPr/>
          </p:nvSpPr>
          <p:spPr bwMode="auto">
            <a:xfrm flipH="1">
              <a:off x="3414713" y="4586288"/>
              <a:ext cx="9525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6" name="Line 40"/>
            <p:cNvSpPr>
              <a:spLocks noChangeShapeType="1"/>
            </p:cNvSpPr>
            <p:nvPr/>
          </p:nvSpPr>
          <p:spPr bwMode="auto">
            <a:xfrm flipV="1">
              <a:off x="2270125" y="4719638"/>
              <a:ext cx="274638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7" name="Freeform 41"/>
            <p:cNvSpPr>
              <a:spLocks/>
            </p:cNvSpPr>
            <p:nvPr/>
          </p:nvSpPr>
          <p:spPr bwMode="auto">
            <a:xfrm>
              <a:off x="2544763" y="4135438"/>
              <a:ext cx="460375" cy="584200"/>
            </a:xfrm>
            <a:custGeom>
              <a:avLst/>
              <a:gdLst>
                <a:gd name="T0" fmla="*/ 173 w 257"/>
                <a:gd name="T1" fmla="*/ 0 h 395"/>
                <a:gd name="T2" fmla="*/ 207 w 257"/>
                <a:gd name="T3" fmla="*/ 15 h 395"/>
                <a:gd name="T4" fmla="*/ 230 w 257"/>
                <a:gd name="T5" fmla="*/ 61 h 395"/>
                <a:gd name="T6" fmla="*/ 257 w 257"/>
                <a:gd name="T7" fmla="*/ 221 h 395"/>
                <a:gd name="T8" fmla="*/ 199 w 257"/>
                <a:gd name="T9" fmla="*/ 316 h 395"/>
                <a:gd name="T10" fmla="*/ 150 w 257"/>
                <a:gd name="T11" fmla="*/ 336 h 395"/>
                <a:gd name="T12" fmla="*/ 159 w 257"/>
                <a:gd name="T13" fmla="*/ 389 h 395"/>
                <a:gd name="T14" fmla="*/ 0 w 257"/>
                <a:gd name="T15" fmla="*/ 39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7" h="395">
                  <a:moveTo>
                    <a:pt x="173" y="0"/>
                  </a:moveTo>
                  <a:lnTo>
                    <a:pt x="207" y="15"/>
                  </a:lnTo>
                  <a:lnTo>
                    <a:pt x="230" y="61"/>
                  </a:lnTo>
                  <a:lnTo>
                    <a:pt x="257" y="221"/>
                  </a:lnTo>
                  <a:lnTo>
                    <a:pt x="199" y="316"/>
                  </a:lnTo>
                  <a:lnTo>
                    <a:pt x="150" y="336"/>
                  </a:lnTo>
                  <a:lnTo>
                    <a:pt x="159" y="389"/>
                  </a:lnTo>
                  <a:lnTo>
                    <a:pt x="0" y="39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8" name="Line 42"/>
            <p:cNvSpPr>
              <a:spLocks noChangeShapeType="1"/>
            </p:cNvSpPr>
            <p:nvPr/>
          </p:nvSpPr>
          <p:spPr bwMode="auto">
            <a:xfrm>
              <a:off x="2759075" y="44799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9" name="Freeform 43"/>
            <p:cNvSpPr>
              <a:spLocks/>
            </p:cNvSpPr>
            <p:nvPr/>
          </p:nvSpPr>
          <p:spPr bwMode="auto">
            <a:xfrm>
              <a:off x="2678113" y="4038600"/>
              <a:ext cx="174625" cy="96838"/>
            </a:xfrm>
            <a:custGeom>
              <a:avLst/>
              <a:gdLst>
                <a:gd name="T0" fmla="*/ 0 w 100"/>
                <a:gd name="T1" fmla="*/ 0 h 64"/>
                <a:gd name="T2" fmla="*/ 23 w 100"/>
                <a:gd name="T3" fmla="*/ 35 h 64"/>
                <a:gd name="T4" fmla="*/ 100 w 100"/>
                <a:gd name="T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0" h="64">
                  <a:moveTo>
                    <a:pt x="0" y="0"/>
                  </a:moveTo>
                  <a:lnTo>
                    <a:pt x="23" y="35"/>
                  </a:lnTo>
                  <a:lnTo>
                    <a:pt x="100" y="6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0" name="Line 44"/>
            <p:cNvSpPr>
              <a:spLocks noChangeShapeType="1"/>
            </p:cNvSpPr>
            <p:nvPr/>
          </p:nvSpPr>
          <p:spPr bwMode="auto">
            <a:xfrm flipH="1">
              <a:off x="2703513" y="4986338"/>
              <a:ext cx="598487" cy="158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1" name="Freeform 45"/>
            <p:cNvSpPr>
              <a:spLocks/>
            </p:cNvSpPr>
            <p:nvPr/>
          </p:nvSpPr>
          <p:spPr bwMode="auto">
            <a:xfrm>
              <a:off x="2544763" y="4719638"/>
              <a:ext cx="158750" cy="282575"/>
            </a:xfrm>
            <a:custGeom>
              <a:avLst/>
              <a:gdLst>
                <a:gd name="T0" fmla="*/ 88 w 88"/>
                <a:gd name="T1" fmla="*/ 192 h 192"/>
                <a:gd name="T2" fmla="*/ 67 w 88"/>
                <a:gd name="T3" fmla="*/ 67 h 192"/>
                <a:gd name="T4" fmla="*/ 0 w 88"/>
                <a:gd name="T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192">
                  <a:moveTo>
                    <a:pt x="88" y="192"/>
                  </a:moveTo>
                  <a:lnTo>
                    <a:pt x="67" y="67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2" name="Freeform 46"/>
            <p:cNvSpPr>
              <a:spLocks/>
            </p:cNvSpPr>
            <p:nvPr/>
          </p:nvSpPr>
          <p:spPr bwMode="auto">
            <a:xfrm>
              <a:off x="2387600" y="5002213"/>
              <a:ext cx="315913" cy="346075"/>
            </a:xfrm>
            <a:custGeom>
              <a:avLst/>
              <a:gdLst>
                <a:gd name="T0" fmla="*/ 0 w 174"/>
                <a:gd name="T1" fmla="*/ 236 h 236"/>
                <a:gd name="T2" fmla="*/ 11 w 174"/>
                <a:gd name="T3" fmla="*/ 230 h 236"/>
                <a:gd name="T4" fmla="*/ 19 w 174"/>
                <a:gd name="T5" fmla="*/ 228 h 236"/>
                <a:gd name="T6" fmla="*/ 26 w 174"/>
                <a:gd name="T7" fmla="*/ 223 h 236"/>
                <a:gd name="T8" fmla="*/ 40 w 174"/>
                <a:gd name="T9" fmla="*/ 215 h 236"/>
                <a:gd name="T10" fmla="*/ 44 w 174"/>
                <a:gd name="T11" fmla="*/ 207 h 236"/>
                <a:gd name="T12" fmla="*/ 59 w 174"/>
                <a:gd name="T13" fmla="*/ 192 h 236"/>
                <a:gd name="T14" fmla="*/ 59 w 174"/>
                <a:gd name="T15" fmla="*/ 180 h 236"/>
                <a:gd name="T16" fmla="*/ 72 w 174"/>
                <a:gd name="T17" fmla="*/ 169 h 236"/>
                <a:gd name="T18" fmla="*/ 86 w 174"/>
                <a:gd name="T19" fmla="*/ 157 h 236"/>
                <a:gd name="T20" fmla="*/ 97 w 174"/>
                <a:gd name="T21" fmla="*/ 150 h 236"/>
                <a:gd name="T22" fmla="*/ 109 w 174"/>
                <a:gd name="T23" fmla="*/ 146 h 236"/>
                <a:gd name="T24" fmla="*/ 120 w 174"/>
                <a:gd name="T25" fmla="*/ 142 h 236"/>
                <a:gd name="T26" fmla="*/ 124 w 174"/>
                <a:gd name="T27" fmla="*/ 134 h 236"/>
                <a:gd name="T28" fmla="*/ 120 w 174"/>
                <a:gd name="T29" fmla="*/ 125 h 236"/>
                <a:gd name="T30" fmla="*/ 117 w 174"/>
                <a:gd name="T31" fmla="*/ 121 h 236"/>
                <a:gd name="T32" fmla="*/ 149 w 174"/>
                <a:gd name="T33" fmla="*/ 96 h 236"/>
                <a:gd name="T34" fmla="*/ 145 w 174"/>
                <a:gd name="T35" fmla="*/ 84 h 236"/>
                <a:gd name="T36" fmla="*/ 151 w 174"/>
                <a:gd name="T37" fmla="*/ 77 h 236"/>
                <a:gd name="T38" fmla="*/ 151 w 174"/>
                <a:gd name="T39" fmla="*/ 71 h 236"/>
                <a:gd name="T40" fmla="*/ 153 w 174"/>
                <a:gd name="T41" fmla="*/ 60 h 236"/>
                <a:gd name="T42" fmla="*/ 151 w 174"/>
                <a:gd name="T43" fmla="*/ 46 h 236"/>
                <a:gd name="T44" fmla="*/ 155 w 174"/>
                <a:gd name="T45" fmla="*/ 35 h 236"/>
                <a:gd name="T46" fmla="*/ 155 w 174"/>
                <a:gd name="T47" fmla="*/ 33 h 236"/>
                <a:gd name="T48" fmla="*/ 163 w 174"/>
                <a:gd name="T49" fmla="*/ 25 h 236"/>
                <a:gd name="T50" fmla="*/ 168 w 174"/>
                <a:gd name="T51" fmla="*/ 23 h 236"/>
                <a:gd name="T52" fmla="*/ 174 w 174"/>
                <a:gd name="T53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4" h="236">
                  <a:moveTo>
                    <a:pt x="0" y="236"/>
                  </a:moveTo>
                  <a:lnTo>
                    <a:pt x="11" y="230"/>
                  </a:lnTo>
                  <a:lnTo>
                    <a:pt x="19" y="228"/>
                  </a:lnTo>
                  <a:lnTo>
                    <a:pt x="26" y="223"/>
                  </a:lnTo>
                  <a:lnTo>
                    <a:pt x="40" y="215"/>
                  </a:lnTo>
                  <a:lnTo>
                    <a:pt x="44" y="207"/>
                  </a:lnTo>
                  <a:lnTo>
                    <a:pt x="59" y="192"/>
                  </a:lnTo>
                  <a:lnTo>
                    <a:pt x="59" y="180"/>
                  </a:lnTo>
                  <a:lnTo>
                    <a:pt x="72" y="169"/>
                  </a:lnTo>
                  <a:lnTo>
                    <a:pt x="86" y="157"/>
                  </a:lnTo>
                  <a:lnTo>
                    <a:pt x="97" y="150"/>
                  </a:lnTo>
                  <a:lnTo>
                    <a:pt x="109" y="146"/>
                  </a:lnTo>
                  <a:lnTo>
                    <a:pt x="120" y="142"/>
                  </a:lnTo>
                  <a:lnTo>
                    <a:pt x="124" y="134"/>
                  </a:lnTo>
                  <a:lnTo>
                    <a:pt x="120" y="125"/>
                  </a:lnTo>
                  <a:lnTo>
                    <a:pt x="117" y="121"/>
                  </a:lnTo>
                  <a:lnTo>
                    <a:pt x="149" y="96"/>
                  </a:lnTo>
                  <a:lnTo>
                    <a:pt x="145" y="84"/>
                  </a:lnTo>
                  <a:lnTo>
                    <a:pt x="151" y="77"/>
                  </a:lnTo>
                  <a:lnTo>
                    <a:pt x="151" y="71"/>
                  </a:lnTo>
                  <a:lnTo>
                    <a:pt x="153" y="60"/>
                  </a:lnTo>
                  <a:lnTo>
                    <a:pt x="151" y="46"/>
                  </a:lnTo>
                  <a:lnTo>
                    <a:pt x="155" y="35"/>
                  </a:lnTo>
                  <a:lnTo>
                    <a:pt x="155" y="33"/>
                  </a:lnTo>
                  <a:lnTo>
                    <a:pt x="163" y="25"/>
                  </a:lnTo>
                  <a:lnTo>
                    <a:pt x="168" y="23"/>
                  </a:lnTo>
                  <a:lnTo>
                    <a:pt x="17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3" name="Line 47"/>
            <p:cNvSpPr>
              <a:spLocks noChangeShapeType="1"/>
            </p:cNvSpPr>
            <p:nvPr/>
          </p:nvSpPr>
          <p:spPr bwMode="auto">
            <a:xfrm flipH="1" flipV="1">
              <a:off x="3302000" y="4986338"/>
              <a:ext cx="106363" cy="1952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4" name="Line 48"/>
            <p:cNvSpPr>
              <a:spLocks noChangeShapeType="1"/>
            </p:cNvSpPr>
            <p:nvPr/>
          </p:nvSpPr>
          <p:spPr bwMode="auto">
            <a:xfrm flipV="1">
              <a:off x="3143250" y="46228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5" name="Line 49"/>
            <p:cNvSpPr>
              <a:spLocks noChangeShapeType="1"/>
            </p:cNvSpPr>
            <p:nvPr/>
          </p:nvSpPr>
          <p:spPr bwMode="auto">
            <a:xfrm>
              <a:off x="3143250" y="46228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6" name="Line 50"/>
            <p:cNvSpPr>
              <a:spLocks noChangeShapeType="1"/>
            </p:cNvSpPr>
            <p:nvPr/>
          </p:nvSpPr>
          <p:spPr bwMode="auto">
            <a:xfrm>
              <a:off x="3160713" y="46228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7" name="Line 51"/>
            <p:cNvSpPr>
              <a:spLocks noChangeShapeType="1"/>
            </p:cNvSpPr>
            <p:nvPr/>
          </p:nvSpPr>
          <p:spPr bwMode="auto">
            <a:xfrm flipH="1">
              <a:off x="3143250" y="4635500"/>
              <a:ext cx="17463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8" name="Freeform 52"/>
            <p:cNvSpPr>
              <a:spLocks/>
            </p:cNvSpPr>
            <p:nvPr/>
          </p:nvSpPr>
          <p:spPr bwMode="auto">
            <a:xfrm>
              <a:off x="3302000" y="4711700"/>
              <a:ext cx="158750" cy="274638"/>
            </a:xfrm>
            <a:custGeom>
              <a:avLst/>
              <a:gdLst>
                <a:gd name="T0" fmla="*/ 87 w 88"/>
                <a:gd name="T1" fmla="*/ 0 h 187"/>
                <a:gd name="T2" fmla="*/ 79 w 88"/>
                <a:gd name="T3" fmla="*/ 48 h 187"/>
                <a:gd name="T4" fmla="*/ 88 w 88"/>
                <a:gd name="T5" fmla="*/ 146 h 187"/>
                <a:gd name="T6" fmla="*/ 60 w 88"/>
                <a:gd name="T7" fmla="*/ 185 h 187"/>
                <a:gd name="T8" fmla="*/ 0 w 88"/>
                <a:gd name="T9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187">
                  <a:moveTo>
                    <a:pt x="87" y="0"/>
                  </a:moveTo>
                  <a:lnTo>
                    <a:pt x="79" y="48"/>
                  </a:lnTo>
                  <a:lnTo>
                    <a:pt x="88" y="146"/>
                  </a:lnTo>
                  <a:lnTo>
                    <a:pt x="60" y="185"/>
                  </a:lnTo>
                  <a:lnTo>
                    <a:pt x="0" y="18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9" name="Line 53"/>
            <p:cNvSpPr>
              <a:spLocks noChangeShapeType="1"/>
            </p:cNvSpPr>
            <p:nvPr/>
          </p:nvSpPr>
          <p:spPr bwMode="auto">
            <a:xfrm flipV="1">
              <a:off x="3554413" y="4905375"/>
              <a:ext cx="3175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0" name="Line 54"/>
            <p:cNvSpPr>
              <a:spLocks noChangeShapeType="1"/>
            </p:cNvSpPr>
            <p:nvPr/>
          </p:nvSpPr>
          <p:spPr bwMode="auto">
            <a:xfrm>
              <a:off x="3554413" y="4905375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1" name="Line 55"/>
            <p:cNvSpPr>
              <a:spLocks noChangeShapeType="1"/>
            </p:cNvSpPr>
            <p:nvPr/>
          </p:nvSpPr>
          <p:spPr bwMode="auto">
            <a:xfrm>
              <a:off x="3573463" y="490537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2" name="Line 56"/>
            <p:cNvSpPr>
              <a:spLocks noChangeShapeType="1"/>
            </p:cNvSpPr>
            <p:nvPr/>
          </p:nvSpPr>
          <p:spPr bwMode="auto">
            <a:xfrm flipH="1">
              <a:off x="3554413" y="4918075"/>
              <a:ext cx="1905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3" name="Freeform 57"/>
            <p:cNvSpPr>
              <a:spLocks/>
            </p:cNvSpPr>
            <p:nvPr/>
          </p:nvSpPr>
          <p:spPr bwMode="auto">
            <a:xfrm>
              <a:off x="2678113" y="3787775"/>
              <a:ext cx="401637" cy="250825"/>
            </a:xfrm>
            <a:custGeom>
              <a:avLst/>
              <a:gdLst>
                <a:gd name="T0" fmla="*/ 0 w 222"/>
                <a:gd name="T1" fmla="*/ 172 h 172"/>
                <a:gd name="T2" fmla="*/ 130 w 222"/>
                <a:gd name="T3" fmla="*/ 27 h 172"/>
                <a:gd name="T4" fmla="*/ 171 w 222"/>
                <a:gd name="T5" fmla="*/ 63 h 172"/>
                <a:gd name="T6" fmla="*/ 222 w 222"/>
                <a:gd name="T7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2" h="172">
                  <a:moveTo>
                    <a:pt x="0" y="172"/>
                  </a:moveTo>
                  <a:lnTo>
                    <a:pt x="130" y="27"/>
                  </a:lnTo>
                  <a:lnTo>
                    <a:pt x="171" y="63"/>
                  </a:lnTo>
                  <a:lnTo>
                    <a:pt x="22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4" name="Line 58"/>
            <p:cNvSpPr>
              <a:spLocks noChangeShapeType="1"/>
            </p:cNvSpPr>
            <p:nvPr/>
          </p:nvSpPr>
          <p:spPr bwMode="auto">
            <a:xfrm flipV="1">
              <a:off x="2741613" y="44799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5" name="Line 59"/>
            <p:cNvSpPr>
              <a:spLocks noChangeShapeType="1"/>
            </p:cNvSpPr>
            <p:nvPr/>
          </p:nvSpPr>
          <p:spPr bwMode="auto">
            <a:xfrm>
              <a:off x="2741613" y="4479925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6" name="Line 60"/>
            <p:cNvSpPr>
              <a:spLocks noChangeShapeType="1"/>
            </p:cNvSpPr>
            <p:nvPr/>
          </p:nvSpPr>
          <p:spPr bwMode="auto">
            <a:xfrm flipH="1">
              <a:off x="2741613" y="4492625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7" name="Line 61"/>
            <p:cNvSpPr>
              <a:spLocks noChangeShapeType="1"/>
            </p:cNvSpPr>
            <p:nvPr/>
          </p:nvSpPr>
          <p:spPr bwMode="auto">
            <a:xfrm flipV="1">
              <a:off x="2640013" y="4243388"/>
              <a:ext cx="0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8" name="Line 62"/>
            <p:cNvSpPr>
              <a:spLocks noChangeShapeType="1"/>
            </p:cNvSpPr>
            <p:nvPr/>
          </p:nvSpPr>
          <p:spPr bwMode="auto">
            <a:xfrm>
              <a:off x="2640013" y="4243388"/>
              <a:ext cx="1270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9" name="Line 63"/>
            <p:cNvSpPr>
              <a:spLocks noChangeShapeType="1"/>
            </p:cNvSpPr>
            <p:nvPr/>
          </p:nvSpPr>
          <p:spPr bwMode="auto">
            <a:xfrm>
              <a:off x="2652713" y="4243388"/>
              <a:ext cx="0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0" name="Line 64"/>
            <p:cNvSpPr>
              <a:spLocks noChangeShapeType="1"/>
            </p:cNvSpPr>
            <p:nvPr/>
          </p:nvSpPr>
          <p:spPr bwMode="auto">
            <a:xfrm flipH="1">
              <a:off x="2640013" y="4251325"/>
              <a:ext cx="1270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1" name="Line 65"/>
            <p:cNvSpPr>
              <a:spLocks noChangeShapeType="1"/>
            </p:cNvSpPr>
            <p:nvPr/>
          </p:nvSpPr>
          <p:spPr bwMode="auto">
            <a:xfrm flipV="1">
              <a:off x="2797175" y="3613150"/>
              <a:ext cx="47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2" name="Line 66"/>
            <p:cNvSpPr>
              <a:spLocks noChangeShapeType="1"/>
            </p:cNvSpPr>
            <p:nvPr/>
          </p:nvSpPr>
          <p:spPr bwMode="auto">
            <a:xfrm>
              <a:off x="2797175" y="3613150"/>
              <a:ext cx="1428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3" name="Line 67"/>
            <p:cNvSpPr>
              <a:spLocks noChangeShapeType="1"/>
            </p:cNvSpPr>
            <p:nvPr/>
          </p:nvSpPr>
          <p:spPr bwMode="auto">
            <a:xfrm>
              <a:off x="2811463" y="3613150"/>
              <a:ext cx="1587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4" name="Line 68"/>
            <p:cNvSpPr>
              <a:spLocks noChangeShapeType="1"/>
            </p:cNvSpPr>
            <p:nvPr/>
          </p:nvSpPr>
          <p:spPr bwMode="auto">
            <a:xfrm flipH="1">
              <a:off x="2797175" y="3627438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5" name="Line 69"/>
            <p:cNvSpPr>
              <a:spLocks noChangeShapeType="1"/>
            </p:cNvSpPr>
            <p:nvPr/>
          </p:nvSpPr>
          <p:spPr bwMode="auto">
            <a:xfrm>
              <a:off x="3354388" y="4191000"/>
              <a:ext cx="63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6" name="Freeform 70"/>
            <p:cNvSpPr>
              <a:spLocks/>
            </p:cNvSpPr>
            <p:nvPr/>
          </p:nvSpPr>
          <p:spPr bwMode="auto">
            <a:xfrm>
              <a:off x="3354388" y="4170363"/>
              <a:ext cx="117475" cy="138112"/>
            </a:xfrm>
            <a:custGeom>
              <a:avLst/>
              <a:gdLst>
                <a:gd name="T0" fmla="*/ 61 w 61"/>
                <a:gd name="T1" fmla="*/ 92 h 92"/>
                <a:gd name="T2" fmla="*/ 46 w 61"/>
                <a:gd name="T3" fmla="*/ 69 h 92"/>
                <a:gd name="T4" fmla="*/ 59 w 61"/>
                <a:gd name="T5" fmla="*/ 50 h 92"/>
                <a:gd name="T6" fmla="*/ 25 w 61"/>
                <a:gd name="T7" fmla="*/ 0 h 92"/>
                <a:gd name="T8" fmla="*/ 0 w 61"/>
                <a:gd name="T9" fmla="*/ 11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92">
                  <a:moveTo>
                    <a:pt x="61" y="92"/>
                  </a:moveTo>
                  <a:lnTo>
                    <a:pt x="46" y="69"/>
                  </a:lnTo>
                  <a:lnTo>
                    <a:pt x="59" y="50"/>
                  </a:lnTo>
                  <a:lnTo>
                    <a:pt x="25" y="0"/>
                  </a:lnTo>
                  <a:lnTo>
                    <a:pt x="0" y="1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7" name="Line 71"/>
            <p:cNvSpPr>
              <a:spLocks noChangeShapeType="1"/>
            </p:cNvSpPr>
            <p:nvPr/>
          </p:nvSpPr>
          <p:spPr bwMode="auto">
            <a:xfrm flipH="1">
              <a:off x="3368675" y="4308475"/>
              <a:ext cx="103188" cy="171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8" name="Line 72"/>
            <p:cNvSpPr>
              <a:spLocks noChangeShapeType="1"/>
            </p:cNvSpPr>
            <p:nvPr/>
          </p:nvSpPr>
          <p:spPr bwMode="auto">
            <a:xfrm flipV="1">
              <a:off x="3643313" y="4149725"/>
              <a:ext cx="635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9" name="Line 73"/>
            <p:cNvSpPr>
              <a:spLocks noChangeShapeType="1"/>
            </p:cNvSpPr>
            <p:nvPr/>
          </p:nvSpPr>
          <p:spPr bwMode="auto">
            <a:xfrm>
              <a:off x="3643313" y="4149725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0" name="Line 74"/>
            <p:cNvSpPr>
              <a:spLocks noChangeShapeType="1"/>
            </p:cNvSpPr>
            <p:nvPr/>
          </p:nvSpPr>
          <p:spPr bwMode="auto">
            <a:xfrm>
              <a:off x="3662363" y="41497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1" name="Line 75"/>
            <p:cNvSpPr>
              <a:spLocks noChangeShapeType="1"/>
            </p:cNvSpPr>
            <p:nvPr/>
          </p:nvSpPr>
          <p:spPr bwMode="auto">
            <a:xfrm flipH="1">
              <a:off x="3643313" y="4156075"/>
              <a:ext cx="1905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2" name="Line 76"/>
            <p:cNvSpPr>
              <a:spLocks noChangeShapeType="1"/>
            </p:cNvSpPr>
            <p:nvPr/>
          </p:nvSpPr>
          <p:spPr bwMode="auto">
            <a:xfrm flipV="1">
              <a:off x="3292475" y="3800475"/>
              <a:ext cx="4763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3" name="Line 77"/>
            <p:cNvSpPr>
              <a:spLocks noChangeShapeType="1"/>
            </p:cNvSpPr>
            <p:nvPr/>
          </p:nvSpPr>
          <p:spPr bwMode="auto">
            <a:xfrm>
              <a:off x="3292475" y="38004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4" name="Line 78"/>
            <p:cNvSpPr>
              <a:spLocks noChangeShapeType="1"/>
            </p:cNvSpPr>
            <p:nvPr/>
          </p:nvSpPr>
          <p:spPr bwMode="auto">
            <a:xfrm>
              <a:off x="3309938" y="3800475"/>
              <a:ext cx="3175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5" name="Line 79"/>
            <p:cNvSpPr>
              <a:spLocks noChangeShapeType="1"/>
            </p:cNvSpPr>
            <p:nvPr/>
          </p:nvSpPr>
          <p:spPr bwMode="auto">
            <a:xfrm flipH="1">
              <a:off x="3292475" y="38131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6" name="Freeform 80"/>
            <p:cNvSpPr>
              <a:spLocks/>
            </p:cNvSpPr>
            <p:nvPr/>
          </p:nvSpPr>
          <p:spPr bwMode="auto">
            <a:xfrm>
              <a:off x="4611688" y="4346575"/>
              <a:ext cx="481012" cy="458788"/>
            </a:xfrm>
            <a:custGeom>
              <a:avLst/>
              <a:gdLst>
                <a:gd name="T0" fmla="*/ 0 w 267"/>
                <a:gd name="T1" fmla="*/ 309 h 309"/>
                <a:gd name="T2" fmla="*/ 117 w 267"/>
                <a:gd name="T3" fmla="*/ 75 h 309"/>
                <a:gd name="T4" fmla="*/ 178 w 267"/>
                <a:gd name="T5" fmla="*/ 53 h 309"/>
                <a:gd name="T6" fmla="*/ 201 w 267"/>
                <a:gd name="T7" fmla="*/ 19 h 309"/>
                <a:gd name="T8" fmla="*/ 267 w 267"/>
                <a:gd name="T9" fmla="*/ 0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" h="309">
                  <a:moveTo>
                    <a:pt x="0" y="309"/>
                  </a:moveTo>
                  <a:lnTo>
                    <a:pt x="117" y="75"/>
                  </a:lnTo>
                  <a:lnTo>
                    <a:pt x="178" y="53"/>
                  </a:lnTo>
                  <a:lnTo>
                    <a:pt x="201" y="19"/>
                  </a:lnTo>
                  <a:lnTo>
                    <a:pt x="267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7" name="Freeform 81"/>
            <p:cNvSpPr>
              <a:spLocks/>
            </p:cNvSpPr>
            <p:nvPr/>
          </p:nvSpPr>
          <p:spPr bwMode="auto">
            <a:xfrm>
              <a:off x="5075238" y="4010025"/>
              <a:ext cx="73025" cy="336550"/>
            </a:xfrm>
            <a:custGeom>
              <a:avLst/>
              <a:gdLst>
                <a:gd name="T0" fmla="*/ 10 w 38"/>
                <a:gd name="T1" fmla="*/ 231 h 231"/>
                <a:gd name="T2" fmla="*/ 38 w 38"/>
                <a:gd name="T3" fmla="*/ 223 h 231"/>
                <a:gd name="T4" fmla="*/ 34 w 38"/>
                <a:gd name="T5" fmla="*/ 89 h 231"/>
                <a:gd name="T6" fmla="*/ 0 w 38"/>
                <a:gd name="T7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231">
                  <a:moveTo>
                    <a:pt x="10" y="231"/>
                  </a:moveTo>
                  <a:lnTo>
                    <a:pt x="38" y="223"/>
                  </a:lnTo>
                  <a:lnTo>
                    <a:pt x="34" y="8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8" name="Line 82"/>
            <p:cNvSpPr>
              <a:spLocks noChangeShapeType="1"/>
            </p:cNvSpPr>
            <p:nvPr/>
          </p:nvSpPr>
          <p:spPr bwMode="auto">
            <a:xfrm flipH="1" flipV="1">
              <a:off x="5033963" y="3916363"/>
              <a:ext cx="41275" cy="936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9" name="Freeform 83"/>
            <p:cNvSpPr>
              <a:spLocks/>
            </p:cNvSpPr>
            <p:nvPr/>
          </p:nvSpPr>
          <p:spPr bwMode="auto">
            <a:xfrm>
              <a:off x="5014913" y="3567113"/>
              <a:ext cx="96837" cy="349250"/>
            </a:xfrm>
            <a:custGeom>
              <a:avLst/>
              <a:gdLst>
                <a:gd name="T0" fmla="*/ 50 w 50"/>
                <a:gd name="T1" fmla="*/ 0 h 240"/>
                <a:gd name="T2" fmla="*/ 0 w 50"/>
                <a:gd name="T3" fmla="*/ 69 h 240"/>
                <a:gd name="T4" fmla="*/ 8 w 50"/>
                <a:gd name="T5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240">
                  <a:moveTo>
                    <a:pt x="50" y="0"/>
                  </a:moveTo>
                  <a:lnTo>
                    <a:pt x="0" y="69"/>
                  </a:lnTo>
                  <a:lnTo>
                    <a:pt x="8" y="24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0" name="Freeform 84"/>
            <p:cNvSpPr>
              <a:spLocks/>
            </p:cNvSpPr>
            <p:nvPr/>
          </p:nvSpPr>
          <p:spPr bwMode="auto">
            <a:xfrm>
              <a:off x="4321175" y="4395788"/>
              <a:ext cx="69850" cy="395287"/>
            </a:xfrm>
            <a:custGeom>
              <a:avLst/>
              <a:gdLst>
                <a:gd name="T0" fmla="*/ 39 w 39"/>
                <a:gd name="T1" fmla="*/ 267 h 267"/>
                <a:gd name="T2" fmla="*/ 0 w 39"/>
                <a:gd name="T3" fmla="*/ 152 h 267"/>
                <a:gd name="T4" fmla="*/ 12 w 39"/>
                <a:gd name="T5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7">
                  <a:moveTo>
                    <a:pt x="39" y="267"/>
                  </a:moveTo>
                  <a:lnTo>
                    <a:pt x="0" y="152"/>
                  </a:lnTo>
                  <a:lnTo>
                    <a:pt x="1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1" name="Freeform 85"/>
            <p:cNvSpPr>
              <a:spLocks/>
            </p:cNvSpPr>
            <p:nvPr/>
          </p:nvSpPr>
          <p:spPr bwMode="auto">
            <a:xfrm>
              <a:off x="3833813" y="4406900"/>
              <a:ext cx="239712" cy="403225"/>
            </a:xfrm>
            <a:custGeom>
              <a:avLst/>
              <a:gdLst>
                <a:gd name="T0" fmla="*/ 0 w 134"/>
                <a:gd name="T1" fmla="*/ 275 h 275"/>
                <a:gd name="T2" fmla="*/ 15 w 134"/>
                <a:gd name="T3" fmla="*/ 56 h 275"/>
                <a:gd name="T4" fmla="*/ 19 w 134"/>
                <a:gd name="T5" fmla="*/ 56 h 275"/>
                <a:gd name="T6" fmla="*/ 27 w 134"/>
                <a:gd name="T7" fmla="*/ 56 h 275"/>
                <a:gd name="T8" fmla="*/ 32 w 134"/>
                <a:gd name="T9" fmla="*/ 54 h 275"/>
                <a:gd name="T10" fmla="*/ 134 w 134"/>
                <a:gd name="T11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4" h="275">
                  <a:moveTo>
                    <a:pt x="0" y="275"/>
                  </a:moveTo>
                  <a:lnTo>
                    <a:pt x="15" y="56"/>
                  </a:lnTo>
                  <a:lnTo>
                    <a:pt x="19" y="56"/>
                  </a:lnTo>
                  <a:lnTo>
                    <a:pt x="27" y="56"/>
                  </a:lnTo>
                  <a:lnTo>
                    <a:pt x="32" y="54"/>
                  </a:lnTo>
                  <a:lnTo>
                    <a:pt x="13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2" name="Line 86"/>
            <p:cNvSpPr>
              <a:spLocks noChangeShapeType="1"/>
            </p:cNvSpPr>
            <p:nvPr/>
          </p:nvSpPr>
          <p:spPr bwMode="auto">
            <a:xfrm flipV="1">
              <a:off x="4079875" y="4395788"/>
              <a:ext cx="263525" cy="111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3" name="Freeform 87"/>
            <p:cNvSpPr>
              <a:spLocks/>
            </p:cNvSpPr>
            <p:nvPr/>
          </p:nvSpPr>
          <p:spPr bwMode="auto">
            <a:xfrm>
              <a:off x="4343400" y="4010025"/>
              <a:ext cx="731838" cy="385763"/>
            </a:xfrm>
            <a:custGeom>
              <a:avLst/>
              <a:gdLst>
                <a:gd name="T0" fmla="*/ 0 w 405"/>
                <a:gd name="T1" fmla="*/ 263 h 263"/>
                <a:gd name="T2" fmla="*/ 10 w 405"/>
                <a:gd name="T3" fmla="*/ 187 h 263"/>
                <a:gd name="T4" fmla="*/ 115 w 405"/>
                <a:gd name="T5" fmla="*/ 146 h 263"/>
                <a:gd name="T6" fmla="*/ 198 w 405"/>
                <a:gd name="T7" fmla="*/ 204 h 263"/>
                <a:gd name="T8" fmla="*/ 230 w 405"/>
                <a:gd name="T9" fmla="*/ 160 h 263"/>
                <a:gd name="T10" fmla="*/ 309 w 405"/>
                <a:gd name="T11" fmla="*/ 102 h 263"/>
                <a:gd name="T12" fmla="*/ 311 w 405"/>
                <a:gd name="T13" fmla="*/ 43 h 263"/>
                <a:gd name="T14" fmla="*/ 405 w 405"/>
                <a:gd name="T15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5" h="263">
                  <a:moveTo>
                    <a:pt x="0" y="263"/>
                  </a:moveTo>
                  <a:lnTo>
                    <a:pt x="10" y="187"/>
                  </a:lnTo>
                  <a:lnTo>
                    <a:pt x="115" y="146"/>
                  </a:lnTo>
                  <a:lnTo>
                    <a:pt x="198" y="204"/>
                  </a:lnTo>
                  <a:lnTo>
                    <a:pt x="230" y="160"/>
                  </a:lnTo>
                  <a:lnTo>
                    <a:pt x="309" y="102"/>
                  </a:lnTo>
                  <a:lnTo>
                    <a:pt x="311" y="43"/>
                  </a:lnTo>
                  <a:lnTo>
                    <a:pt x="40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4" name="Freeform 88"/>
            <p:cNvSpPr>
              <a:spLocks/>
            </p:cNvSpPr>
            <p:nvPr/>
          </p:nvSpPr>
          <p:spPr bwMode="auto">
            <a:xfrm>
              <a:off x="4492625" y="4805363"/>
              <a:ext cx="666750" cy="331787"/>
            </a:xfrm>
            <a:custGeom>
              <a:avLst/>
              <a:gdLst>
                <a:gd name="T0" fmla="*/ 66 w 369"/>
                <a:gd name="T1" fmla="*/ 0 h 228"/>
                <a:gd name="T2" fmla="*/ 66 w 369"/>
                <a:gd name="T3" fmla="*/ 84 h 228"/>
                <a:gd name="T4" fmla="*/ 85 w 369"/>
                <a:gd name="T5" fmla="*/ 90 h 228"/>
                <a:gd name="T6" fmla="*/ 100 w 369"/>
                <a:gd name="T7" fmla="*/ 61 h 228"/>
                <a:gd name="T8" fmla="*/ 225 w 369"/>
                <a:gd name="T9" fmla="*/ 61 h 228"/>
                <a:gd name="T10" fmla="*/ 235 w 369"/>
                <a:gd name="T11" fmla="*/ 61 h 228"/>
                <a:gd name="T12" fmla="*/ 369 w 369"/>
                <a:gd name="T13" fmla="*/ 123 h 228"/>
                <a:gd name="T14" fmla="*/ 319 w 369"/>
                <a:gd name="T15" fmla="*/ 174 h 228"/>
                <a:gd name="T16" fmla="*/ 309 w 369"/>
                <a:gd name="T17" fmla="*/ 228 h 228"/>
                <a:gd name="T18" fmla="*/ 279 w 369"/>
                <a:gd name="T19" fmla="*/ 171 h 228"/>
                <a:gd name="T20" fmla="*/ 202 w 369"/>
                <a:gd name="T21" fmla="*/ 180 h 228"/>
                <a:gd name="T22" fmla="*/ 137 w 369"/>
                <a:gd name="T23" fmla="*/ 117 h 228"/>
                <a:gd name="T24" fmla="*/ 96 w 369"/>
                <a:gd name="T25" fmla="*/ 100 h 228"/>
                <a:gd name="T26" fmla="*/ 71 w 369"/>
                <a:gd name="T27" fmla="*/ 98 h 228"/>
                <a:gd name="T28" fmla="*/ 62 w 369"/>
                <a:gd name="T29" fmla="*/ 117 h 228"/>
                <a:gd name="T30" fmla="*/ 0 w 369"/>
                <a:gd name="T31" fmla="*/ 107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9" h="228">
                  <a:moveTo>
                    <a:pt x="66" y="0"/>
                  </a:moveTo>
                  <a:lnTo>
                    <a:pt x="66" y="84"/>
                  </a:lnTo>
                  <a:lnTo>
                    <a:pt x="85" y="90"/>
                  </a:lnTo>
                  <a:lnTo>
                    <a:pt x="100" y="61"/>
                  </a:lnTo>
                  <a:lnTo>
                    <a:pt x="225" y="61"/>
                  </a:lnTo>
                  <a:lnTo>
                    <a:pt x="235" y="61"/>
                  </a:lnTo>
                  <a:lnTo>
                    <a:pt x="369" y="123"/>
                  </a:lnTo>
                  <a:lnTo>
                    <a:pt x="319" y="174"/>
                  </a:lnTo>
                  <a:lnTo>
                    <a:pt x="309" y="228"/>
                  </a:lnTo>
                  <a:lnTo>
                    <a:pt x="279" y="171"/>
                  </a:lnTo>
                  <a:lnTo>
                    <a:pt x="202" y="180"/>
                  </a:lnTo>
                  <a:lnTo>
                    <a:pt x="137" y="117"/>
                  </a:lnTo>
                  <a:lnTo>
                    <a:pt x="96" y="100"/>
                  </a:lnTo>
                  <a:lnTo>
                    <a:pt x="71" y="98"/>
                  </a:lnTo>
                  <a:lnTo>
                    <a:pt x="62" y="117"/>
                  </a:lnTo>
                  <a:lnTo>
                    <a:pt x="0" y="10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5" name="Freeform 89"/>
            <p:cNvSpPr>
              <a:spLocks/>
            </p:cNvSpPr>
            <p:nvPr/>
          </p:nvSpPr>
          <p:spPr bwMode="auto">
            <a:xfrm>
              <a:off x="4264025" y="4905375"/>
              <a:ext cx="228600" cy="146050"/>
            </a:xfrm>
            <a:custGeom>
              <a:avLst/>
              <a:gdLst>
                <a:gd name="T0" fmla="*/ 124 w 124"/>
                <a:gd name="T1" fmla="*/ 40 h 102"/>
                <a:gd name="T2" fmla="*/ 90 w 124"/>
                <a:gd name="T3" fmla="*/ 0 h 102"/>
                <a:gd name="T4" fmla="*/ 0 w 124"/>
                <a:gd name="T5" fmla="*/ 9 h 102"/>
                <a:gd name="T6" fmla="*/ 2 w 124"/>
                <a:gd name="T7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4" h="102">
                  <a:moveTo>
                    <a:pt x="124" y="40"/>
                  </a:moveTo>
                  <a:lnTo>
                    <a:pt x="90" y="0"/>
                  </a:lnTo>
                  <a:lnTo>
                    <a:pt x="0" y="9"/>
                  </a:lnTo>
                  <a:lnTo>
                    <a:pt x="2" y="102"/>
                  </a:lnTo>
                </a:path>
              </a:pathLst>
            </a:custGeom>
            <a:solidFill>
              <a:srgbClr val="99FF33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6" name="Line 90"/>
            <p:cNvSpPr>
              <a:spLocks noChangeShapeType="1"/>
            </p:cNvSpPr>
            <p:nvPr/>
          </p:nvSpPr>
          <p:spPr bwMode="auto">
            <a:xfrm flipV="1">
              <a:off x="5092700" y="5070475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7" name="Line 91"/>
            <p:cNvSpPr>
              <a:spLocks noChangeShapeType="1"/>
            </p:cNvSpPr>
            <p:nvPr/>
          </p:nvSpPr>
          <p:spPr bwMode="auto">
            <a:xfrm>
              <a:off x="5092700" y="5070475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8" name="Line 92"/>
            <p:cNvSpPr>
              <a:spLocks noChangeShapeType="1"/>
            </p:cNvSpPr>
            <p:nvPr/>
          </p:nvSpPr>
          <p:spPr bwMode="auto">
            <a:xfrm>
              <a:off x="5111750" y="5070475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9" name="Line 93"/>
            <p:cNvSpPr>
              <a:spLocks noChangeShapeType="1"/>
            </p:cNvSpPr>
            <p:nvPr/>
          </p:nvSpPr>
          <p:spPr bwMode="auto">
            <a:xfrm flipH="1">
              <a:off x="5092700" y="5087938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0" name="Line 94"/>
            <p:cNvSpPr>
              <a:spLocks noChangeShapeType="1"/>
            </p:cNvSpPr>
            <p:nvPr/>
          </p:nvSpPr>
          <p:spPr bwMode="auto">
            <a:xfrm flipV="1">
              <a:off x="5033963" y="5051425"/>
              <a:ext cx="1587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1" name="Line 95"/>
            <p:cNvSpPr>
              <a:spLocks noChangeShapeType="1"/>
            </p:cNvSpPr>
            <p:nvPr/>
          </p:nvSpPr>
          <p:spPr bwMode="auto">
            <a:xfrm>
              <a:off x="5033963" y="505142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2" name="Line 96"/>
            <p:cNvSpPr>
              <a:spLocks noChangeShapeType="1"/>
            </p:cNvSpPr>
            <p:nvPr/>
          </p:nvSpPr>
          <p:spPr bwMode="auto">
            <a:xfrm>
              <a:off x="5049838" y="5051425"/>
              <a:ext cx="3175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3" name="Line 97"/>
            <p:cNvSpPr>
              <a:spLocks noChangeShapeType="1"/>
            </p:cNvSpPr>
            <p:nvPr/>
          </p:nvSpPr>
          <p:spPr bwMode="auto">
            <a:xfrm flipH="1">
              <a:off x="5033963" y="5062538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4" name="Freeform 98"/>
            <p:cNvSpPr>
              <a:spLocks/>
            </p:cNvSpPr>
            <p:nvPr/>
          </p:nvSpPr>
          <p:spPr bwMode="auto">
            <a:xfrm>
              <a:off x="3959225" y="3951288"/>
              <a:ext cx="231775" cy="357187"/>
            </a:xfrm>
            <a:custGeom>
              <a:avLst/>
              <a:gdLst>
                <a:gd name="T0" fmla="*/ 56 w 130"/>
                <a:gd name="T1" fmla="*/ 225 h 242"/>
                <a:gd name="T2" fmla="*/ 73 w 130"/>
                <a:gd name="T3" fmla="*/ 242 h 242"/>
                <a:gd name="T4" fmla="*/ 130 w 130"/>
                <a:gd name="T5" fmla="*/ 213 h 242"/>
                <a:gd name="T6" fmla="*/ 73 w 130"/>
                <a:gd name="T7" fmla="*/ 90 h 242"/>
                <a:gd name="T8" fmla="*/ 0 w 130"/>
                <a:gd name="T9" fmla="*/ 27 h 242"/>
                <a:gd name="T10" fmla="*/ 8 w 130"/>
                <a:gd name="T11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242">
                  <a:moveTo>
                    <a:pt x="56" y="225"/>
                  </a:moveTo>
                  <a:lnTo>
                    <a:pt x="73" y="242"/>
                  </a:lnTo>
                  <a:lnTo>
                    <a:pt x="130" y="213"/>
                  </a:lnTo>
                  <a:lnTo>
                    <a:pt x="73" y="90"/>
                  </a:lnTo>
                  <a:lnTo>
                    <a:pt x="0" y="27"/>
                  </a:lnTo>
                  <a:lnTo>
                    <a:pt x="8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5" name="Line 99"/>
            <p:cNvSpPr>
              <a:spLocks noChangeShapeType="1"/>
            </p:cNvSpPr>
            <p:nvPr/>
          </p:nvSpPr>
          <p:spPr bwMode="auto">
            <a:xfrm flipV="1">
              <a:off x="3698875" y="4519613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6" name="Line 100"/>
            <p:cNvSpPr>
              <a:spLocks noChangeShapeType="1"/>
            </p:cNvSpPr>
            <p:nvPr/>
          </p:nvSpPr>
          <p:spPr bwMode="auto">
            <a:xfrm>
              <a:off x="3698875" y="4519613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7" name="Line 101"/>
            <p:cNvSpPr>
              <a:spLocks noChangeShapeType="1"/>
            </p:cNvSpPr>
            <p:nvPr/>
          </p:nvSpPr>
          <p:spPr bwMode="auto">
            <a:xfrm>
              <a:off x="3713163" y="4519613"/>
              <a:ext cx="1587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8" name="Line 102"/>
            <p:cNvSpPr>
              <a:spLocks noChangeShapeType="1"/>
            </p:cNvSpPr>
            <p:nvPr/>
          </p:nvSpPr>
          <p:spPr bwMode="auto">
            <a:xfrm flipH="1">
              <a:off x="3698875" y="4529138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9" name="Line 103"/>
            <p:cNvSpPr>
              <a:spLocks noChangeShapeType="1"/>
            </p:cNvSpPr>
            <p:nvPr/>
          </p:nvSpPr>
          <p:spPr bwMode="auto">
            <a:xfrm flipV="1">
              <a:off x="3914775" y="45085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0" name="Line 104"/>
            <p:cNvSpPr>
              <a:spLocks noChangeShapeType="1"/>
            </p:cNvSpPr>
            <p:nvPr/>
          </p:nvSpPr>
          <p:spPr bwMode="auto">
            <a:xfrm>
              <a:off x="3914775" y="4508500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1" name="Line 105"/>
            <p:cNvSpPr>
              <a:spLocks noChangeShapeType="1"/>
            </p:cNvSpPr>
            <p:nvPr/>
          </p:nvSpPr>
          <p:spPr bwMode="auto">
            <a:xfrm>
              <a:off x="3929063" y="45085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2" name="Line 106"/>
            <p:cNvSpPr>
              <a:spLocks noChangeShapeType="1"/>
            </p:cNvSpPr>
            <p:nvPr/>
          </p:nvSpPr>
          <p:spPr bwMode="auto">
            <a:xfrm flipH="1">
              <a:off x="3914775" y="4521200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3" name="Line 107"/>
            <p:cNvSpPr>
              <a:spLocks noChangeShapeType="1"/>
            </p:cNvSpPr>
            <p:nvPr/>
          </p:nvSpPr>
          <p:spPr bwMode="auto">
            <a:xfrm flipV="1">
              <a:off x="4219575" y="38322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4" name="Line 108"/>
            <p:cNvSpPr>
              <a:spLocks noChangeShapeType="1"/>
            </p:cNvSpPr>
            <p:nvPr/>
          </p:nvSpPr>
          <p:spPr bwMode="auto">
            <a:xfrm>
              <a:off x="4219575" y="383222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5" name="Line 109"/>
            <p:cNvSpPr>
              <a:spLocks noChangeShapeType="1"/>
            </p:cNvSpPr>
            <p:nvPr/>
          </p:nvSpPr>
          <p:spPr bwMode="auto">
            <a:xfrm>
              <a:off x="4235450" y="38322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6" name="Line 110"/>
            <p:cNvSpPr>
              <a:spLocks noChangeShapeType="1"/>
            </p:cNvSpPr>
            <p:nvPr/>
          </p:nvSpPr>
          <p:spPr bwMode="auto">
            <a:xfrm flipH="1">
              <a:off x="4219575" y="3838575"/>
              <a:ext cx="15875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7" name="Freeform 111"/>
            <p:cNvSpPr>
              <a:spLocks/>
            </p:cNvSpPr>
            <p:nvPr/>
          </p:nvSpPr>
          <p:spPr bwMode="auto">
            <a:xfrm>
              <a:off x="3163888" y="3162300"/>
              <a:ext cx="139700" cy="252413"/>
            </a:xfrm>
            <a:custGeom>
              <a:avLst/>
              <a:gdLst>
                <a:gd name="T0" fmla="*/ 54 w 77"/>
                <a:gd name="T1" fmla="*/ 170 h 170"/>
                <a:gd name="T2" fmla="*/ 77 w 77"/>
                <a:gd name="T3" fmla="*/ 50 h 170"/>
                <a:gd name="T4" fmla="*/ 0 w 77"/>
                <a:gd name="T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170">
                  <a:moveTo>
                    <a:pt x="54" y="170"/>
                  </a:moveTo>
                  <a:lnTo>
                    <a:pt x="77" y="5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8" name="Freeform 112"/>
            <p:cNvSpPr>
              <a:spLocks/>
            </p:cNvSpPr>
            <p:nvPr/>
          </p:nvSpPr>
          <p:spPr bwMode="auto">
            <a:xfrm>
              <a:off x="2019300" y="3090863"/>
              <a:ext cx="1144588" cy="152400"/>
            </a:xfrm>
            <a:custGeom>
              <a:avLst/>
              <a:gdLst>
                <a:gd name="T0" fmla="*/ 0 w 635"/>
                <a:gd name="T1" fmla="*/ 101 h 101"/>
                <a:gd name="T2" fmla="*/ 190 w 635"/>
                <a:gd name="T3" fmla="*/ 38 h 101"/>
                <a:gd name="T4" fmla="*/ 413 w 635"/>
                <a:gd name="T5" fmla="*/ 40 h 101"/>
                <a:gd name="T6" fmla="*/ 411 w 635"/>
                <a:gd name="T7" fmla="*/ 25 h 101"/>
                <a:gd name="T8" fmla="*/ 532 w 635"/>
                <a:gd name="T9" fmla="*/ 23 h 101"/>
                <a:gd name="T10" fmla="*/ 559 w 635"/>
                <a:gd name="T11" fmla="*/ 0 h 101"/>
                <a:gd name="T12" fmla="*/ 635 w 635"/>
                <a:gd name="T13" fmla="*/ 4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5" h="101">
                  <a:moveTo>
                    <a:pt x="0" y="101"/>
                  </a:moveTo>
                  <a:lnTo>
                    <a:pt x="190" y="38"/>
                  </a:lnTo>
                  <a:lnTo>
                    <a:pt x="413" y="40"/>
                  </a:lnTo>
                  <a:lnTo>
                    <a:pt x="411" y="25"/>
                  </a:lnTo>
                  <a:lnTo>
                    <a:pt x="532" y="23"/>
                  </a:lnTo>
                  <a:lnTo>
                    <a:pt x="559" y="0"/>
                  </a:lnTo>
                  <a:lnTo>
                    <a:pt x="635" y="48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9" name="Line 113"/>
            <p:cNvSpPr>
              <a:spLocks noChangeShapeType="1"/>
            </p:cNvSpPr>
            <p:nvPr/>
          </p:nvSpPr>
          <p:spPr bwMode="auto">
            <a:xfrm flipH="1" flipV="1">
              <a:off x="2019300" y="3243263"/>
              <a:ext cx="39688" cy="873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0" name="Line 114"/>
            <p:cNvSpPr>
              <a:spLocks noChangeShapeType="1"/>
            </p:cNvSpPr>
            <p:nvPr/>
          </p:nvSpPr>
          <p:spPr bwMode="auto">
            <a:xfrm flipV="1">
              <a:off x="2019300" y="2820988"/>
              <a:ext cx="25400" cy="4222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1" name="Freeform 115"/>
            <p:cNvSpPr>
              <a:spLocks/>
            </p:cNvSpPr>
            <p:nvPr/>
          </p:nvSpPr>
          <p:spPr bwMode="auto">
            <a:xfrm>
              <a:off x="409575" y="2963863"/>
              <a:ext cx="1158875" cy="158750"/>
            </a:xfrm>
            <a:custGeom>
              <a:avLst/>
              <a:gdLst>
                <a:gd name="T0" fmla="*/ 643 w 643"/>
                <a:gd name="T1" fmla="*/ 69 h 106"/>
                <a:gd name="T2" fmla="*/ 579 w 643"/>
                <a:gd name="T3" fmla="*/ 100 h 106"/>
                <a:gd name="T4" fmla="*/ 545 w 643"/>
                <a:gd name="T5" fmla="*/ 89 h 106"/>
                <a:gd name="T6" fmla="*/ 501 w 643"/>
                <a:gd name="T7" fmla="*/ 106 h 106"/>
                <a:gd name="T8" fmla="*/ 443 w 643"/>
                <a:gd name="T9" fmla="*/ 89 h 106"/>
                <a:gd name="T10" fmla="*/ 441 w 643"/>
                <a:gd name="T11" fmla="*/ 85 h 106"/>
                <a:gd name="T12" fmla="*/ 439 w 643"/>
                <a:gd name="T13" fmla="*/ 73 h 106"/>
                <a:gd name="T14" fmla="*/ 431 w 643"/>
                <a:gd name="T15" fmla="*/ 60 h 106"/>
                <a:gd name="T16" fmla="*/ 422 w 643"/>
                <a:gd name="T17" fmla="*/ 50 h 106"/>
                <a:gd name="T18" fmla="*/ 397 w 643"/>
                <a:gd name="T19" fmla="*/ 37 h 106"/>
                <a:gd name="T20" fmla="*/ 366 w 643"/>
                <a:gd name="T21" fmla="*/ 27 h 106"/>
                <a:gd name="T22" fmla="*/ 347 w 643"/>
                <a:gd name="T23" fmla="*/ 21 h 106"/>
                <a:gd name="T24" fmla="*/ 322 w 643"/>
                <a:gd name="T25" fmla="*/ 21 h 106"/>
                <a:gd name="T26" fmla="*/ 312 w 643"/>
                <a:gd name="T27" fmla="*/ 6 h 106"/>
                <a:gd name="T28" fmla="*/ 144 w 643"/>
                <a:gd name="T29" fmla="*/ 10 h 106"/>
                <a:gd name="T30" fmla="*/ 0 w 643"/>
                <a:gd name="T31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3" h="106">
                  <a:moveTo>
                    <a:pt x="643" y="69"/>
                  </a:moveTo>
                  <a:lnTo>
                    <a:pt x="579" y="100"/>
                  </a:lnTo>
                  <a:lnTo>
                    <a:pt x="545" y="89"/>
                  </a:lnTo>
                  <a:lnTo>
                    <a:pt x="501" y="106"/>
                  </a:lnTo>
                  <a:lnTo>
                    <a:pt x="443" y="89"/>
                  </a:lnTo>
                  <a:lnTo>
                    <a:pt x="441" y="85"/>
                  </a:lnTo>
                  <a:lnTo>
                    <a:pt x="439" y="73"/>
                  </a:lnTo>
                  <a:lnTo>
                    <a:pt x="431" y="60"/>
                  </a:lnTo>
                  <a:lnTo>
                    <a:pt x="422" y="50"/>
                  </a:lnTo>
                  <a:lnTo>
                    <a:pt x="397" y="37"/>
                  </a:lnTo>
                  <a:lnTo>
                    <a:pt x="366" y="27"/>
                  </a:lnTo>
                  <a:lnTo>
                    <a:pt x="347" y="21"/>
                  </a:lnTo>
                  <a:lnTo>
                    <a:pt x="322" y="21"/>
                  </a:lnTo>
                  <a:lnTo>
                    <a:pt x="312" y="6"/>
                  </a:lnTo>
                  <a:lnTo>
                    <a:pt x="144" y="1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2" name="Freeform 116"/>
            <p:cNvSpPr>
              <a:spLocks/>
            </p:cNvSpPr>
            <p:nvPr/>
          </p:nvSpPr>
          <p:spPr bwMode="auto">
            <a:xfrm>
              <a:off x="1568450" y="2820988"/>
              <a:ext cx="476250" cy="244475"/>
            </a:xfrm>
            <a:custGeom>
              <a:avLst/>
              <a:gdLst>
                <a:gd name="T0" fmla="*/ 0 w 263"/>
                <a:gd name="T1" fmla="*/ 169 h 169"/>
                <a:gd name="T2" fmla="*/ 115 w 263"/>
                <a:gd name="T3" fmla="*/ 118 h 169"/>
                <a:gd name="T4" fmla="*/ 74 w 263"/>
                <a:gd name="T5" fmla="*/ 73 h 169"/>
                <a:gd name="T6" fmla="*/ 263 w 263"/>
                <a:gd name="T7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3" h="169">
                  <a:moveTo>
                    <a:pt x="0" y="169"/>
                  </a:moveTo>
                  <a:lnTo>
                    <a:pt x="115" y="118"/>
                  </a:lnTo>
                  <a:lnTo>
                    <a:pt x="74" y="73"/>
                  </a:lnTo>
                  <a:lnTo>
                    <a:pt x="263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3" name="Freeform 117"/>
            <p:cNvSpPr>
              <a:spLocks/>
            </p:cNvSpPr>
            <p:nvPr/>
          </p:nvSpPr>
          <p:spPr bwMode="auto">
            <a:xfrm>
              <a:off x="2327275" y="1414463"/>
              <a:ext cx="911225" cy="387350"/>
            </a:xfrm>
            <a:custGeom>
              <a:avLst/>
              <a:gdLst>
                <a:gd name="T0" fmla="*/ 505 w 505"/>
                <a:gd name="T1" fmla="*/ 224 h 266"/>
                <a:gd name="T2" fmla="*/ 315 w 505"/>
                <a:gd name="T3" fmla="*/ 266 h 266"/>
                <a:gd name="T4" fmla="*/ 0 w 505"/>
                <a:gd name="T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5" h="266">
                  <a:moveTo>
                    <a:pt x="505" y="224"/>
                  </a:moveTo>
                  <a:lnTo>
                    <a:pt x="315" y="266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4" name="Line 118"/>
            <p:cNvSpPr>
              <a:spLocks noChangeShapeType="1"/>
            </p:cNvSpPr>
            <p:nvPr/>
          </p:nvSpPr>
          <p:spPr bwMode="auto">
            <a:xfrm flipH="1" flipV="1">
              <a:off x="3354388" y="1835150"/>
              <a:ext cx="288925" cy="317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5" name="Line 119"/>
            <p:cNvSpPr>
              <a:spLocks noChangeShapeType="1"/>
            </p:cNvSpPr>
            <p:nvPr/>
          </p:nvSpPr>
          <p:spPr bwMode="auto">
            <a:xfrm flipH="1" flipV="1">
              <a:off x="3238500" y="1741488"/>
              <a:ext cx="115888" cy="936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6" name="Freeform 120"/>
            <p:cNvSpPr>
              <a:spLocks/>
            </p:cNvSpPr>
            <p:nvPr/>
          </p:nvSpPr>
          <p:spPr bwMode="auto">
            <a:xfrm>
              <a:off x="3238500" y="995363"/>
              <a:ext cx="469900" cy="746125"/>
            </a:xfrm>
            <a:custGeom>
              <a:avLst/>
              <a:gdLst>
                <a:gd name="T0" fmla="*/ 261 w 261"/>
                <a:gd name="T1" fmla="*/ 0 h 508"/>
                <a:gd name="T2" fmla="*/ 115 w 261"/>
                <a:gd name="T3" fmla="*/ 117 h 508"/>
                <a:gd name="T4" fmla="*/ 44 w 261"/>
                <a:gd name="T5" fmla="*/ 293 h 508"/>
                <a:gd name="T6" fmla="*/ 55 w 261"/>
                <a:gd name="T7" fmla="*/ 397 h 508"/>
                <a:gd name="T8" fmla="*/ 0 w 261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508">
                  <a:moveTo>
                    <a:pt x="261" y="0"/>
                  </a:moveTo>
                  <a:lnTo>
                    <a:pt x="115" y="117"/>
                  </a:lnTo>
                  <a:lnTo>
                    <a:pt x="44" y="293"/>
                  </a:lnTo>
                  <a:lnTo>
                    <a:pt x="55" y="397"/>
                  </a:lnTo>
                  <a:lnTo>
                    <a:pt x="0" y="508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7" name="Freeform 121"/>
            <p:cNvSpPr>
              <a:spLocks/>
            </p:cNvSpPr>
            <p:nvPr/>
          </p:nvSpPr>
          <p:spPr bwMode="auto">
            <a:xfrm>
              <a:off x="3540125" y="1866900"/>
              <a:ext cx="128588" cy="144463"/>
            </a:xfrm>
            <a:custGeom>
              <a:avLst/>
              <a:gdLst>
                <a:gd name="T0" fmla="*/ 0 w 71"/>
                <a:gd name="T1" fmla="*/ 102 h 102"/>
                <a:gd name="T2" fmla="*/ 17 w 71"/>
                <a:gd name="T3" fmla="*/ 96 h 102"/>
                <a:gd name="T4" fmla="*/ 13 w 71"/>
                <a:gd name="T5" fmla="*/ 73 h 102"/>
                <a:gd name="T6" fmla="*/ 71 w 71"/>
                <a:gd name="T7" fmla="*/ 59 h 102"/>
                <a:gd name="T8" fmla="*/ 61 w 71"/>
                <a:gd name="T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2">
                  <a:moveTo>
                    <a:pt x="0" y="102"/>
                  </a:moveTo>
                  <a:lnTo>
                    <a:pt x="17" y="96"/>
                  </a:lnTo>
                  <a:lnTo>
                    <a:pt x="13" y="73"/>
                  </a:lnTo>
                  <a:lnTo>
                    <a:pt x="71" y="59"/>
                  </a:lnTo>
                  <a:lnTo>
                    <a:pt x="6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8" name="Freeform 122"/>
            <p:cNvSpPr>
              <a:spLocks/>
            </p:cNvSpPr>
            <p:nvPr/>
          </p:nvSpPr>
          <p:spPr bwMode="auto">
            <a:xfrm>
              <a:off x="3643313" y="1662113"/>
              <a:ext cx="330200" cy="204787"/>
            </a:xfrm>
            <a:custGeom>
              <a:avLst/>
              <a:gdLst>
                <a:gd name="T0" fmla="*/ 0 w 181"/>
                <a:gd name="T1" fmla="*/ 136 h 136"/>
                <a:gd name="T2" fmla="*/ 56 w 181"/>
                <a:gd name="T3" fmla="*/ 120 h 136"/>
                <a:gd name="T4" fmla="*/ 87 w 181"/>
                <a:gd name="T5" fmla="*/ 9 h 136"/>
                <a:gd name="T6" fmla="*/ 129 w 181"/>
                <a:gd name="T7" fmla="*/ 13 h 136"/>
                <a:gd name="T8" fmla="*/ 181 w 181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136">
                  <a:moveTo>
                    <a:pt x="0" y="136"/>
                  </a:moveTo>
                  <a:lnTo>
                    <a:pt x="56" y="120"/>
                  </a:lnTo>
                  <a:lnTo>
                    <a:pt x="87" y="9"/>
                  </a:lnTo>
                  <a:lnTo>
                    <a:pt x="129" y="13"/>
                  </a:lnTo>
                  <a:lnTo>
                    <a:pt x="181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9" name="Freeform 123"/>
            <p:cNvSpPr>
              <a:spLocks/>
            </p:cNvSpPr>
            <p:nvPr/>
          </p:nvSpPr>
          <p:spPr bwMode="auto">
            <a:xfrm>
              <a:off x="2162175" y="1555750"/>
              <a:ext cx="98425" cy="531813"/>
            </a:xfrm>
            <a:custGeom>
              <a:avLst/>
              <a:gdLst>
                <a:gd name="T0" fmla="*/ 0 w 55"/>
                <a:gd name="T1" fmla="*/ 0 h 360"/>
                <a:gd name="T2" fmla="*/ 52 w 55"/>
                <a:gd name="T3" fmla="*/ 57 h 360"/>
                <a:gd name="T4" fmla="*/ 19 w 55"/>
                <a:gd name="T5" fmla="*/ 182 h 360"/>
                <a:gd name="T6" fmla="*/ 55 w 55"/>
                <a:gd name="T7" fmla="*/ 285 h 360"/>
                <a:gd name="T8" fmla="*/ 7 w 55"/>
                <a:gd name="T9" fmla="*/ 3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60">
                  <a:moveTo>
                    <a:pt x="0" y="0"/>
                  </a:moveTo>
                  <a:lnTo>
                    <a:pt x="52" y="57"/>
                  </a:lnTo>
                  <a:lnTo>
                    <a:pt x="19" y="182"/>
                  </a:lnTo>
                  <a:lnTo>
                    <a:pt x="55" y="285"/>
                  </a:lnTo>
                  <a:lnTo>
                    <a:pt x="7" y="36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0" name="Freeform 124"/>
            <p:cNvSpPr>
              <a:spLocks/>
            </p:cNvSpPr>
            <p:nvPr/>
          </p:nvSpPr>
          <p:spPr bwMode="auto">
            <a:xfrm>
              <a:off x="2044700" y="2087563"/>
              <a:ext cx="174625" cy="733425"/>
            </a:xfrm>
            <a:custGeom>
              <a:avLst/>
              <a:gdLst>
                <a:gd name="T0" fmla="*/ 72 w 97"/>
                <a:gd name="T1" fmla="*/ 0 h 495"/>
                <a:gd name="T2" fmla="*/ 57 w 97"/>
                <a:gd name="T3" fmla="*/ 25 h 495"/>
                <a:gd name="T4" fmla="*/ 97 w 97"/>
                <a:gd name="T5" fmla="*/ 98 h 495"/>
                <a:gd name="T6" fmla="*/ 97 w 97"/>
                <a:gd name="T7" fmla="*/ 455 h 495"/>
                <a:gd name="T8" fmla="*/ 0 w 97"/>
                <a:gd name="T9" fmla="*/ 495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495">
                  <a:moveTo>
                    <a:pt x="72" y="0"/>
                  </a:moveTo>
                  <a:lnTo>
                    <a:pt x="57" y="25"/>
                  </a:lnTo>
                  <a:lnTo>
                    <a:pt x="97" y="98"/>
                  </a:lnTo>
                  <a:lnTo>
                    <a:pt x="97" y="455"/>
                  </a:lnTo>
                  <a:lnTo>
                    <a:pt x="0" y="49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1" name="Freeform 125"/>
            <p:cNvSpPr>
              <a:spLocks/>
            </p:cNvSpPr>
            <p:nvPr/>
          </p:nvSpPr>
          <p:spPr bwMode="auto">
            <a:xfrm>
              <a:off x="2960688" y="2359025"/>
              <a:ext cx="312737" cy="803275"/>
            </a:xfrm>
            <a:custGeom>
              <a:avLst/>
              <a:gdLst>
                <a:gd name="T0" fmla="*/ 115 w 173"/>
                <a:gd name="T1" fmla="*/ 545 h 545"/>
                <a:gd name="T2" fmla="*/ 173 w 173"/>
                <a:gd name="T3" fmla="*/ 456 h 545"/>
                <a:gd name="T4" fmla="*/ 115 w 173"/>
                <a:gd name="T5" fmla="*/ 357 h 545"/>
                <a:gd name="T6" fmla="*/ 110 w 173"/>
                <a:gd name="T7" fmla="*/ 84 h 545"/>
                <a:gd name="T8" fmla="*/ 0 w 173"/>
                <a:gd name="T9" fmla="*/ 51 h 545"/>
                <a:gd name="T10" fmla="*/ 4 w 173"/>
                <a:gd name="T11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" h="545">
                  <a:moveTo>
                    <a:pt x="115" y="545"/>
                  </a:moveTo>
                  <a:lnTo>
                    <a:pt x="173" y="456"/>
                  </a:lnTo>
                  <a:lnTo>
                    <a:pt x="115" y="357"/>
                  </a:lnTo>
                  <a:lnTo>
                    <a:pt x="110" y="84"/>
                  </a:lnTo>
                  <a:lnTo>
                    <a:pt x="0" y="51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2" name="Line 126"/>
            <p:cNvSpPr>
              <a:spLocks noChangeShapeType="1"/>
            </p:cNvSpPr>
            <p:nvPr/>
          </p:nvSpPr>
          <p:spPr bwMode="auto">
            <a:xfrm flipV="1">
              <a:off x="2762250" y="3275013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3" name="Line 127"/>
            <p:cNvSpPr>
              <a:spLocks noChangeShapeType="1"/>
            </p:cNvSpPr>
            <p:nvPr/>
          </p:nvSpPr>
          <p:spPr bwMode="auto">
            <a:xfrm>
              <a:off x="2762250" y="327501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4" name="Line 128"/>
            <p:cNvSpPr>
              <a:spLocks noChangeShapeType="1"/>
            </p:cNvSpPr>
            <p:nvPr/>
          </p:nvSpPr>
          <p:spPr bwMode="auto">
            <a:xfrm>
              <a:off x="2773363" y="3275013"/>
              <a:ext cx="4762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5" name="Line 129"/>
            <p:cNvSpPr>
              <a:spLocks noChangeShapeType="1"/>
            </p:cNvSpPr>
            <p:nvPr/>
          </p:nvSpPr>
          <p:spPr bwMode="auto">
            <a:xfrm flipH="1">
              <a:off x="2762250" y="3281363"/>
              <a:ext cx="11113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6" name="Freeform 130"/>
            <p:cNvSpPr>
              <a:spLocks/>
            </p:cNvSpPr>
            <p:nvPr/>
          </p:nvSpPr>
          <p:spPr bwMode="auto">
            <a:xfrm>
              <a:off x="3324225" y="1835150"/>
              <a:ext cx="30163" cy="195263"/>
            </a:xfrm>
            <a:custGeom>
              <a:avLst/>
              <a:gdLst>
                <a:gd name="T0" fmla="*/ 19 w 19"/>
                <a:gd name="T1" fmla="*/ 0 h 134"/>
                <a:gd name="T2" fmla="*/ 5 w 19"/>
                <a:gd name="T3" fmla="*/ 55 h 134"/>
                <a:gd name="T4" fmla="*/ 17 w 19"/>
                <a:gd name="T5" fmla="*/ 63 h 134"/>
                <a:gd name="T6" fmla="*/ 0 w 19"/>
                <a:gd name="T7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34">
                  <a:moveTo>
                    <a:pt x="19" y="0"/>
                  </a:move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7" name="Freeform 131"/>
            <p:cNvSpPr>
              <a:spLocks/>
            </p:cNvSpPr>
            <p:nvPr/>
          </p:nvSpPr>
          <p:spPr bwMode="auto">
            <a:xfrm>
              <a:off x="2967038" y="2030413"/>
              <a:ext cx="423862" cy="328612"/>
            </a:xfrm>
            <a:custGeom>
              <a:avLst/>
              <a:gdLst>
                <a:gd name="T0" fmla="*/ 0 w 234"/>
                <a:gd name="T1" fmla="*/ 219 h 219"/>
                <a:gd name="T2" fmla="*/ 194 w 234"/>
                <a:gd name="T3" fmla="*/ 136 h 219"/>
                <a:gd name="T4" fmla="*/ 194 w 234"/>
                <a:gd name="T5" fmla="*/ 113 h 219"/>
                <a:gd name="T6" fmla="*/ 205 w 234"/>
                <a:gd name="T7" fmla="*/ 105 h 219"/>
                <a:gd name="T8" fmla="*/ 211 w 234"/>
                <a:gd name="T9" fmla="*/ 100 h 219"/>
                <a:gd name="T10" fmla="*/ 221 w 234"/>
                <a:gd name="T11" fmla="*/ 100 h 219"/>
                <a:gd name="T12" fmla="*/ 227 w 234"/>
                <a:gd name="T13" fmla="*/ 92 h 219"/>
                <a:gd name="T14" fmla="*/ 234 w 234"/>
                <a:gd name="T15" fmla="*/ 90 h 219"/>
                <a:gd name="T16" fmla="*/ 198 w 234"/>
                <a:gd name="T17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4" h="219">
                  <a:moveTo>
                    <a:pt x="0" y="219"/>
                  </a:moveTo>
                  <a:lnTo>
                    <a:pt x="194" y="136"/>
                  </a:lnTo>
                  <a:lnTo>
                    <a:pt x="194" y="113"/>
                  </a:lnTo>
                  <a:lnTo>
                    <a:pt x="205" y="105"/>
                  </a:lnTo>
                  <a:lnTo>
                    <a:pt x="211" y="100"/>
                  </a:lnTo>
                  <a:lnTo>
                    <a:pt x="221" y="100"/>
                  </a:lnTo>
                  <a:lnTo>
                    <a:pt x="227" y="92"/>
                  </a:lnTo>
                  <a:lnTo>
                    <a:pt x="234" y="90"/>
                  </a:lnTo>
                  <a:lnTo>
                    <a:pt x="198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8" name="Freeform 132"/>
            <p:cNvSpPr>
              <a:spLocks/>
            </p:cNvSpPr>
            <p:nvPr/>
          </p:nvSpPr>
          <p:spPr bwMode="auto">
            <a:xfrm>
              <a:off x="2174875" y="2087563"/>
              <a:ext cx="792163" cy="271462"/>
            </a:xfrm>
            <a:custGeom>
              <a:avLst/>
              <a:gdLst>
                <a:gd name="T0" fmla="*/ 438 w 438"/>
                <a:gd name="T1" fmla="*/ 183 h 183"/>
                <a:gd name="T2" fmla="*/ 379 w 438"/>
                <a:gd name="T3" fmla="*/ 94 h 183"/>
                <a:gd name="T4" fmla="*/ 260 w 438"/>
                <a:gd name="T5" fmla="*/ 91 h 183"/>
                <a:gd name="T6" fmla="*/ 250 w 438"/>
                <a:gd name="T7" fmla="*/ 92 h 183"/>
                <a:gd name="T8" fmla="*/ 244 w 438"/>
                <a:gd name="T9" fmla="*/ 98 h 183"/>
                <a:gd name="T10" fmla="*/ 231 w 438"/>
                <a:gd name="T11" fmla="*/ 104 h 183"/>
                <a:gd name="T12" fmla="*/ 215 w 438"/>
                <a:gd name="T13" fmla="*/ 104 h 183"/>
                <a:gd name="T14" fmla="*/ 0 w 438"/>
                <a:gd name="T15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8" h="183">
                  <a:moveTo>
                    <a:pt x="438" y="183"/>
                  </a:moveTo>
                  <a:lnTo>
                    <a:pt x="379" y="94"/>
                  </a:lnTo>
                  <a:lnTo>
                    <a:pt x="260" y="91"/>
                  </a:lnTo>
                  <a:lnTo>
                    <a:pt x="250" y="92"/>
                  </a:lnTo>
                  <a:lnTo>
                    <a:pt x="244" y="98"/>
                  </a:lnTo>
                  <a:lnTo>
                    <a:pt x="231" y="104"/>
                  </a:lnTo>
                  <a:lnTo>
                    <a:pt x="215" y="104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9" name="Line 133"/>
            <p:cNvSpPr>
              <a:spLocks noChangeShapeType="1"/>
            </p:cNvSpPr>
            <p:nvPr/>
          </p:nvSpPr>
          <p:spPr bwMode="auto">
            <a:xfrm flipV="1">
              <a:off x="3457575" y="2470150"/>
              <a:ext cx="1588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0" name="Line 134"/>
            <p:cNvSpPr>
              <a:spLocks noChangeShapeType="1"/>
            </p:cNvSpPr>
            <p:nvPr/>
          </p:nvSpPr>
          <p:spPr bwMode="auto">
            <a:xfrm>
              <a:off x="3457575" y="2470150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1" name="Line 135"/>
            <p:cNvSpPr>
              <a:spLocks noChangeShapeType="1"/>
            </p:cNvSpPr>
            <p:nvPr/>
          </p:nvSpPr>
          <p:spPr bwMode="auto">
            <a:xfrm>
              <a:off x="3473450" y="2470150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2" name="Line 136"/>
            <p:cNvSpPr>
              <a:spLocks noChangeShapeType="1"/>
            </p:cNvSpPr>
            <p:nvPr/>
          </p:nvSpPr>
          <p:spPr bwMode="auto">
            <a:xfrm flipH="1">
              <a:off x="3457575" y="2476500"/>
              <a:ext cx="15875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3" name="Freeform 137"/>
            <p:cNvSpPr>
              <a:spLocks/>
            </p:cNvSpPr>
            <p:nvPr/>
          </p:nvSpPr>
          <p:spPr bwMode="auto">
            <a:xfrm>
              <a:off x="3324225" y="2011363"/>
              <a:ext cx="215900" cy="19050"/>
            </a:xfrm>
            <a:custGeom>
              <a:avLst/>
              <a:gdLst>
                <a:gd name="T0" fmla="*/ 0 w 117"/>
                <a:gd name="T1" fmla="*/ 15 h 15"/>
                <a:gd name="T2" fmla="*/ 55 w 117"/>
                <a:gd name="T3" fmla="*/ 15 h 15"/>
                <a:gd name="T4" fmla="*/ 117 w 117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15">
                  <a:moveTo>
                    <a:pt x="0" y="15"/>
                  </a:moveTo>
                  <a:lnTo>
                    <a:pt x="55" y="15"/>
                  </a:lnTo>
                  <a:lnTo>
                    <a:pt x="117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4" name="Line 138"/>
            <p:cNvSpPr>
              <a:spLocks noChangeShapeType="1"/>
            </p:cNvSpPr>
            <p:nvPr/>
          </p:nvSpPr>
          <p:spPr bwMode="auto">
            <a:xfrm flipV="1">
              <a:off x="3197225" y="1900238"/>
              <a:ext cx="3175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5" name="Line 139"/>
            <p:cNvSpPr>
              <a:spLocks noChangeShapeType="1"/>
            </p:cNvSpPr>
            <p:nvPr/>
          </p:nvSpPr>
          <p:spPr bwMode="auto">
            <a:xfrm>
              <a:off x="3197225" y="1900238"/>
              <a:ext cx="15875" cy="47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6" name="Line 140"/>
            <p:cNvSpPr>
              <a:spLocks noChangeShapeType="1"/>
            </p:cNvSpPr>
            <p:nvPr/>
          </p:nvSpPr>
          <p:spPr bwMode="auto">
            <a:xfrm>
              <a:off x="3213100" y="1900238"/>
              <a:ext cx="0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7" name="Line 141"/>
            <p:cNvSpPr>
              <a:spLocks noChangeShapeType="1"/>
            </p:cNvSpPr>
            <p:nvPr/>
          </p:nvSpPr>
          <p:spPr bwMode="auto">
            <a:xfrm flipH="1">
              <a:off x="3197225" y="1914525"/>
              <a:ext cx="15875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8" name="Line 142"/>
            <p:cNvSpPr>
              <a:spLocks noChangeShapeType="1"/>
            </p:cNvSpPr>
            <p:nvPr/>
          </p:nvSpPr>
          <p:spPr bwMode="auto">
            <a:xfrm flipV="1">
              <a:off x="3035300" y="15430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9" name="Line 143"/>
            <p:cNvSpPr>
              <a:spLocks noChangeShapeType="1"/>
            </p:cNvSpPr>
            <p:nvPr/>
          </p:nvSpPr>
          <p:spPr bwMode="auto">
            <a:xfrm>
              <a:off x="3035300" y="1543050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0" name="Line 144"/>
            <p:cNvSpPr>
              <a:spLocks noChangeShapeType="1"/>
            </p:cNvSpPr>
            <p:nvPr/>
          </p:nvSpPr>
          <p:spPr bwMode="auto">
            <a:xfrm>
              <a:off x="3044825" y="1543050"/>
              <a:ext cx="4763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1" name="Line 145"/>
            <p:cNvSpPr>
              <a:spLocks noChangeShapeType="1"/>
            </p:cNvSpPr>
            <p:nvPr/>
          </p:nvSpPr>
          <p:spPr bwMode="auto">
            <a:xfrm flipH="1">
              <a:off x="3035300" y="1555750"/>
              <a:ext cx="952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2" name="Line 146"/>
            <p:cNvSpPr>
              <a:spLocks noChangeShapeType="1"/>
            </p:cNvSpPr>
            <p:nvPr/>
          </p:nvSpPr>
          <p:spPr bwMode="auto">
            <a:xfrm flipV="1">
              <a:off x="3543300" y="19065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3" name="Line 147"/>
            <p:cNvSpPr>
              <a:spLocks noChangeShapeType="1"/>
            </p:cNvSpPr>
            <p:nvPr/>
          </p:nvSpPr>
          <p:spPr bwMode="auto">
            <a:xfrm>
              <a:off x="3543300" y="1906588"/>
              <a:ext cx="14288" cy="47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4" name="Line 148"/>
            <p:cNvSpPr>
              <a:spLocks noChangeShapeType="1"/>
            </p:cNvSpPr>
            <p:nvPr/>
          </p:nvSpPr>
          <p:spPr bwMode="auto">
            <a:xfrm>
              <a:off x="3557588" y="1906588"/>
              <a:ext cx="3175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5" name="Line 149"/>
            <p:cNvSpPr>
              <a:spLocks noChangeShapeType="1"/>
            </p:cNvSpPr>
            <p:nvPr/>
          </p:nvSpPr>
          <p:spPr bwMode="auto">
            <a:xfrm flipH="1">
              <a:off x="3543300" y="1919288"/>
              <a:ext cx="14288" cy="47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6" name="Line 150"/>
            <p:cNvSpPr>
              <a:spLocks noChangeShapeType="1"/>
            </p:cNvSpPr>
            <p:nvPr/>
          </p:nvSpPr>
          <p:spPr bwMode="auto">
            <a:xfrm flipV="1">
              <a:off x="3514725" y="1641475"/>
              <a:ext cx="635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7" name="Line 151"/>
            <p:cNvSpPr>
              <a:spLocks noChangeShapeType="1"/>
            </p:cNvSpPr>
            <p:nvPr/>
          </p:nvSpPr>
          <p:spPr bwMode="auto">
            <a:xfrm>
              <a:off x="3514725" y="1641475"/>
              <a:ext cx="2540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8" name="Line 152"/>
            <p:cNvSpPr>
              <a:spLocks noChangeShapeType="1"/>
            </p:cNvSpPr>
            <p:nvPr/>
          </p:nvSpPr>
          <p:spPr bwMode="auto">
            <a:xfrm>
              <a:off x="3540125" y="164147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9" name="Line 153"/>
            <p:cNvSpPr>
              <a:spLocks noChangeShapeType="1"/>
            </p:cNvSpPr>
            <p:nvPr/>
          </p:nvSpPr>
          <p:spPr bwMode="auto">
            <a:xfrm flipH="1">
              <a:off x="3514725" y="1655763"/>
              <a:ext cx="25400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0" name="Freeform 154"/>
            <p:cNvSpPr>
              <a:spLocks/>
            </p:cNvSpPr>
            <p:nvPr/>
          </p:nvSpPr>
          <p:spPr bwMode="auto">
            <a:xfrm>
              <a:off x="3898900" y="2738438"/>
              <a:ext cx="204788" cy="600075"/>
            </a:xfrm>
            <a:custGeom>
              <a:avLst/>
              <a:gdLst>
                <a:gd name="T0" fmla="*/ 0 w 112"/>
                <a:gd name="T1" fmla="*/ 407 h 407"/>
                <a:gd name="T2" fmla="*/ 112 w 112"/>
                <a:gd name="T3" fmla="*/ 345 h 407"/>
                <a:gd name="T4" fmla="*/ 16 w 112"/>
                <a:gd name="T5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" h="407">
                  <a:moveTo>
                    <a:pt x="0" y="407"/>
                  </a:moveTo>
                  <a:lnTo>
                    <a:pt x="112" y="345"/>
                  </a:lnTo>
                  <a:lnTo>
                    <a:pt x="16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1" name="Freeform 155"/>
            <p:cNvSpPr>
              <a:spLocks/>
            </p:cNvSpPr>
            <p:nvPr/>
          </p:nvSpPr>
          <p:spPr bwMode="auto">
            <a:xfrm>
              <a:off x="6042025" y="3800475"/>
              <a:ext cx="282575" cy="693738"/>
            </a:xfrm>
            <a:custGeom>
              <a:avLst/>
              <a:gdLst>
                <a:gd name="T0" fmla="*/ 0 w 154"/>
                <a:gd name="T1" fmla="*/ 0 h 472"/>
                <a:gd name="T2" fmla="*/ 48 w 154"/>
                <a:gd name="T3" fmla="*/ 175 h 472"/>
                <a:gd name="T4" fmla="*/ 69 w 154"/>
                <a:gd name="T5" fmla="*/ 175 h 472"/>
                <a:gd name="T6" fmla="*/ 81 w 154"/>
                <a:gd name="T7" fmla="*/ 179 h 472"/>
                <a:gd name="T8" fmla="*/ 115 w 154"/>
                <a:gd name="T9" fmla="*/ 298 h 472"/>
                <a:gd name="T10" fmla="*/ 110 w 154"/>
                <a:gd name="T11" fmla="*/ 307 h 472"/>
                <a:gd name="T12" fmla="*/ 89 w 154"/>
                <a:gd name="T13" fmla="*/ 309 h 472"/>
                <a:gd name="T14" fmla="*/ 75 w 154"/>
                <a:gd name="T15" fmla="*/ 325 h 472"/>
                <a:gd name="T16" fmla="*/ 81 w 154"/>
                <a:gd name="T17" fmla="*/ 346 h 472"/>
                <a:gd name="T18" fmla="*/ 87 w 154"/>
                <a:gd name="T19" fmla="*/ 353 h 472"/>
                <a:gd name="T20" fmla="*/ 121 w 154"/>
                <a:gd name="T21" fmla="*/ 367 h 472"/>
                <a:gd name="T22" fmla="*/ 127 w 154"/>
                <a:gd name="T23" fmla="*/ 375 h 472"/>
                <a:gd name="T24" fmla="*/ 127 w 154"/>
                <a:gd name="T25" fmla="*/ 382 h 472"/>
                <a:gd name="T26" fmla="*/ 119 w 154"/>
                <a:gd name="T27" fmla="*/ 426 h 472"/>
                <a:gd name="T28" fmla="*/ 119 w 154"/>
                <a:gd name="T29" fmla="*/ 436 h 472"/>
                <a:gd name="T30" fmla="*/ 121 w 154"/>
                <a:gd name="T31" fmla="*/ 446 h 472"/>
                <a:gd name="T32" fmla="*/ 138 w 154"/>
                <a:gd name="T33" fmla="*/ 448 h 472"/>
                <a:gd name="T34" fmla="*/ 142 w 154"/>
                <a:gd name="T35" fmla="*/ 444 h 472"/>
                <a:gd name="T36" fmla="*/ 154 w 154"/>
                <a:gd name="T37" fmla="*/ 444 h 472"/>
                <a:gd name="T38" fmla="*/ 148 w 154"/>
                <a:gd name="T39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4" h="472">
                  <a:moveTo>
                    <a:pt x="0" y="0"/>
                  </a:moveTo>
                  <a:lnTo>
                    <a:pt x="48" y="175"/>
                  </a:lnTo>
                  <a:lnTo>
                    <a:pt x="69" y="175"/>
                  </a:lnTo>
                  <a:lnTo>
                    <a:pt x="81" y="179"/>
                  </a:lnTo>
                  <a:lnTo>
                    <a:pt x="115" y="298"/>
                  </a:lnTo>
                  <a:lnTo>
                    <a:pt x="110" y="307"/>
                  </a:lnTo>
                  <a:lnTo>
                    <a:pt x="89" y="309"/>
                  </a:lnTo>
                  <a:lnTo>
                    <a:pt x="75" y="325"/>
                  </a:lnTo>
                  <a:lnTo>
                    <a:pt x="81" y="346"/>
                  </a:lnTo>
                  <a:lnTo>
                    <a:pt x="87" y="353"/>
                  </a:lnTo>
                  <a:lnTo>
                    <a:pt x="121" y="367"/>
                  </a:lnTo>
                  <a:lnTo>
                    <a:pt x="127" y="375"/>
                  </a:lnTo>
                  <a:lnTo>
                    <a:pt x="127" y="382"/>
                  </a:lnTo>
                  <a:lnTo>
                    <a:pt x="119" y="426"/>
                  </a:lnTo>
                  <a:lnTo>
                    <a:pt x="119" y="436"/>
                  </a:lnTo>
                  <a:lnTo>
                    <a:pt x="121" y="446"/>
                  </a:lnTo>
                  <a:lnTo>
                    <a:pt x="138" y="448"/>
                  </a:lnTo>
                  <a:lnTo>
                    <a:pt x="142" y="444"/>
                  </a:lnTo>
                  <a:lnTo>
                    <a:pt x="154" y="444"/>
                  </a:lnTo>
                  <a:lnTo>
                    <a:pt x="148" y="472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2" name="Freeform 156"/>
            <p:cNvSpPr>
              <a:spLocks/>
            </p:cNvSpPr>
            <p:nvPr/>
          </p:nvSpPr>
          <p:spPr bwMode="auto">
            <a:xfrm>
              <a:off x="7380288" y="6102350"/>
              <a:ext cx="295275" cy="133350"/>
            </a:xfrm>
            <a:custGeom>
              <a:avLst/>
              <a:gdLst>
                <a:gd name="T0" fmla="*/ 0 w 163"/>
                <a:gd name="T1" fmla="*/ 11 h 88"/>
                <a:gd name="T2" fmla="*/ 4 w 163"/>
                <a:gd name="T3" fmla="*/ 38 h 88"/>
                <a:gd name="T4" fmla="*/ 8 w 163"/>
                <a:gd name="T5" fmla="*/ 42 h 88"/>
                <a:gd name="T6" fmla="*/ 17 w 163"/>
                <a:gd name="T7" fmla="*/ 40 h 88"/>
                <a:gd name="T8" fmla="*/ 21 w 163"/>
                <a:gd name="T9" fmla="*/ 32 h 88"/>
                <a:gd name="T10" fmla="*/ 27 w 163"/>
                <a:gd name="T11" fmla="*/ 30 h 88"/>
                <a:gd name="T12" fmla="*/ 31 w 163"/>
                <a:gd name="T13" fmla="*/ 38 h 88"/>
                <a:gd name="T14" fmla="*/ 19 w 163"/>
                <a:gd name="T15" fmla="*/ 84 h 88"/>
                <a:gd name="T16" fmla="*/ 52 w 163"/>
                <a:gd name="T17" fmla="*/ 84 h 88"/>
                <a:gd name="T18" fmla="*/ 48 w 163"/>
                <a:gd name="T19" fmla="*/ 88 h 88"/>
                <a:gd name="T20" fmla="*/ 92 w 163"/>
                <a:gd name="T21" fmla="*/ 86 h 88"/>
                <a:gd name="T22" fmla="*/ 112 w 163"/>
                <a:gd name="T23" fmla="*/ 74 h 88"/>
                <a:gd name="T24" fmla="*/ 138 w 163"/>
                <a:gd name="T25" fmla="*/ 72 h 88"/>
                <a:gd name="T26" fmla="*/ 154 w 163"/>
                <a:gd name="T27" fmla="*/ 71 h 88"/>
                <a:gd name="T28" fmla="*/ 163 w 163"/>
                <a:gd name="T29" fmla="*/ 53 h 88"/>
                <a:gd name="T30" fmla="*/ 163 w 163"/>
                <a:gd name="T3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3" h="88">
                  <a:moveTo>
                    <a:pt x="0" y="11"/>
                  </a:moveTo>
                  <a:lnTo>
                    <a:pt x="4" y="38"/>
                  </a:lnTo>
                  <a:lnTo>
                    <a:pt x="8" y="42"/>
                  </a:lnTo>
                  <a:lnTo>
                    <a:pt x="17" y="40"/>
                  </a:lnTo>
                  <a:lnTo>
                    <a:pt x="21" y="32"/>
                  </a:lnTo>
                  <a:lnTo>
                    <a:pt x="27" y="30"/>
                  </a:lnTo>
                  <a:lnTo>
                    <a:pt x="31" y="38"/>
                  </a:lnTo>
                  <a:lnTo>
                    <a:pt x="19" y="84"/>
                  </a:lnTo>
                  <a:lnTo>
                    <a:pt x="52" y="84"/>
                  </a:lnTo>
                  <a:lnTo>
                    <a:pt x="48" y="88"/>
                  </a:lnTo>
                  <a:lnTo>
                    <a:pt x="92" y="86"/>
                  </a:lnTo>
                  <a:lnTo>
                    <a:pt x="112" y="74"/>
                  </a:lnTo>
                  <a:lnTo>
                    <a:pt x="138" y="72"/>
                  </a:lnTo>
                  <a:lnTo>
                    <a:pt x="154" y="71"/>
                  </a:lnTo>
                  <a:lnTo>
                    <a:pt x="163" y="53"/>
                  </a:lnTo>
                  <a:lnTo>
                    <a:pt x="16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3" name="Freeform 157"/>
            <p:cNvSpPr>
              <a:spLocks/>
            </p:cNvSpPr>
            <p:nvPr/>
          </p:nvSpPr>
          <p:spPr bwMode="auto">
            <a:xfrm>
              <a:off x="7113588" y="5449888"/>
              <a:ext cx="68262" cy="220662"/>
            </a:xfrm>
            <a:custGeom>
              <a:avLst/>
              <a:gdLst>
                <a:gd name="T0" fmla="*/ 35 w 39"/>
                <a:gd name="T1" fmla="*/ 150 h 150"/>
                <a:gd name="T2" fmla="*/ 33 w 39"/>
                <a:gd name="T3" fmla="*/ 142 h 150"/>
                <a:gd name="T4" fmla="*/ 33 w 39"/>
                <a:gd name="T5" fmla="*/ 135 h 150"/>
                <a:gd name="T6" fmla="*/ 39 w 39"/>
                <a:gd name="T7" fmla="*/ 127 h 150"/>
                <a:gd name="T8" fmla="*/ 37 w 39"/>
                <a:gd name="T9" fmla="*/ 117 h 150"/>
                <a:gd name="T10" fmla="*/ 35 w 39"/>
                <a:gd name="T11" fmla="*/ 108 h 150"/>
                <a:gd name="T12" fmla="*/ 39 w 39"/>
                <a:gd name="T13" fmla="*/ 96 h 150"/>
                <a:gd name="T14" fmla="*/ 35 w 39"/>
                <a:gd name="T15" fmla="*/ 85 h 150"/>
                <a:gd name="T16" fmla="*/ 29 w 39"/>
                <a:gd name="T17" fmla="*/ 73 h 150"/>
                <a:gd name="T18" fmla="*/ 16 w 39"/>
                <a:gd name="T19" fmla="*/ 62 h 150"/>
                <a:gd name="T20" fmla="*/ 8 w 39"/>
                <a:gd name="T21" fmla="*/ 48 h 150"/>
                <a:gd name="T22" fmla="*/ 4 w 39"/>
                <a:gd name="T23" fmla="*/ 44 h 150"/>
                <a:gd name="T24" fmla="*/ 4 w 39"/>
                <a:gd name="T25" fmla="*/ 37 h 150"/>
                <a:gd name="T26" fmla="*/ 0 w 39"/>
                <a:gd name="T27" fmla="*/ 29 h 150"/>
                <a:gd name="T28" fmla="*/ 0 w 39"/>
                <a:gd name="T29" fmla="*/ 19 h 150"/>
                <a:gd name="T30" fmla="*/ 8 w 39"/>
                <a:gd name="T31" fmla="*/ 10 h 150"/>
                <a:gd name="T32" fmla="*/ 14 w 39"/>
                <a:gd name="T3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150">
                  <a:moveTo>
                    <a:pt x="35" y="150"/>
                  </a:moveTo>
                  <a:lnTo>
                    <a:pt x="33" y="142"/>
                  </a:lnTo>
                  <a:lnTo>
                    <a:pt x="33" y="135"/>
                  </a:lnTo>
                  <a:lnTo>
                    <a:pt x="39" y="127"/>
                  </a:lnTo>
                  <a:lnTo>
                    <a:pt x="37" y="117"/>
                  </a:lnTo>
                  <a:lnTo>
                    <a:pt x="35" y="108"/>
                  </a:lnTo>
                  <a:lnTo>
                    <a:pt x="39" y="96"/>
                  </a:lnTo>
                  <a:lnTo>
                    <a:pt x="35" y="85"/>
                  </a:lnTo>
                  <a:lnTo>
                    <a:pt x="29" y="73"/>
                  </a:lnTo>
                  <a:lnTo>
                    <a:pt x="16" y="62"/>
                  </a:lnTo>
                  <a:lnTo>
                    <a:pt x="8" y="48"/>
                  </a:lnTo>
                  <a:lnTo>
                    <a:pt x="4" y="44"/>
                  </a:lnTo>
                  <a:lnTo>
                    <a:pt x="4" y="37"/>
                  </a:lnTo>
                  <a:lnTo>
                    <a:pt x="0" y="29"/>
                  </a:lnTo>
                  <a:lnTo>
                    <a:pt x="0" y="19"/>
                  </a:lnTo>
                  <a:lnTo>
                    <a:pt x="8" y="10"/>
                  </a:lnTo>
                  <a:lnTo>
                    <a:pt x="1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4" name="Freeform 158"/>
            <p:cNvSpPr>
              <a:spLocks/>
            </p:cNvSpPr>
            <p:nvPr/>
          </p:nvSpPr>
          <p:spPr bwMode="auto">
            <a:xfrm>
              <a:off x="7138988" y="5402263"/>
              <a:ext cx="42862" cy="47625"/>
            </a:xfrm>
            <a:custGeom>
              <a:avLst/>
              <a:gdLst>
                <a:gd name="T0" fmla="*/ 25 w 25"/>
                <a:gd name="T1" fmla="*/ 0 h 29"/>
                <a:gd name="T2" fmla="*/ 19 w 25"/>
                <a:gd name="T3" fmla="*/ 10 h 29"/>
                <a:gd name="T4" fmla="*/ 11 w 25"/>
                <a:gd name="T5" fmla="*/ 12 h 29"/>
                <a:gd name="T6" fmla="*/ 8 w 25"/>
                <a:gd name="T7" fmla="*/ 18 h 29"/>
                <a:gd name="T8" fmla="*/ 0 w 2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9">
                  <a:moveTo>
                    <a:pt x="25" y="0"/>
                  </a:moveTo>
                  <a:lnTo>
                    <a:pt x="19" y="10"/>
                  </a:lnTo>
                  <a:lnTo>
                    <a:pt x="11" y="12"/>
                  </a:lnTo>
                  <a:lnTo>
                    <a:pt x="8" y="18"/>
                  </a:lnTo>
                  <a:lnTo>
                    <a:pt x="0" y="2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5" name="Freeform 159"/>
            <p:cNvSpPr>
              <a:spLocks/>
            </p:cNvSpPr>
            <p:nvPr/>
          </p:nvSpPr>
          <p:spPr bwMode="auto">
            <a:xfrm>
              <a:off x="7662863" y="5534025"/>
              <a:ext cx="173037" cy="255588"/>
            </a:xfrm>
            <a:custGeom>
              <a:avLst/>
              <a:gdLst>
                <a:gd name="T0" fmla="*/ 96 w 96"/>
                <a:gd name="T1" fmla="*/ 174 h 174"/>
                <a:gd name="T2" fmla="*/ 96 w 96"/>
                <a:gd name="T3" fmla="*/ 94 h 174"/>
                <a:gd name="T4" fmla="*/ 59 w 96"/>
                <a:gd name="T5" fmla="*/ 94 h 174"/>
                <a:gd name="T6" fmla="*/ 59 w 96"/>
                <a:gd name="T7" fmla="*/ 75 h 174"/>
                <a:gd name="T8" fmla="*/ 44 w 96"/>
                <a:gd name="T9" fmla="*/ 71 h 174"/>
                <a:gd name="T10" fmla="*/ 36 w 96"/>
                <a:gd name="T11" fmla="*/ 63 h 174"/>
                <a:gd name="T12" fmla="*/ 36 w 96"/>
                <a:gd name="T13" fmla="*/ 44 h 174"/>
                <a:gd name="T14" fmla="*/ 0 w 96"/>
                <a:gd name="T1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" h="174">
                  <a:moveTo>
                    <a:pt x="96" y="174"/>
                  </a:moveTo>
                  <a:lnTo>
                    <a:pt x="96" y="94"/>
                  </a:lnTo>
                  <a:lnTo>
                    <a:pt x="59" y="94"/>
                  </a:lnTo>
                  <a:lnTo>
                    <a:pt x="59" y="75"/>
                  </a:lnTo>
                  <a:lnTo>
                    <a:pt x="44" y="71"/>
                  </a:lnTo>
                  <a:lnTo>
                    <a:pt x="36" y="63"/>
                  </a:lnTo>
                  <a:lnTo>
                    <a:pt x="36" y="44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6" name="Freeform 160"/>
            <p:cNvSpPr>
              <a:spLocks/>
            </p:cNvSpPr>
            <p:nvPr/>
          </p:nvSpPr>
          <p:spPr bwMode="auto">
            <a:xfrm>
              <a:off x="7319963" y="5581650"/>
              <a:ext cx="160337" cy="82550"/>
            </a:xfrm>
            <a:custGeom>
              <a:avLst/>
              <a:gdLst>
                <a:gd name="T0" fmla="*/ 11 w 90"/>
                <a:gd name="T1" fmla="*/ 0 h 54"/>
                <a:gd name="T2" fmla="*/ 11 w 90"/>
                <a:gd name="T3" fmla="*/ 2 h 54"/>
                <a:gd name="T4" fmla="*/ 5 w 90"/>
                <a:gd name="T5" fmla="*/ 23 h 54"/>
                <a:gd name="T6" fmla="*/ 0 w 90"/>
                <a:gd name="T7" fmla="*/ 33 h 54"/>
                <a:gd name="T8" fmla="*/ 21 w 90"/>
                <a:gd name="T9" fmla="*/ 54 h 54"/>
                <a:gd name="T10" fmla="*/ 74 w 90"/>
                <a:gd name="T11" fmla="*/ 31 h 54"/>
                <a:gd name="T12" fmla="*/ 90 w 90"/>
                <a:gd name="T13" fmla="*/ 3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4">
                  <a:moveTo>
                    <a:pt x="11" y="0"/>
                  </a:moveTo>
                  <a:lnTo>
                    <a:pt x="11" y="2"/>
                  </a:lnTo>
                  <a:lnTo>
                    <a:pt x="5" y="23"/>
                  </a:lnTo>
                  <a:lnTo>
                    <a:pt x="0" y="33"/>
                  </a:lnTo>
                  <a:lnTo>
                    <a:pt x="21" y="54"/>
                  </a:lnTo>
                  <a:lnTo>
                    <a:pt x="74" y="31"/>
                  </a:lnTo>
                  <a:lnTo>
                    <a:pt x="90" y="3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7" name="Freeform 161"/>
            <p:cNvSpPr>
              <a:spLocks/>
            </p:cNvSpPr>
            <p:nvPr/>
          </p:nvSpPr>
          <p:spPr bwMode="auto">
            <a:xfrm>
              <a:off x="7480300" y="5567363"/>
              <a:ext cx="82550" cy="68262"/>
            </a:xfrm>
            <a:custGeom>
              <a:avLst/>
              <a:gdLst>
                <a:gd name="T0" fmla="*/ 38 w 44"/>
                <a:gd name="T1" fmla="*/ 0 h 46"/>
                <a:gd name="T2" fmla="*/ 44 w 44"/>
                <a:gd name="T3" fmla="*/ 11 h 46"/>
                <a:gd name="T4" fmla="*/ 31 w 44"/>
                <a:gd name="T5" fmla="*/ 17 h 46"/>
                <a:gd name="T6" fmla="*/ 25 w 44"/>
                <a:gd name="T7" fmla="*/ 13 h 46"/>
                <a:gd name="T8" fmla="*/ 0 w 44"/>
                <a:gd name="T9" fmla="*/ 27 h 46"/>
                <a:gd name="T10" fmla="*/ 9 w 44"/>
                <a:gd name="T11" fmla="*/ 40 h 46"/>
                <a:gd name="T12" fmla="*/ 0 w 44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46">
                  <a:moveTo>
                    <a:pt x="38" y="0"/>
                  </a:moveTo>
                  <a:lnTo>
                    <a:pt x="44" y="11"/>
                  </a:lnTo>
                  <a:lnTo>
                    <a:pt x="31" y="17"/>
                  </a:lnTo>
                  <a:lnTo>
                    <a:pt x="25" y="13"/>
                  </a:lnTo>
                  <a:lnTo>
                    <a:pt x="0" y="27"/>
                  </a:lnTo>
                  <a:lnTo>
                    <a:pt x="9" y="40"/>
                  </a:lnTo>
                  <a:lnTo>
                    <a:pt x="0" y="4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8" name="Freeform 162"/>
            <p:cNvSpPr>
              <a:spLocks/>
            </p:cNvSpPr>
            <p:nvPr/>
          </p:nvSpPr>
          <p:spPr bwMode="auto">
            <a:xfrm>
              <a:off x="6094413" y="5449888"/>
              <a:ext cx="528637" cy="190500"/>
            </a:xfrm>
            <a:custGeom>
              <a:avLst/>
              <a:gdLst>
                <a:gd name="T0" fmla="*/ 290 w 290"/>
                <a:gd name="T1" fmla="*/ 129 h 129"/>
                <a:gd name="T2" fmla="*/ 273 w 290"/>
                <a:gd name="T3" fmla="*/ 110 h 129"/>
                <a:gd name="T4" fmla="*/ 259 w 290"/>
                <a:gd name="T5" fmla="*/ 73 h 129"/>
                <a:gd name="T6" fmla="*/ 250 w 290"/>
                <a:gd name="T7" fmla="*/ 37 h 129"/>
                <a:gd name="T8" fmla="*/ 238 w 290"/>
                <a:gd name="T9" fmla="*/ 27 h 129"/>
                <a:gd name="T10" fmla="*/ 232 w 290"/>
                <a:gd name="T11" fmla="*/ 25 h 129"/>
                <a:gd name="T12" fmla="*/ 213 w 290"/>
                <a:gd name="T13" fmla="*/ 25 h 129"/>
                <a:gd name="T14" fmla="*/ 209 w 290"/>
                <a:gd name="T15" fmla="*/ 33 h 129"/>
                <a:gd name="T16" fmla="*/ 198 w 290"/>
                <a:gd name="T17" fmla="*/ 41 h 129"/>
                <a:gd name="T18" fmla="*/ 177 w 290"/>
                <a:gd name="T19" fmla="*/ 41 h 129"/>
                <a:gd name="T20" fmla="*/ 154 w 290"/>
                <a:gd name="T21" fmla="*/ 37 h 129"/>
                <a:gd name="T22" fmla="*/ 146 w 290"/>
                <a:gd name="T23" fmla="*/ 29 h 129"/>
                <a:gd name="T24" fmla="*/ 133 w 290"/>
                <a:gd name="T25" fmla="*/ 27 h 129"/>
                <a:gd name="T26" fmla="*/ 127 w 290"/>
                <a:gd name="T27" fmla="*/ 31 h 129"/>
                <a:gd name="T28" fmla="*/ 106 w 290"/>
                <a:gd name="T29" fmla="*/ 29 h 129"/>
                <a:gd name="T30" fmla="*/ 85 w 290"/>
                <a:gd name="T31" fmla="*/ 18 h 129"/>
                <a:gd name="T32" fmla="*/ 69 w 290"/>
                <a:gd name="T33" fmla="*/ 18 h 129"/>
                <a:gd name="T34" fmla="*/ 60 w 290"/>
                <a:gd name="T35" fmla="*/ 6 h 129"/>
                <a:gd name="T36" fmla="*/ 35 w 290"/>
                <a:gd name="T37" fmla="*/ 4 h 129"/>
                <a:gd name="T38" fmla="*/ 27 w 290"/>
                <a:gd name="T39" fmla="*/ 16 h 129"/>
                <a:gd name="T40" fmla="*/ 12 w 290"/>
                <a:gd name="T41" fmla="*/ 18 h 129"/>
                <a:gd name="T42" fmla="*/ 0 w 290"/>
                <a:gd name="T43" fmla="*/ 10 h 129"/>
                <a:gd name="T44" fmla="*/ 0 w 290"/>
                <a:gd name="T45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0" h="129">
                  <a:moveTo>
                    <a:pt x="290" y="129"/>
                  </a:moveTo>
                  <a:lnTo>
                    <a:pt x="273" y="110"/>
                  </a:lnTo>
                  <a:lnTo>
                    <a:pt x="259" y="73"/>
                  </a:lnTo>
                  <a:lnTo>
                    <a:pt x="250" y="37"/>
                  </a:lnTo>
                  <a:lnTo>
                    <a:pt x="238" y="27"/>
                  </a:lnTo>
                  <a:lnTo>
                    <a:pt x="232" y="25"/>
                  </a:lnTo>
                  <a:lnTo>
                    <a:pt x="213" y="25"/>
                  </a:lnTo>
                  <a:lnTo>
                    <a:pt x="209" y="33"/>
                  </a:lnTo>
                  <a:lnTo>
                    <a:pt x="198" y="41"/>
                  </a:lnTo>
                  <a:lnTo>
                    <a:pt x="177" y="41"/>
                  </a:lnTo>
                  <a:lnTo>
                    <a:pt x="154" y="37"/>
                  </a:lnTo>
                  <a:lnTo>
                    <a:pt x="146" y="29"/>
                  </a:lnTo>
                  <a:lnTo>
                    <a:pt x="133" y="27"/>
                  </a:lnTo>
                  <a:lnTo>
                    <a:pt x="127" y="31"/>
                  </a:lnTo>
                  <a:lnTo>
                    <a:pt x="106" y="29"/>
                  </a:lnTo>
                  <a:lnTo>
                    <a:pt x="85" y="18"/>
                  </a:lnTo>
                  <a:lnTo>
                    <a:pt x="69" y="18"/>
                  </a:lnTo>
                  <a:lnTo>
                    <a:pt x="60" y="6"/>
                  </a:lnTo>
                  <a:lnTo>
                    <a:pt x="35" y="4"/>
                  </a:lnTo>
                  <a:lnTo>
                    <a:pt x="27" y="16"/>
                  </a:lnTo>
                  <a:lnTo>
                    <a:pt x="12" y="18"/>
                  </a:lnTo>
                  <a:lnTo>
                    <a:pt x="0" y="1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9" name="Freeform 163"/>
            <p:cNvSpPr>
              <a:spLocks/>
            </p:cNvSpPr>
            <p:nvPr/>
          </p:nvSpPr>
          <p:spPr bwMode="auto">
            <a:xfrm>
              <a:off x="6083300" y="5364163"/>
              <a:ext cx="11113" cy="85725"/>
            </a:xfrm>
            <a:custGeom>
              <a:avLst/>
              <a:gdLst>
                <a:gd name="T0" fmla="*/ 6 w 6"/>
                <a:gd name="T1" fmla="*/ 57 h 57"/>
                <a:gd name="T2" fmla="*/ 2 w 6"/>
                <a:gd name="T3" fmla="*/ 40 h 57"/>
                <a:gd name="T4" fmla="*/ 0 w 6"/>
                <a:gd name="T5" fmla="*/ 27 h 57"/>
                <a:gd name="T6" fmla="*/ 6 w 6"/>
                <a:gd name="T7" fmla="*/ 19 h 57"/>
                <a:gd name="T8" fmla="*/ 6 w 6"/>
                <a:gd name="T9" fmla="*/ 5 h 57"/>
                <a:gd name="T10" fmla="*/ 4 w 6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7">
                  <a:moveTo>
                    <a:pt x="6" y="57"/>
                  </a:moveTo>
                  <a:lnTo>
                    <a:pt x="2" y="40"/>
                  </a:lnTo>
                  <a:lnTo>
                    <a:pt x="0" y="27"/>
                  </a:lnTo>
                  <a:lnTo>
                    <a:pt x="6" y="19"/>
                  </a:lnTo>
                  <a:lnTo>
                    <a:pt x="6" y="5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0" name="Freeform 164"/>
            <p:cNvSpPr>
              <a:spLocks/>
            </p:cNvSpPr>
            <p:nvPr/>
          </p:nvSpPr>
          <p:spPr bwMode="auto">
            <a:xfrm>
              <a:off x="5965825" y="5449888"/>
              <a:ext cx="188913" cy="539750"/>
            </a:xfrm>
            <a:custGeom>
              <a:avLst/>
              <a:gdLst>
                <a:gd name="T0" fmla="*/ 0 w 104"/>
                <a:gd name="T1" fmla="*/ 367 h 367"/>
                <a:gd name="T2" fmla="*/ 104 w 104"/>
                <a:gd name="T3" fmla="*/ 192 h 367"/>
                <a:gd name="T4" fmla="*/ 48 w 104"/>
                <a:gd name="T5" fmla="*/ 6 h 367"/>
                <a:gd name="T6" fmla="*/ 71 w 104"/>
                <a:gd name="T7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1" name="Freeform 165"/>
            <p:cNvSpPr>
              <a:spLocks/>
            </p:cNvSpPr>
            <p:nvPr/>
          </p:nvSpPr>
          <p:spPr bwMode="auto">
            <a:xfrm>
              <a:off x="5524500" y="5522913"/>
              <a:ext cx="104775" cy="188912"/>
            </a:xfrm>
            <a:custGeom>
              <a:avLst/>
              <a:gdLst>
                <a:gd name="T0" fmla="*/ 56 w 56"/>
                <a:gd name="T1" fmla="*/ 127 h 127"/>
                <a:gd name="T2" fmla="*/ 27 w 56"/>
                <a:gd name="T3" fmla="*/ 75 h 127"/>
                <a:gd name="T4" fmla="*/ 37 w 56"/>
                <a:gd name="T5" fmla="*/ 48 h 127"/>
                <a:gd name="T6" fmla="*/ 0 w 56"/>
                <a:gd name="T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127">
                  <a:moveTo>
                    <a:pt x="56" y="127"/>
                  </a:moveTo>
                  <a:lnTo>
                    <a:pt x="27" y="75"/>
                  </a:lnTo>
                  <a:lnTo>
                    <a:pt x="37" y="48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2" name="Line 166"/>
            <p:cNvSpPr>
              <a:spLocks noChangeShapeType="1"/>
            </p:cNvSpPr>
            <p:nvPr/>
          </p:nvSpPr>
          <p:spPr bwMode="auto">
            <a:xfrm flipH="1">
              <a:off x="6862763" y="5805488"/>
              <a:ext cx="311150" cy="809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3" name="Freeform 167"/>
            <p:cNvSpPr>
              <a:spLocks/>
            </p:cNvSpPr>
            <p:nvPr/>
          </p:nvSpPr>
          <p:spPr bwMode="auto">
            <a:xfrm>
              <a:off x="7720013" y="6145213"/>
              <a:ext cx="339725" cy="323850"/>
            </a:xfrm>
            <a:custGeom>
              <a:avLst/>
              <a:gdLst>
                <a:gd name="T0" fmla="*/ 0 w 188"/>
                <a:gd name="T1" fmla="*/ 0 h 221"/>
                <a:gd name="T2" fmla="*/ 14 w 188"/>
                <a:gd name="T3" fmla="*/ 4 h 221"/>
                <a:gd name="T4" fmla="*/ 23 w 188"/>
                <a:gd name="T5" fmla="*/ 12 h 221"/>
                <a:gd name="T6" fmla="*/ 27 w 188"/>
                <a:gd name="T7" fmla="*/ 14 h 221"/>
                <a:gd name="T8" fmla="*/ 35 w 188"/>
                <a:gd name="T9" fmla="*/ 20 h 221"/>
                <a:gd name="T10" fmla="*/ 35 w 188"/>
                <a:gd name="T11" fmla="*/ 93 h 221"/>
                <a:gd name="T12" fmla="*/ 167 w 188"/>
                <a:gd name="T13" fmla="*/ 150 h 221"/>
                <a:gd name="T14" fmla="*/ 171 w 188"/>
                <a:gd name="T15" fmla="*/ 165 h 221"/>
                <a:gd name="T16" fmla="*/ 188 w 188"/>
                <a:gd name="T17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8" h="221">
                  <a:moveTo>
                    <a:pt x="0" y="0"/>
                  </a:moveTo>
                  <a:lnTo>
                    <a:pt x="14" y="4"/>
                  </a:lnTo>
                  <a:lnTo>
                    <a:pt x="23" y="12"/>
                  </a:lnTo>
                  <a:lnTo>
                    <a:pt x="27" y="14"/>
                  </a:lnTo>
                  <a:lnTo>
                    <a:pt x="35" y="20"/>
                  </a:lnTo>
                  <a:lnTo>
                    <a:pt x="35" y="93"/>
                  </a:lnTo>
                  <a:lnTo>
                    <a:pt x="167" y="150"/>
                  </a:lnTo>
                  <a:lnTo>
                    <a:pt x="171" y="165"/>
                  </a:lnTo>
                  <a:lnTo>
                    <a:pt x="188" y="22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4" name="Freeform 168"/>
            <p:cNvSpPr>
              <a:spLocks/>
            </p:cNvSpPr>
            <p:nvPr/>
          </p:nvSpPr>
          <p:spPr bwMode="auto">
            <a:xfrm>
              <a:off x="7720013" y="5899150"/>
              <a:ext cx="153987" cy="246063"/>
            </a:xfrm>
            <a:custGeom>
              <a:avLst/>
              <a:gdLst>
                <a:gd name="T0" fmla="*/ 0 w 85"/>
                <a:gd name="T1" fmla="*/ 165 h 165"/>
                <a:gd name="T2" fmla="*/ 52 w 85"/>
                <a:gd name="T3" fmla="*/ 110 h 165"/>
                <a:gd name="T4" fmla="*/ 77 w 85"/>
                <a:gd name="T5" fmla="*/ 69 h 165"/>
                <a:gd name="T6" fmla="*/ 85 w 85"/>
                <a:gd name="T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165">
                  <a:moveTo>
                    <a:pt x="0" y="165"/>
                  </a:moveTo>
                  <a:lnTo>
                    <a:pt x="52" y="110"/>
                  </a:lnTo>
                  <a:lnTo>
                    <a:pt x="77" y="69"/>
                  </a:lnTo>
                  <a:lnTo>
                    <a:pt x="8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5" name="Freeform 169"/>
            <p:cNvSpPr>
              <a:spLocks/>
            </p:cNvSpPr>
            <p:nvPr/>
          </p:nvSpPr>
          <p:spPr bwMode="auto">
            <a:xfrm>
              <a:off x="7835900" y="5789613"/>
              <a:ext cx="38100" cy="109537"/>
            </a:xfrm>
            <a:custGeom>
              <a:avLst/>
              <a:gdLst>
                <a:gd name="T0" fmla="*/ 21 w 21"/>
                <a:gd name="T1" fmla="*/ 73 h 73"/>
                <a:gd name="T2" fmla="*/ 0 w 21"/>
                <a:gd name="T3" fmla="*/ 27 h 73"/>
                <a:gd name="T4" fmla="*/ 0 w 21"/>
                <a:gd name="T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73">
                  <a:moveTo>
                    <a:pt x="21" y="73"/>
                  </a:moveTo>
                  <a:lnTo>
                    <a:pt x="0" y="27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6" name="Freeform 170"/>
            <p:cNvSpPr>
              <a:spLocks/>
            </p:cNvSpPr>
            <p:nvPr/>
          </p:nvSpPr>
          <p:spPr bwMode="auto">
            <a:xfrm>
              <a:off x="7534275" y="5816600"/>
              <a:ext cx="57150" cy="33338"/>
            </a:xfrm>
            <a:custGeom>
              <a:avLst/>
              <a:gdLst>
                <a:gd name="T0" fmla="*/ 0 w 30"/>
                <a:gd name="T1" fmla="*/ 0 h 23"/>
                <a:gd name="T2" fmla="*/ 19 w 30"/>
                <a:gd name="T3" fmla="*/ 21 h 23"/>
                <a:gd name="T4" fmla="*/ 25 w 30"/>
                <a:gd name="T5" fmla="*/ 23 h 23"/>
                <a:gd name="T6" fmla="*/ 30 w 30"/>
                <a:gd name="T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23">
                  <a:moveTo>
                    <a:pt x="0" y="0"/>
                  </a:moveTo>
                  <a:lnTo>
                    <a:pt x="19" y="21"/>
                  </a:lnTo>
                  <a:lnTo>
                    <a:pt x="25" y="23"/>
                  </a:lnTo>
                  <a:lnTo>
                    <a:pt x="30" y="23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7" name="Freeform 171"/>
            <p:cNvSpPr>
              <a:spLocks/>
            </p:cNvSpPr>
            <p:nvPr/>
          </p:nvSpPr>
          <p:spPr bwMode="auto">
            <a:xfrm>
              <a:off x="7591425" y="5830888"/>
              <a:ext cx="282575" cy="74612"/>
            </a:xfrm>
            <a:custGeom>
              <a:avLst/>
              <a:gdLst>
                <a:gd name="T0" fmla="*/ 0 w 158"/>
                <a:gd name="T1" fmla="*/ 14 h 52"/>
                <a:gd name="T2" fmla="*/ 4 w 158"/>
                <a:gd name="T3" fmla="*/ 14 h 52"/>
                <a:gd name="T4" fmla="*/ 10 w 158"/>
                <a:gd name="T5" fmla="*/ 6 h 52"/>
                <a:gd name="T6" fmla="*/ 18 w 158"/>
                <a:gd name="T7" fmla="*/ 0 h 52"/>
                <a:gd name="T8" fmla="*/ 102 w 158"/>
                <a:gd name="T9" fmla="*/ 0 h 52"/>
                <a:gd name="T10" fmla="*/ 102 w 158"/>
                <a:gd name="T11" fmla="*/ 52 h 52"/>
                <a:gd name="T12" fmla="*/ 158 w 158"/>
                <a:gd name="T13" fmla="*/ 4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52">
                  <a:moveTo>
                    <a:pt x="0" y="14"/>
                  </a:moveTo>
                  <a:lnTo>
                    <a:pt x="4" y="14"/>
                  </a:lnTo>
                  <a:lnTo>
                    <a:pt x="10" y="6"/>
                  </a:lnTo>
                  <a:lnTo>
                    <a:pt x="18" y="0"/>
                  </a:lnTo>
                  <a:lnTo>
                    <a:pt x="102" y="0"/>
                  </a:lnTo>
                  <a:lnTo>
                    <a:pt x="102" y="52"/>
                  </a:lnTo>
                  <a:lnTo>
                    <a:pt x="158" y="4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8" name="Freeform 172"/>
            <p:cNvSpPr>
              <a:spLocks/>
            </p:cNvSpPr>
            <p:nvPr/>
          </p:nvSpPr>
          <p:spPr bwMode="auto">
            <a:xfrm>
              <a:off x="7410450" y="6021388"/>
              <a:ext cx="228600" cy="95250"/>
            </a:xfrm>
            <a:custGeom>
              <a:avLst/>
              <a:gdLst>
                <a:gd name="T0" fmla="*/ 127 w 127"/>
                <a:gd name="T1" fmla="*/ 0 h 63"/>
                <a:gd name="T2" fmla="*/ 83 w 127"/>
                <a:gd name="T3" fmla="*/ 17 h 63"/>
                <a:gd name="T4" fmla="*/ 12 w 127"/>
                <a:gd name="T5" fmla="*/ 17 h 63"/>
                <a:gd name="T6" fmla="*/ 20 w 127"/>
                <a:gd name="T7" fmla="*/ 40 h 63"/>
                <a:gd name="T8" fmla="*/ 23 w 127"/>
                <a:gd name="T9" fmla="*/ 52 h 63"/>
                <a:gd name="T10" fmla="*/ 20 w 127"/>
                <a:gd name="T11" fmla="*/ 57 h 63"/>
                <a:gd name="T12" fmla="*/ 14 w 127"/>
                <a:gd name="T13" fmla="*/ 59 h 63"/>
                <a:gd name="T14" fmla="*/ 0 w 127"/>
                <a:gd name="T1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7" h="63">
                  <a:moveTo>
                    <a:pt x="127" y="0"/>
                  </a:moveTo>
                  <a:lnTo>
                    <a:pt x="83" y="17"/>
                  </a:lnTo>
                  <a:lnTo>
                    <a:pt x="12" y="17"/>
                  </a:lnTo>
                  <a:lnTo>
                    <a:pt x="20" y="40"/>
                  </a:lnTo>
                  <a:lnTo>
                    <a:pt x="23" y="52"/>
                  </a:lnTo>
                  <a:lnTo>
                    <a:pt x="20" y="57"/>
                  </a:lnTo>
                  <a:lnTo>
                    <a:pt x="14" y="59"/>
                  </a:lnTo>
                  <a:lnTo>
                    <a:pt x="0" y="6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9" name="Freeform 173"/>
            <p:cNvSpPr>
              <a:spLocks/>
            </p:cNvSpPr>
            <p:nvPr/>
          </p:nvSpPr>
          <p:spPr bwMode="auto">
            <a:xfrm>
              <a:off x="7675563" y="6102350"/>
              <a:ext cx="44450" cy="42863"/>
            </a:xfrm>
            <a:custGeom>
              <a:avLst/>
              <a:gdLst>
                <a:gd name="T0" fmla="*/ 0 w 25"/>
                <a:gd name="T1" fmla="*/ 0 h 26"/>
                <a:gd name="T2" fmla="*/ 4 w 25"/>
                <a:gd name="T3" fmla="*/ 7 h 26"/>
                <a:gd name="T4" fmla="*/ 6 w 25"/>
                <a:gd name="T5" fmla="*/ 17 h 26"/>
                <a:gd name="T6" fmla="*/ 25 w 25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6">
                  <a:moveTo>
                    <a:pt x="0" y="0"/>
                  </a:moveTo>
                  <a:lnTo>
                    <a:pt x="4" y="7"/>
                  </a:lnTo>
                  <a:lnTo>
                    <a:pt x="6" y="17"/>
                  </a:lnTo>
                  <a:lnTo>
                    <a:pt x="25" y="2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0" name="Freeform 174"/>
            <p:cNvSpPr>
              <a:spLocks/>
            </p:cNvSpPr>
            <p:nvPr/>
          </p:nvSpPr>
          <p:spPr bwMode="auto">
            <a:xfrm>
              <a:off x="7639050" y="6021388"/>
              <a:ext cx="36513" cy="80962"/>
            </a:xfrm>
            <a:custGeom>
              <a:avLst/>
              <a:gdLst>
                <a:gd name="T0" fmla="*/ 0 w 19"/>
                <a:gd name="T1" fmla="*/ 0 h 54"/>
                <a:gd name="T2" fmla="*/ 4 w 19"/>
                <a:gd name="T3" fmla="*/ 13 h 54"/>
                <a:gd name="T4" fmla="*/ 10 w 19"/>
                <a:gd name="T5" fmla="*/ 27 h 54"/>
                <a:gd name="T6" fmla="*/ 14 w 19"/>
                <a:gd name="T7" fmla="*/ 32 h 54"/>
                <a:gd name="T8" fmla="*/ 14 w 19"/>
                <a:gd name="T9" fmla="*/ 44 h 54"/>
                <a:gd name="T10" fmla="*/ 19 w 19"/>
                <a:gd name="T11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54">
                  <a:moveTo>
                    <a:pt x="0" y="0"/>
                  </a:moveTo>
                  <a:lnTo>
                    <a:pt x="4" y="13"/>
                  </a:lnTo>
                  <a:lnTo>
                    <a:pt x="10" y="27"/>
                  </a:lnTo>
                  <a:lnTo>
                    <a:pt x="14" y="32"/>
                  </a:lnTo>
                  <a:lnTo>
                    <a:pt x="14" y="44"/>
                  </a:lnTo>
                  <a:lnTo>
                    <a:pt x="19" y="5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1" name="Freeform 175"/>
            <p:cNvSpPr>
              <a:spLocks/>
            </p:cNvSpPr>
            <p:nvPr/>
          </p:nvSpPr>
          <p:spPr bwMode="auto">
            <a:xfrm>
              <a:off x="7545388" y="5849938"/>
              <a:ext cx="93662" cy="171450"/>
            </a:xfrm>
            <a:custGeom>
              <a:avLst/>
              <a:gdLst>
                <a:gd name="T0" fmla="*/ 25 w 54"/>
                <a:gd name="T1" fmla="*/ 0 h 117"/>
                <a:gd name="T2" fmla="*/ 18 w 54"/>
                <a:gd name="T3" fmla="*/ 7 h 117"/>
                <a:gd name="T4" fmla="*/ 6 w 54"/>
                <a:gd name="T5" fmla="*/ 27 h 117"/>
                <a:gd name="T6" fmla="*/ 0 w 54"/>
                <a:gd name="T7" fmla="*/ 46 h 117"/>
                <a:gd name="T8" fmla="*/ 8 w 54"/>
                <a:gd name="T9" fmla="*/ 73 h 117"/>
                <a:gd name="T10" fmla="*/ 14 w 54"/>
                <a:gd name="T11" fmla="*/ 84 h 117"/>
                <a:gd name="T12" fmla="*/ 22 w 54"/>
                <a:gd name="T13" fmla="*/ 98 h 117"/>
                <a:gd name="T14" fmla="*/ 27 w 54"/>
                <a:gd name="T15" fmla="*/ 109 h 117"/>
                <a:gd name="T16" fmla="*/ 35 w 54"/>
                <a:gd name="T17" fmla="*/ 113 h 117"/>
                <a:gd name="T18" fmla="*/ 43 w 54"/>
                <a:gd name="T19" fmla="*/ 109 h 117"/>
                <a:gd name="T20" fmla="*/ 50 w 54"/>
                <a:gd name="T21" fmla="*/ 111 h 117"/>
                <a:gd name="T22" fmla="*/ 54 w 54"/>
                <a:gd name="T23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" h="117">
                  <a:moveTo>
                    <a:pt x="25" y="0"/>
                  </a:moveTo>
                  <a:lnTo>
                    <a:pt x="18" y="7"/>
                  </a:lnTo>
                  <a:lnTo>
                    <a:pt x="6" y="27"/>
                  </a:lnTo>
                  <a:lnTo>
                    <a:pt x="0" y="46"/>
                  </a:lnTo>
                  <a:lnTo>
                    <a:pt x="8" y="73"/>
                  </a:lnTo>
                  <a:lnTo>
                    <a:pt x="14" y="84"/>
                  </a:lnTo>
                  <a:lnTo>
                    <a:pt x="22" y="98"/>
                  </a:lnTo>
                  <a:lnTo>
                    <a:pt x="27" y="109"/>
                  </a:lnTo>
                  <a:lnTo>
                    <a:pt x="35" y="113"/>
                  </a:lnTo>
                  <a:lnTo>
                    <a:pt x="43" y="109"/>
                  </a:lnTo>
                  <a:lnTo>
                    <a:pt x="50" y="111"/>
                  </a:lnTo>
                  <a:lnTo>
                    <a:pt x="54" y="11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2" name="Line 176"/>
            <p:cNvSpPr>
              <a:spLocks noChangeShapeType="1"/>
            </p:cNvSpPr>
            <p:nvPr/>
          </p:nvSpPr>
          <p:spPr bwMode="auto">
            <a:xfrm flipV="1">
              <a:off x="7569200" y="6273800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3" name="Line 177"/>
            <p:cNvSpPr>
              <a:spLocks noChangeShapeType="1"/>
            </p:cNvSpPr>
            <p:nvPr/>
          </p:nvSpPr>
          <p:spPr bwMode="auto">
            <a:xfrm>
              <a:off x="7569200" y="6273800"/>
              <a:ext cx="11113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4" name="Line 178"/>
            <p:cNvSpPr>
              <a:spLocks noChangeShapeType="1"/>
            </p:cNvSpPr>
            <p:nvPr/>
          </p:nvSpPr>
          <p:spPr bwMode="auto">
            <a:xfrm>
              <a:off x="7580313" y="6273800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5" name="Line 179"/>
            <p:cNvSpPr>
              <a:spLocks noChangeShapeType="1"/>
            </p:cNvSpPr>
            <p:nvPr/>
          </p:nvSpPr>
          <p:spPr bwMode="auto">
            <a:xfrm flipH="1">
              <a:off x="7569200" y="6283325"/>
              <a:ext cx="11113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6" name="Freeform 180"/>
            <p:cNvSpPr>
              <a:spLocks/>
            </p:cNvSpPr>
            <p:nvPr/>
          </p:nvSpPr>
          <p:spPr bwMode="auto">
            <a:xfrm>
              <a:off x="7380288" y="5632450"/>
              <a:ext cx="100012" cy="74613"/>
            </a:xfrm>
            <a:custGeom>
              <a:avLst/>
              <a:gdLst>
                <a:gd name="T0" fmla="*/ 0 w 56"/>
                <a:gd name="T1" fmla="*/ 48 h 48"/>
                <a:gd name="T2" fmla="*/ 8 w 56"/>
                <a:gd name="T3" fmla="*/ 36 h 48"/>
                <a:gd name="T4" fmla="*/ 19 w 56"/>
                <a:gd name="T5" fmla="*/ 38 h 48"/>
                <a:gd name="T6" fmla="*/ 21 w 56"/>
                <a:gd name="T7" fmla="*/ 29 h 48"/>
                <a:gd name="T8" fmla="*/ 56 w 56"/>
                <a:gd name="T9" fmla="*/ 17 h 48"/>
                <a:gd name="T10" fmla="*/ 56 w 56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48">
                  <a:moveTo>
                    <a:pt x="0" y="48"/>
                  </a:moveTo>
                  <a:lnTo>
                    <a:pt x="8" y="36"/>
                  </a:lnTo>
                  <a:lnTo>
                    <a:pt x="19" y="38"/>
                  </a:lnTo>
                  <a:lnTo>
                    <a:pt x="21" y="29"/>
                  </a:lnTo>
                  <a:lnTo>
                    <a:pt x="56" y="17"/>
                  </a:lnTo>
                  <a:lnTo>
                    <a:pt x="56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7" name="Freeform 181"/>
            <p:cNvSpPr>
              <a:spLocks/>
            </p:cNvSpPr>
            <p:nvPr/>
          </p:nvSpPr>
          <p:spPr bwMode="auto">
            <a:xfrm>
              <a:off x="7240588" y="5699125"/>
              <a:ext cx="139700" cy="15875"/>
            </a:xfrm>
            <a:custGeom>
              <a:avLst/>
              <a:gdLst>
                <a:gd name="T0" fmla="*/ 0 w 78"/>
                <a:gd name="T1" fmla="*/ 0 h 12"/>
                <a:gd name="T2" fmla="*/ 36 w 78"/>
                <a:gd name="T3" fmla="*/ 12 h 12"/>
                <a:gd name="T4" fmla="*/ 78 w 78"/>
                <a:gd name="T5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8" h="12">
                  <a:moveTo>
                    <a:pt x="0" y="0"/>
                  </a:moveTo>
                  <a:lnTo>
                    <a:pt x="36" y="12"/>
                  </a:lnTo>
                  <a:lnTo>
                    <a:pt x="78" y="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8" name="Freeform 182"/>
            <p:cNvSpPr>
              <a:spLocks/>
            </p:cNvSpPr>
            <p:nvPr/>
          </p:nvSpPr>
          <p:spPr bwMode="auto">
            <a:xfrm>
              <a:off x="7173913" y="5670550"/>
              <a:ext cx="66675" cy="28575"/>
            </a:xfrm>
            <a:custGeom>
              <a:avLst/>
              <a:gdLst>
                <a:gd name="T0" fmla="*/ 35 w 35"/>
                <a:gd name="T1" fmla="*/ 21 h 21"/>
                <a:gd name="T2" fmla="*/ 35 w 35"/>
                <a:gd name="T3" fmla="*/ 6 h 21"/>
                <a:gd name="T4" fmla="*/ 0 w 35"/>
                <a:gd name="T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21">
                  <a:moveTo>
                    <a:pt x="35" y="21"/>
                  </a:moveTo>
                  <a:lnTo>
                    <a:pt x="35" y="6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9" name="Freeform 183"/>
            <p:cNvSpPr>
              <a:spLocks/>
            </p:cNvSpPr>
            <p:nvPr/>
          </p:nvSpPr>
          <p:spPr bwMode="auto">
            <a:xfrm>
              <a:off x="7278688" y="5816600"/>
              <a:ext cx="255587" cy="82550"/>
            </a:xfrm>
            <a:custGeom>
              <a:avLst/>
              <a:gdLst>
                <a:gd name="T0" fmla="*/ 142 w 142"/>
                <a:gd name="T1" fmla="*/ 0 h 55"/>
                <a:gd name="T2" fmla="*/ 82 w 142"/>
                <a:gd name="T3" fmla="*/ 36 h 55"/>
                <a:gd name="T4" fmla="*/ 0 w 142"/>
                <a:gd name="T5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2" h="55">
                  <a:moveTo>
                    <a:pt x="142" y="0"/>
                  </a:moveTo>
                  <a:lnTo>
                    <a:pt x="82" y="36"/>
                  </a:lnTo>
                  <a:lnTo>
                    <a:pt x="0" y="5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0" name="Freeform 184"/>
            <p:cNvSpPr>
              <a:spLocks/>
            </p:cNvSpPr>
            <p:nvPr/>
          </p:nvSpPr>
          <p:spPr bwMode="auto">
            <a:xfrm>
              <a:off x="7380288" y="5700713"/>
              <a:ext cx="153987" cy="115887"/>
            </a:xfrm>
            <a:custGeom>
              <a:avLst/>
              <a:gdLst>
                <a:gd name="T0" fmla="*/ 0 w 85"/>
                <a:gd name="T1" fmla="*/ 2 h 77"/>
                <a:gd name="T2" fmla="*/ 14 w 85"/>
                <a:gd name="T3" fmla="*/ 0 h 77"/>
                <a:gd name="T4" fmla="*/ 85 w 85"/>
                <a:gd name="T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77">
                  <a:moveTo>
                    <a:pt x="0" y="2"/>
                  </a:moveTo>
                  <a:lnTo>
                    <a:pt x="14" y="0"/>
                  </a:lnTo>
                  <a:lnTo>
                    <a:pt x="85" y="7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1" name="Freeform 185"/>
            <p:cNvSpPr>
              <a:spLocks/>
            </p:cNvSpPr>
            <p:nvPr/>
          </p:nvSpPr>
          <p:spPr bwMode="auto">
            <a:xfrm>
              <a:off x="7232650" y="5699125"/>
              <a:ext cx="46038" cy="200025"/>
            </a:xfrm>
            <a:custGeom>
              <a:avLst/>
              <a:gdLst>
                <a:gd name="T0" fmla="*/ 25 w 25"/>
                <a:gd name="T1" fmla="*/ 134 h 134"/>
                <a:gd name="T2" fmla="*/ 15 w 25"/>
                <a:gd name="T3" fmla="*/ 102 h 134"/>
                <a:gd name="T4" fmla="*/ 5 w 25"/>
                <a:gd name="T5" fmla="*/ 90 h 134"/>
                <a:gd name="T6" fmla="*/ 4 w 25"/>
                <a:gd name="T7" fmla="*/ 83 h 134"/>
                <a:gd name="T8" fmla="*/ 2 w 25"/>
                <a:gd name="T9" fmla="*/ 81 h 134"/>
                <a:gd name="T10" fmla="*/ 0 w 25"/>
                <a:gd name="T11" fmla="*/ 67 h 134"/>
                <a:gd name="T12" fmla="*/ 2 w 25"/>
                <a:gd name="T13" fmla="*/ 58 h 134"/>
                <a:gd name="T14" fmla="*/ 4 w 25"/>
                <a:gd name="T15" fmla="*/ 52 h 134"/>
                <a:gd name="T16" fmla="*/ 5 w 25"/>
                <a:gd name="T17" fmla="*/ 46 h 134"/>
                <a:gd name="T18" fmla="*/ 9 w 25"/>
                <a:gd name="T19" fmla="*/ 44 h 134"/>
                <a:gd name="T20" fmla="*/ 17 w 25"/>
                <a:gd name="T21" fmla="*/ 42 h 134"/>
                <a:gd name="T22" fmla="*/ 21 w 25"/>
                <a:gd name="T23" fmla="*/ 38 h 134"/>
                <a:gd name="T24" fmla="*/ 17 w 25"/>
                <a:gd name="T25" fmla="*/ 23 h 134"/>
                <a:gd name="T26" fmla="*/ 9 w 25"/>
                <a:gd name="T27" fmla="*/ 12 h 134"/>
                <a:gd name="T28" fmla="*/ 4 w 25"/>
                <a:gd name="T2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2" name="Freeform 186"/>
            <p:cNvSpPr>
              <a:spLocks/>
            </p:cNvSpPr>
            <p:nvPr/>
          </p:nvSpPr>
          <p:spPr bwMode="auto">
            <a:xfrm>
              <a:off x="7142163" y="5670550"/>
              <a:ext cx="31750" cy="134938"/>
            </a:xfrm>
            <a:custGeom>
              <a:avLst/>
              <a:gdLst>
                <a:gd name="T0" fmla="*/ 19 w 19"/>
                <a:gd name="T1" fmla="*/ 0 h 92"/>
                <a:gd name="T2" fmla="*/ 17 w 19"/>
                <a:gd name="T3" fmla="*/ 10 h 92"/>
                <a:gd name="T4" fmla="*/ 15 w 19"/>
                <a:gd name="T5" fmla="*/ 17 h 92"/>
                <a:gd name="T6" fmla="*/ 9 w 19"/>
                <a:gd name="T7" fmla="*/ 27 h 92"/>
                <a:gd name="T8" fmla="*/ 6 w 19"/>
                <a:gd name="T9" fmla="*/ 38 h 92"/>
                <a:gd name="T10" fmla="*/ 0 w 19"/>
                <a:gd name="T11" fmla="*/ 48 h 92"/>
                <a:gd name="T12" fmla="*/ 2 w 19"/>
                <a:gd name="T13" fmla="*/ 58 h 92"/>
                <a:gd name="T14" fmla="*/ 7 w 19"/>
                <a:gd name="T15" fmla="*/ 67 h 92"/>
                <a:gd name="T16" fmla="*/ 11 w 19"/>
                <a:gd name="T17" fmla="*/ 81 h 92"/>
                <a:gd name="T18" fmla="*/ 19 w 19"/>
                <a:gd name="T1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92">
                  <a:moveTo>
                    <a:pt x="19" y="0"/>
                  </a:move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3" name="Line 187"/>
            <p:cNvSpPr>
              <a:spLocks noChangeShapeType="1"/>
            </p:cNvSpPr>
            <p:nvPr/>
          </p:nvSpPr>
          <p:spPr bwMode="auto">
            <a:xfrm flipV="1">
              <a:off x="7219950" y="5727700"/>
              <a:ext cx="635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4" name="Line 188"/>
            <p:cNvSpPr>
              <a:spLocks noChangeShapeType="1"/>
            </p:cNvSpPr>
            <p:nvPr/>
          </p:nvSpPr>
          <p:spPr bwMode="auto">
            <a:xfrm>
              <a:off x="7219950" y="5727700"/>
              <a:ext cx="20638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5" name="Line 189"/>
            <p:cNvSpPr>
              <a:spLocks noChangeShapeType="1"/>
            </p:cNvSpPr>
            <p:nvPr/>
          </p:nvSpPr>
          <p:spPr bwMode="auto">
            <a:xfrm>
              <a:off x="7240588" y="5727700"/>
              <a:ext cx="3175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6" name="Line 190"/>
            <p:cNvSpPr>
              <a:spLocks noChangeShapeType="1"/>
            </p:cNvSpPr>
            <p:nvPr/>
          </p:nvSpPr>
          <p:spPr bwMode="auto">
            <a:xfrm flipH="1">
              <a:off x="7219950" y="5738813"/>
              <a:ext cx="20638" cy="111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7" name="Line 191"/>
            <p:cNvSpPr>
              <a:spLocks noChangeShapeType="1"/>
            </p:cNvSpPr>
            <p:nvPr/>
          </p:nvSpPr>
          <p:spPr bwMode="auto">
            <a:xfrm flipV="1">
              <a:off x="7219950" y="56197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8" name="Line 192"/>
            <p:cNvSpPr>
              <a:spLocks noChangeShapeType="1"/>
            </p:cNvSpPr>
            <p:nvPr/>
          </p:nvSpPr>
          <p:spPr bwMode="auto">
            <a:xfrm>
              <a:off x="7219950" y="5619750"/>
              <a:ext cx="206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9" name="Line 193"/>
            <p:cNvSpPr>
              <a:spLocks noChangeShapeType="1"/>
            </p:cNvSpPr>
            <p:nvPr/>
          </p:nvSpPr>
          <p:spPr bwMode="auto">
            <a:xfrm>
              <a:off x="7240588" y="56197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0" name="Line 194"/>
            <p:cNvSpPr>
              <a:spLocks noChangeShapeType="1"/>
            </p:cNvSpPr>
            <p:nvPr/>
          </p:nvSpPr>
          <p:spPr bwMode="auto">
            <a:xfrm flipH="1">
              <a:off x="7219950" y="5632450"/>
              <a:ext cx="2063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1" name="Line 195"/>
            <p:cNvSpPr>
              <a:spLocks noChangeShapeType="1"/>
            </p:cNvSpPr>
            <p:nvPr/>
          </p:nvSpPr>
          <p:spPr bwMode="auto">
            <a:xfrm flipV="1">
              <a:off x="7732713" y="597535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2" name="Line 196"/>
            <p:cNvSpPr>
              <a:spLocks noChangeShapeType="1"/>
            </p:cNvSpPr>
            <p:nvPr/>
          </p:nvSpPr>
          <p:spPr bwMode="auto">
            <a:xfrm>
              <a:off x="7732713" y="5975350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3" name="Line 197"/>
            <p:cNvSpPr>
              <a:spLocks noChangeShapeType="1"/>
            </p:cNvSpPr>
            <p:nvPr/>
          </p:nvSpPr>
          <p:spPr bwMode="auto">
            <a:xfrm>
              <a:off x="7751763" y="597535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4" name="Line 198"/>
            <p:cNvSpPr>
              <a:spLocks noChangeShapeType="1"/>
            </p:cNvSpPr>
            <p:nvPr/>
          </p:nvSpPr>
          <p:spPr bwMode="auto">
            <a:xfrm flipH="1">
              <a:off x="7732713" y="5989638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5" name="Line 199"/>
            <p:cNvSpPr>
              <a:spLocks noChangeShapeType="1"/>
            </p:cNvSpPr>
            <p:nvPr/>
          </p:nvSpPr>
          <p:spPr bwMode="auto">
            <a:xfrm flipV="1">
              <a:off x="7370763" y="5719763"/>
              <a:ext cx="4762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6" name="Line 200"/>
            <p:cNvSpPr>
              <a:spLocks noChangeShapeType="1"/>
            </p:cNvSpPr>
            <p:nvPr/>
          </p:nvSpPr>
          <p:spPr bwMode="auto">
            <a:xfrm>
              <a:off x="7370763" y="5719763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7" name="Line 201"/>
            <p:cNvSpPr>
              <a:spLocks noChangeShapeType="1"/>
            </p:cNvSpPr>
            <p:nvPr/>
          </p:nvSpPr>
          <p:spPr bwMode="auto">
            <a:xfrm>
              <a:off x="7388225" y="5719763"/>
              <a:ext cx="3175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8" name="Line 202"/>
            <p:cNvSpPr>
              <a:spLocks noChangeShapeType="1"/>
            </p:cNvSpPr>
            <p:nvPr/>
          </p:nvSpPr>
          <p:spPr bwMode="auto">
            <a:xfrm flipH="1">
              <a:off x="7370763" y="5734050"/>
              <a:ext cx="17462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9" name="Line 203"/>
            <p:cNvSpPr>
              <a:spLocks noChangeShapeType="1"/>
            </p:cNvSpPr>
            <p:nvPr/>
          </p:nvSpPr>
          <p:spPr bwMode="auto">
            <a:xfrm flipV="1">
              <a:off x="7540625" y="5710238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0" name="Line 204"/>
            <p:cNvSpPr>
              <a:spLocks noChangeShapeType="1"/>
            </p:cNvSpPr>
            <p:nvPr/>
          </p:nvSpPr>
          <p:spPr bwMode="auto">
            <a:xfrm>
              <a:off x="7540625" y="5710238"/>
              <a:ext cx="19050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1" name="Line 205"/>
            <p:cNvSpPr>
              <a:spLocks noChangeShapeType="1"/>
            </p:cNvSpPr>
            <p:nvPr/>
          </p:nvSpPr>
          <p:spPr bwMode="auto">
            <a:xfrm>
              <a:off x="7559675" y="5710238"/>
              <a:ext cx="0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2" name="Line 206"/>
            <p:cNvSpPr>
              <a:spLocks noChangeShapeType="1"/>
            </p:cNvSpPr>
            <p:nvPr/>
          </p:nvSpPr>
          <p:spPr bwMode="auto">
            <a:xfrm flipH="1">
              <a:off x="7540625" y="5719763"/>
              <a:ext cx="1905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3" name="Line 207"/>
            <p:cNvSpPr>
              <a:spLocks noChangeShapeType="1"/>
            </p:cNvSpPr>
            <p:nvPr/>
          </p:nvSpPr>
          <p:spPr bwMode="auto">
            <a:xfrm flipV="1">
              <a:off x="7835900" y="5753100"/>
              <a:ext cx="119063" cy="365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4" name="Freeform 208"/>
            <p:cNvSpPr>
              <a:spLocks/>
            </p:cNvSpPr>
            <p:nvPr/>
          </p:nvSpPr>
          <p:spPr bwMode="auto">
            <a:xfrm>
              <a:off x="7835900" y="5753100"/>
              <a:ext cx="266700" cy="36513"/>
            </a:xfrm>
            <a:custGeom>
              <a:avLst/>
              <a:gdLst>
                <a:gd name="T0" fmla="*/ 147 w 147"/>
                <a:gd name="T1" fmla="*/ 0 h 26"/>
                <a:gd name="T2" fmla="*/ 97 w 147"/>
                <a:gd name="T3" fmla="*/ 13 h 26"/>
                <a:gd name="T4" fmla="*/ 65 w 147"/>
                <a:gd name="T5" fmla="*/ 0 h 26"/>
                <a:gd name="T6" fmla="*/ 0 w 147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26">
                  <a:moveTo>
                    <a:pt x="147" y="0"/>
                  </a:moveTo>
                  <a:lnTo>
                    <a:pt x="97" y="13"/>
                  </a:lnTo>
                  <a:lnTo>
                    <a:pt x="65" y="0"/>
                  </a:lnTo>
                  <a:lnTo>
                    <a:pt x="0" y="2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5" name="Freeform 209"/>
            <p:cNvSpPr>
              <a:spLocks/>
            </p:cNvSpPr>
            <p:nvPr/>
          </p:nvSpPr>
          <p:spPr bwMode="auto">
            <a:xfrm>
              <a:off x="6623050" y="5110163"/>
              <a:ext cx="512763" cy="254000"/>
            </a:xfrm>
            <a:custGeom>
              <a:avLst/>
              <a:gdLst>
                <a:gd name="T0" fmla="*/ 0 w 284"/>
                <a:gd name="T1" fmla="*/ 38 h 173"/>
                <a:gd name="T2" fmla="*/ 148 w 284"/>
                <a:gd name="T3" fmla="*/ 0 h 173"/>
                <a:gd name="T4" fmla="*/ 184 w 284"/>
                <a:gd name="T5" fmla="*/ 67 h 173"/>
                <a:gd name="T6" fmla="*/ 247 w 284"/>
                <a:gd name="T7" fmla="*/ 86 h 173"/>
                <a:gd name="T8" fmla="*/ 284 w 284"/>
                <a:gd name="T9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173">
                  <a:moveTo>
                    <a:pt x="0" y="38"/>
                  </a:moveTo>
                  <a:lnTo>
                    <a:pt x="148" y="0"/>
                  </a:lnTo>
                  <a:lnTo>
                    <a:pt x="184" y="67"/>
                  </a:lnTo>
                  <a:lnTo>
                    <a:pt x="247" y="86"/>
                  </a:lnTo>
                  <a:lnTo>
                    <a:pt x="284" y="17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6" name="Freeform 210"/>
            <p:cNvSpPr>
              <a:spLocks/>
            </p:cNvSpPr>
            <p:nvPr/>
          </p:nvSpPr>
          <p:spPr bwMode="auto">
            <a:xfrm>
              <a:off x="6508750" y="4183063"/>
              <a:ext cx="211138" cy="428625"/>
            </a:xfrm>
            <a:custGeom>
              <a:avLst/>
              <a:gdLst>
                <a:gd name="T0" fmla="*/ 0 w 115"/>
                <a:gd name="T1" fmla="*/ 288 h 288"/>
                <a:gd name="T2" fmla="*/ 26 w 115"/>
                <a:gd name="T3" fmla="*/ 223 h 288"/>
                <a:gd name="T4" fmla="*/ 92 w 115"/>
                <a:gd name="T5" fmla="*/ 204 h 288"/>
                <a:gd name="T6" fmla="*/ 71 w 115"/>
                <a:gd name="T7" fmla="*/ 98 h 288"/>
                <a:gd name="T8" fmla="*/ 92 w 115"/>
                <a:gd name="T9" fmla="*/ 83 h 288"/>
                <a:gd name="T10" fmla="*/ 74 w 115"/>
                <a:gd name="T11" fmla="*/ 46 h 288"/>
                <a:gd name="T12" fmla="*/ 115 w 115"/>
                <a:gd name="T1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288">
                  <a:moveTo>
                    <a:pt x="0" y="288"/>
                  </a:moveTo>
                  <a:lnTo>
                    <a:pt x="26" y="223"/>
                  </a:lnTo>
                  <a:lnTo>
                    <a:pt x="92" y="204"/>
                  </a:lnTo>
                  <a:lnTo>
                    <a:pt x="71" y="98"/>
                  </a:lnTo>
                  <a:lnTo>
                    <a:pt x="92" y="83"/>
                  </a:lnTo>
                  <a:lnTo>
                    <a:pt x="74" y="46"/>
                  </a:lnTo>
                  <a:lnTo>
                    <a:pt x="11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7" name="Freeform 211"/>
            <p:cNvSpPr>
              <a:spLocks/>
            </p:cNvSpPr>
            <p:nvPr/>
          </p:nvSpPr>
          <p:spPr bwMode="auto">
            <a:xfrm>
              <a:off x="6078538" y="5051425"/>
              <a:ext cx="171450" cy="312738"/>
            </a:xfrm>
            <a:custGeom>
              <a:avLst/>
              <a:gdLst>
                <a:gd name="T0" fmla="*/ 85 w 96"/>
                <a:gd name="T1" fmla="*/ 0 h 215"/>
                <a:gd name="T2" fmla="*/ 96 w 96"/>
                <a:gd name="T3" fmla="*/ 34 h 215"/>
                <a:gd name="T4" fmla="*/ 50 w 96"/>
                <a:gd name="T5" fmla="*/ 125 h 215"/>
                <a:gd name="T6" fmla="*/ 27 w 96"/>
                <a:gd name="T7" fmla="*/ 125 h 215"/>
                <a:gd name="T8" fmla="*/ 0 w 96"/>
                <a:gd name="T9" fmla="*/ 190 h 215"/>
                <a:gd name="T10" fmla="*/ 6 w 96"/>
                <a:gd name="T11" fmla="*/ 207 h 215"/>
                <a:gd name="T12" fmla="*/ 8 w 96"/>
                <a:gd name="T13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215">
                  <a:moveTo>
                    <a:pt x="85" y="0"/>
                  </a:moveTo>
                  <a:lnTo>
                    <a:pt x="96" y="34"/>
                  </a:lnTo>
                  <a:lnTo>
                    <a:pt x="50" y="125"/>
                  </a:lnTo>
                  <a:lnTo>
                    <a:pt x="27" y="125"/>
                  </a:lnTo>
                  <a:lnTo>
                    <a:pt x="0" y="190"/>
                  </a:lnTo>
                  <a:lnTo>
                    <a:pt x="6" y="207"/>
                  </a:lnTo>
                  <a:lnTo>
                    <a:pt x="8" y="21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8" name="Freeform 212"/>
            <p:cNvSpPr>
              <a:spLocks/>
            </p:cNvSpPr>
            <p:nvPr/>
          </p:nvSpPr>
          <p:spPr bwMode="auto">
            <a:xfrm>
              <a:off x="6140450" y="4533900"/>
              <a:ext cx="109538" cy="517525"/>
            </a:xfrm>
            <a:custGeom>
              <a:avLst/>
              <a:gdLst>
                <a:gd name="T0" fmla="*/ 52 w 63"/>
                <a:gd name="T1" fmla="*/ 346 h 346"/>
                <a:gd name="T2" fmla="*/ 63 w 63"/>
                <a:gd name="T3" fmla="*/ 292 h 346"/>
                <a:gd name="T4" fmla="*/ 54 w 63"/>
                <a:gd name="T5" fmla="*/ 231 h 346"/>
                <a:gd name="T6" fmla="*/ 35 w 63"/>
                <a:gd name="T7" fmla="*/ 231 h 346"/>
                <a:gd name="T8" fmla="*/ 0 w 63"/>
                <a:gd name="T9" fmla="*/ 115 h 346"/>
                <a:gd name="T10" fmla="*/ 2 w 63"/>
                <a:gd name="T11" fmla="*/ 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346">
                  <a:moveTo>
                    <a:pt x="52" y="346"/>
                  </a:moveTo>
                  <a:lnTo>
                    <a:pt x="63" y="292"/>
                  </a:lnTo>
                  <a:lnTo>
                    <a:pt x="54" y="231"/>
                  </a:lnTo>
                  <a:lnTo>
                    <a:pt x="35" y="231"/>
                  </a:lnTo>
                  <a:lnTo>
                    <a:pt x="0" y="115"/>
                  </a:lnTo>
                  <a:lnTo>
                    <a:pt x="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9" name="Line 213"/>
            <p:cNvSpPr>
              <a:spLocks noChangeShapeType="1"/>
            </p:cNvSpPr>
            <p:nvPr/>
          </p:nvSpPr>
          <p:spPr bwMode="auto">
            <a:xfrm flipV="1">
              <a:off x="6142038" y="4494213"/>
              <a:ext cx="171450" cy="396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0" name="Line 214"/>
            <p:cNvSpPr>
              <a:spLocks noChangeShapeType="1"/>
            </p:cNvSpPr>
            <p:nvPr/>
          </p:nvSpPr>
          <p:spPr bwMode="auto">
            <a:xfrm>
              <a:off x="6313488" y="4494213"/>
              <a:ext cx="195262" cy="1174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1" name="Freeform 215"/>
            <p:cNvSpPr>
              <a:spLocks/>
            </p:cNvSpPr>
            <p:nvPr/>
          </p:nvSpPr>
          <p:spPr bwMode="auto">
            <a:xfrm>
              <a:off x="5711825" y="4519613"/>
              <a:ext cx="430213" cy="225425"/>
            </a:xfrm>
            <a:custGeom>
              <a:avLst/>
              <a:gdLst>
                <a:gd name="T0" fmla="*/ 238 w 238"/>
                <a:gd name="T1" fmla="*/ 13 h 155"/>
                <a:gd name="T2" fmla="*/ 159 w 238"/>
                <a:gd name="T3" fmla="*/ 0 h 155"/>
                <a:gd name="T4" fmla="*/ 4 w 238"/>
                <a:gd name="T5" fmla="*/ 23 h 155"/>
                <a:gd name="T6" fmla="*/ 0 w 238"/>
                <a:gd name="T7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" h="155">
                  <a:moveTo>
                    <a:pt x="238" y="13"/>
                  </a:move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2" name="Line 216"/>
            <p:cNvSpPr>
              <a:spLocks noChangeShapeType="1"/>
            </p:cNvSpPr>
            <p:nvPr/>
          </p:nvSpPr>
          <p:spPr bwMode="auto">
            <a:xfrm flipH="1">
              <a:off x="5529263" y="4745038"/>
              <a:ext cx="182562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3" name="Freeform 217"/>
            <p:cNvSpPr>
              <a:spLocks/>
            </p:cNvSpPr>
            <p:nvPr/>
          </p:nvSpPr>
          <p:spPr bwMode="auto">
            <a:xfrm>
              <a:off x="5499100" y="4745038"/>
              <a:ext cx="233363" cy="342900"/>
            </a:xfrm>
            <a:custGeom>
              <a:avLst/>
              <a:gdLst>
                <a:gd name="T0" fmla="*/ 19 w 132"/>
                <a:gd name="T1" fmla="*/ 0 h 231"/>
                <a:gd name="T2" fmla="*/ 2 w 132"/>
                <a:gd name="T3" fmla="*/ 69 h 231"/>
                <a:gd name="T4" fmla="*/ 0 w 132"/>
                <a:gd name="T5" fmla="*/ 77 h 231"/>
                <a:gd name="T6" fmla="*/ 63 w 132"/>
                <a:gd name="T7" fmla="*/ 177 h 231"/>
                <a:gd name="T8" fmla="*/ 29 w 132"/>
                <a:gd name="T9" fmla="*/ 206 h 231"/>
                <a:gd name="T10" fmla="*/ 42 w 132"/>
                <a:gd name="T11" fmla="*/ 231 h 231"/>
                <a:gd name="T12" fmla="*/ 132 w 132"/>
                <a:gd name="T13" fmla="*/ 21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231">
                  <a:moveTo>
                    <a:pt x="19" y="0"/>
                  </a:move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4" name="Freeform 218"/>
            <p:cNvSpPr>
              <a:spLocks/>
            </p:cNvSpPr>
            <p:nvPr/>
          </p:nvSpPr>
          <p:spPr bwMode="auto">
            <a:xfrm>
              <a:off x="5732463" y="5019675"/>
              <a:ext cx="415925" cy="38100"/>
            </a:xfrm>
            <a:custGeom>
              <a:avLst/>
              <a:gdLst>
                <a:gd name="T0" fmla="*/ 0 w 227"/>
                <a:gd name="T1" fmla="*/ 26 h 26"/>
                <a:gd name="T2" fmla="*/ 125 w 227"/>
                <a:gd name="T3" fmla="*/ 0 h 26"/>
                <a:gd name="T4" fmla="*/ 129 w 227"/>
                <a:gd name="T5" fmla="*/ 7 h 26"/>
                <a:gd name="T6" fmla="*/ 150 w 227"/>
                <a:gd name="T7" fmla="*/ 15 h 26"/>
                <a:gd name="T8" fmla="*/ 179 w 227"/>
                <a:gd name="T9" fmla="*/ 13 h 26"/>
                <a:gd name="T10" fmla="*/ 190 w 227"/>
                <a:gd name="T11" fmla="*/ 23 h 26"/>
                <a:gd name="T12" fmla="*/ 208 w 227"/>
                <a:gd name="T13" fmla="*/ 23 h 26"/>
                <a:gd name="T14" fmla="*/ 227 w 227"/>
                <a:gd name="T15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26">
                  <a:moveTo>
                    <a:pt x="0" y="26"/>
                  </a:moveTo>
                  <a:lnTo>
                    <a:pt x="125" y="0"/>
                  </a:lnTo>
                  <a:lnTo>
                    <a:pt x="129" y="7"/>
                  </a:lnTo>
                  <a:lnTo>
                    <a:pt x="150" y="15"/>
                  </a:lnTo>
                  <a:lnTo>
                    <a:pt x="179" y="13"/>
                  </a:lnTo>
                  <a:lnTo>
                    <a:pt x="190" y="23"/>
                  </a:lnTo>
                  <a:lnTo>
                    <a:pt x="208" y="23"/>
                  </a:lnTo>
                  <a:lnTo>
                    <a:pt x="227" y="2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5" name="Line 219"/>
            <p:cNvSpPr>
              <a:spLocks noChangeShapeType="1"/>
            </p:cNvSpPr>
            <p:nvPr/>
          </p:nvSpPr>
          <p:spPr bwMode="auto">
            <a:xfrm flipV="1">
              <a:off x="6148388" y="5051425"/>
              <a:ext cx="8413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6" name="Freeform 220"/>
            <p:cNvSpPr>
              <a:spLocks/>
            </p:cNvSpPr>
            <p:nvPr/>
          </p:nvSpPr>
          <p:spPr bwMode="auto">
            <a:xfrm>
              <a:off x="5711825" y="4745038"/>
              <a:ext cx="436563" cy="306387"/>
            </a:xfrm>
            <a:custGeom>
              <a:avLst/>
              <a:gdLst>
                <a:gd name="T0" fmla="*/ 240 w 240"/>
                <a:gd name="T1" fmla="*/ 206 h 206"/>
                <a:gd name="T2" fmla="*/ 202 w 240"/>
                <a:gd name="T3" fmla="*/ 135 h 206"/>
                <a:gd name="T4" fmla="*/ 40 w 240"/>
                <a:gd name="T5" fmla="*/ 69 h 206"/>
                <a:gd name="T6" fmla="*/ 0 w 240"/>
                <a:gd name="T7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0" h="206">
                  <a:moveTo>
                    <a:pt x="240" y="206"/>
                  </a:moveTo>
                  <a:lnTo>
                    <a:pt x="202" y="135"/>
                  </a:lnTo>
                  <a:lnTo>
                    <a:pt x="40" y="6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7" name="Freeform 221"/>
            <p:cNvSpPr>
              <a:spLocks/>
            </p:cNvSpPr>
            <p:nvPr/>
          </p:nvSpPr>
          <p:spPr bwMode="auto">
            <a:xfrm>
              <a:off x="5562600" y="5354638"/>
              <a:ext cx="530225" cy="220662"/>
            </a:xfrm>
            <a:custGeom>
              <a:avLst/>
              <a:gdLst>
                <a:gd name="T0" fmla="*/ 0 w 295"/>
                <a:gd name="T1" fmla="*/ 77 h 146"/>
                <a:gd name="T2" fmla="*/ 17 w 295"/>
                <a:gd name="T3" fmla="*/ 102 h 146"/>
                <a:gd name="T4" fmla="*/ 40 w 295"/>
                <a:gd name="T5" fmla="*/ 92 h 146"/>
                <a:gd name="T6" fmla="*/ 48 w 295"/>
                <a:gd name="T7" fmla="*/ 94 h 146"/>
                <a:gd name="T8" fmla="*/ 55 w 295"/>
                <a:gd name="T9" fmla="*/ 102 h 146"/>
                <a:gd name="T10" fmla="*/ 67 w 295"/>
                <a:gd name="T11" fmla="*/ 103 h 146"/>
                <a:gd name="T12" fmla="*/ 82 w 295"/>
                <a:gd name="T13" fmla="*/ 100 h 146"/>
                <a:gd name="T14" fmla="*/ 97 w 295"/>
                <a:gd name="T15" fmla="*/ 103 h 146"/>
                <a:gd name="T16" fmla="*/ 105 w 295"/>
                <a:gd name="T17" fmla="*/ 113 h 146"/>
                <a:gd name="T18" fmla="*/ 126 w 295"/>
                <a:gd name="T19" fmla="*/ 144 h 146"/>
                <a:gd name="T20" fmla="*/ 132 w 295"/>
                <a:gd name="T21" fmla="*/ 146 h 146"/>
                <a:gd name="T22" fmla="*/ 142 w 295"/>
                <a:gd name="T23" fmla="*/ 146 h 146"/>
                <a:gd name="T24" fmla="*/ 215 w 295"/>
                <a:gd name="T25" fmla="*/ 96 h 146"/>
                <a:gd name="T26" fmla="*/ 226 w 295"/>
                <a:gd name="T27" fmla="*/ 88 h 146"/>
                <a:gd name="T28" fmla="*/ 192 w 295"/>
                <a:gd name="T29" fmla="*/ 17 h 146"/>
                <a:gd name="T30" fmla="*/ 203 w 295"/>
                <a:gd name="T31" fmla="*/ 0 h 146"/>
                <a:gd name="T32" fmla="*/ 295 w 295"/>
                <a:gd name="T33" fmla="*/ 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5" h="146">
                  <a:moveTo>
                    <a:pt x="0" y="77"/>
                  </a:moveTo>
                  <a:lnTo>
                    <a:pt x="17" y="102"/>
                  </a:lnTo>
                  <a:lnTo>
                    <a:pt x="40" y="92"/>
                  </a:lnTo>
                  <a:lnTo>
                    <a:pt x="48" y="94"/>
                  </a:lnTo>
                  <a:lnTo>
                    <a:pt x="55" y="102"/>
                  </a:lnTo>
                  <a:lnTo>
                    <a:pt x="67" y="103"/>
                  </a:lnTo>
                  <a:lnTo>
                    <a:pt x="82" y="100"/>
                  </a:lnTo>
                  <a:lnTo>
                    <a:pt x="97" y="103"/>
                  </a:lnTo>
                  <a:lnTo>
                    <a:pt x="105" y="113"/>
                  </a:lnTo>
                  <a:lnTo>
                    <a:pt x="126" y="144"/>
                  </a:lnTo>
                  <a:lnTo>
                    <a:pt x="132" y="146"/>
                  </a:lnTo>
                  <a:lnTo>
                    <a:pt x="142" y="146"/>
                  </a:lnTo>
                  <a:lnTo>
                    <a:pt x="215" y="96"/>
                  </a:lnTo>
                  <a:lnTo>
                    <a:pt x="226" y="88"/>
                  </a:lnTo>
                  <a:lnTo>
                    <a:pt x="192" y="17"/>
                  </a:lnTo>
                  <a:lnTo>
                    <a:pt x="203" y="0"/>
                  </a:lnTo>
                  <a:lnTo>
                    <a:pt x="295" y="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8" name="Line 222"/>
            <p:cNvSpPr>
              <a:spLocks noChangeShapeType="1"/>
            </p:cNvSpPr>
            <p:nvPr/>
          </p:nvSpPr>
          <p:spPr bwMode="auto">
            <a:xfrm flipV="1">
              <a:off x="5472113" y="5573713"/>
              <a:ext cx="0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9" name="Line 223"/>
            <p:cNvSpPr>
              <a:spLocks noChangeShapeType="1"/>
            </p:cNvSpPr>
            <p:nvPr/>
          </p:nvSpPr>
          <p:spPr bwMode="auto">
            <a:xfrm>
              <a:off x="5472113" y="5573713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0" name="Line 224"/>
            <p:cNvSpPr>
              <a:spLocks noChangeShapeType="1"/>
            </p:cNvSpPr>
            <p:nvPr/>
          </p:nvSpPr>
          <p:spPr bwMode="auto">
            <a:xfrm>
              <a:off x="5481638" y="5573713"/>
              <a:ext cx="3175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1" name="Line 225"/>
            <p:cNvSpPr>
              <a:spLocks noChangeShapeType="1"/>
            </p:cNvSpPr>
            <p:nvPr/>
          </p:nvSpPr>
          <p:spPr bwMode="auto">
            <a:xfrm flipH="1">
              <a:off x="5472113" y="5581650"/>
              <a:ext cx="9525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2" name="Line 226"/>
            <p:cNvSpPr>
              <a:spLocks noChangeShapeType="1"/>
            </p:cNvSpPr>
            <p:nvPr/>
          </p:nvSpPr>
          <p:spPr bwMode="auto">
            <a:xfrm flipV="1">
              <a:off x="5818188" y="5235575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3" name="Line 227"/>
            <p:cNvSpPr>
              <a:spLocks noChangeShapeType="1"/>
            </p:cNvSpPr>
            <p:nvPr/>
          </p:nvSpPr>
          <p:spPr bwMode="auto">
            <a:xfrm>
              <a:off x="5818188" y="523557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4" name="Line 228"/>
            <p:cNvSpPr>
              <a:spLocks noChangeShapeType="1"/>
            </p:cNvSpPr>
            <p:nvPr/>
          </p:nvSpPr>
          <p:spPr bwMode="auto">
            <a:xfrm>
              <a:off x="5834063" y="5235575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5" name="Line 229"/>
            <p:cNvSpPr>
              <a:spLocks noChangeShapeType="1"/>
            </p:cNvSpPr>
            <p:nvPr/>
          </p:nvSpPr>
          <p:spPr bwMode="auto">
            <a:xfrm flipH="1">
              <a:off x="5818188" y="5240338"/>
              <a:ext cx="15875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6" name="Line 230"/>
            <p:cNvSpPr>
              <a:spLocks noChangeShapeType="1"/>
            </p:cNvSpPr>
            <p:nvPr/>
          </p:nvSpPr>
          <p:spPr bwMode="auto">
            <a:xfrm flipV="1">
              <a:off x="5783263" y="495617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7" name="Line 231"/>
            <p:cNvSpPr>
              <a:spLocks noChangeShapeType="1"/>
            </p:cNvSpPr>
            <p:nvPr/>
          </p:nvSpPr>
          <p:spPr bwMode="auto">
            <a:xfrm>
              <a:off x="5783263" y="4956175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8" name="Line 232"/>
            <p:cNvSpPr>
              <a:spLocks noChangeShapeType="1"/>
            </p:cNvSpPr>
            <p:nvPr/>
          </p:nvSpPr>
          <p:spPr bwMode="auto">
            <a:xfrm>
              <a:off x="5800725" y="495617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9" name="Line 233"/>
            <p:cNvSpPr>
              <a:spLocks noChangeShapeType="1"/>
            </p:cNvSpPr>
            <p:nvPr/>
          </p:nvSpPr>
          <p:spPr bwMode="auto">
            <a:xfrm flipH="1">
              <a:off x="5783263" y="4968875"/>
              <a:ext cx="17462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0" name="Line 234"/>
            <p:cNvSpPr>
              <a:spLocks noChangeShapeType="1"/>
            </p:cNvSpPr>
            <p:nvPr/>
          </p:nvSpPr>
          <p:spPr bwMode="auto">
            <a:xfrm flipV="1">
              <a:off x="5881688" y="4694238"/>
              <a:ext cx="0" cy="174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1" name="Line 235"/>
            <p:cNvSpPr>
              <a:spLocks noChangeShapeType="1"/>
            </p:cNvSpPr>
            <p:nvPr/>
          </p:nvSpPr>
          <p:spPr bwMode="auto">
            <a:xfrm>
              <a:off x="5881688" y="4694238"/>
              <a:ext cx="17462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2" name="Line 236"/>
            <p:cNvSpPr>
              <a:spLocks noChangeShapeType="1"/>
            </p:cNvSpPr>
            <p:nvPr/>
          </p:nvSpPr>
          <p:spPr bwMode="auto">
            <a:xfrm>
              <a:off x="5899150" y="4694238"/>
              <a:ext cx="1588" cy="174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3" name="Line 237"/>
            <p:cNvSpPr>
              <a:spLocks noChangeShapeType="1"/>
            </p:cNvSpPr>
            <p:nvPr/>
          </p:nvSpPr>
          <p:spPr bwMode="auto">
            <a:xfrm flipH="1">
              <a:off x="5881688" y="4711700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4" name="Freeform 238"/>
            <p:cNvSpPr>
              <a:spLocks/>
            </p:cNvSpPr>
            <p:nvPr/>
          </p:nvSpPr>
          <p:spPr bwMode="auto">
            <a:xfrm>
              <a:off x="6429375" y="4611688"/>
              <a:ext cx="209550" cy="557212"/>
            </a:xfrm>
            <a:custGeom>
              <a:avLst/>
              <a:gdLst>
                <a:gd name="T0" fmla="*/ 45 w 116"/>
                <a:gd name="T1" fmla="*/ 0 h 376"/>
                <a:gd name="T2" fmla="*/ 0 w 116"/>
                <a:gd name="T3" fmla="*/ 60 h 376"/>
                <a:gd name="T4" fmla="*/ 4 w 116"/>
                <a:gd name="T5" fmla="*/ 75 h 376"/>
                <a:gd name="T6" fmla="*/ 45 w 116"/>
                <a:gd name="T7" fmla="*/ 52 h 376"/>
                <a:gd name="T8" fmla="*/ 50 w 116"/>
                <a:gd name="T9" fmla="*/ 67 h 376"/>
                <a:gd name="T10" fmla="*/ 64 w 116"/>
                <a:gd name="T11" fmla="*/ 73 h 376"/>
                <a:gd name="T12" fmla="*/ 116 w 116"/>
                <a:gd name="T13" fmla="*/ 213 h 376"/>
                <a:gd name="T14" fmla="*/ 73 w 116"/>
                <a:gd name="T15" fmla="*/ 234 h 376"/>
                <a:gd name="T16" fmla="*/ 77 w 116"/>
                <a:gd name="T17" fmla="*/ 238 h 376"/>
                <a:gd name="T18" fmla="*/ 89 w 116"/>
                <a:gd name="T19" fmla="*/ 246 h 376"/>
                <a:gd name="T20" fmla="*/ 96 w 116"/>
                <a:gd name="T21" fmla="*/ 254 h 376"/>
                <a:gd name="T22" fmla="*/ 106 w 116"/>
                <a:gd name="T23" fmla="*/ 259 h 376"/>
                <a:gd name="T24" fmla="*/ 110 w 116"/>
                <a:gd name="T25" fmla="*/ 273 h 376"/>
                <a:gd name="T26" fmla="*/ 108 w 116"/>
                <a:gd name="T27" fmla="*/ 282 h 376"/>
                <a:gd name="T28" fmla="*/ 102 w 116"/>
                <a:gd name="T29" fmla="*/ 290 h 376"/>
                <a:gd name="T30" fmla="*/ 102 w 116"/>
                <a:gd name="T31" fmla="*/ 311 h 376"/>
                <a:gd name="T32" fmla="*/ 102 w 116"/>
                <a:gd name="T33" fmla="*/ 336 h 376"/>
                <a:gd name="T34" fmla="*/ 110 w 116"/>
                <a:gd name="T35" fmla="*/ 342 h 376"/>
                <a:gd name="T36" fmla="*/ 114 w 116"/>
                <a:gd name="T37" fmla="*/ 348 h 376"/>
                <a:gd name="T38" fmla="*/ 108 w 116"/>
                <a:gd name="T39" fmla="*/ 353 h 376"/>
                <a:gd name="T40" fmla="*/ 108 w 116"/>
                <a:gd name="T41" fmla="*/ 365 h 376"/>
                <a:gd name="T42" fmla="*/ 110 w 116"/>
                <a:gd name="T43" fmla="*/ 37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6" h="376">
                  <a:moveTo>
                    <a:pt x="45" y="0"/>
                  </a:moveTo>
                  <a:lnTo>
                    <a:pt x="0" y="60"/>
                  </a:lnTo>
                  <a:lnTo>
                    <a:pt x="4" y="75"/>
                  </a:lnTo>
                  <a:lnTo>
                    <a:pt x="45" y="52"/>
                  </a:lnTo>
                  <a:lnTo>
                    <a:pt x="50" y="67"/>
                  </a:lnTo>
                  <a:lnTo>
                    <a:pt x="64" y="73"/>
                  </a:lnTo>
                  <a:lnTo>
                    <a:pt x="116" y="213"/>
                  </a:lnTo>
                  <a:lnTo>
                    <a:pt x="73" y="234"/>
                  </a:lnTo>
                  <a:lnTo>
                    <a:pt x="77" y="238"/>
                  </a:lnTo>
                  <a:lnTo>
                    <a:pt x="89" y="246"/>
                  </a:lnTo>
                  <a:lnTo>
                    <a:pt x="96" y="254"/>
                  </a:lnTo>
                  <a:lnTo>
                    <a:pt x="106" y="259"/>
                  </a:lnTo>
                  <a:lnTo>
                    <a:pt x="110" y="273"/>
                  </a:lnTo>
                  <a:lnTo>
                    <a:pt x="108" y="282"/>
                  </a:lnTo>
                  <a:lnTo>
                    <a:pt x="102" y="290"/>
                  </a:lnTo>
                  <a:lnTo>
                    <a:pt x="102" y="311"/>
                  </a:lnTo>
                  <a:lnTo>
                    <a:pt x="102" y="336"/>
                  </a:lnTo>
                  <a:lnTo>
                    <a:pt x="110" y="342"/>
                  </a:lnTo>
                  <a:lnTo>
                    <a:pt x="114" y="348"/>
                  </a:lnTo>
                  <a:lnTo>
                    <a:pt x="108" y="353"/>
                  </a:lnTo>
                  <a:lnTo>
                    <a:pt x="108" y="365"/>
                  </a:lnTo>
                  <a:lnTo>
                    <a:pt x="110" y="37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5" name="Freeform 239"/>
            <p:cNvSpPr>
              <a:spLocks/>
            </p:cNvSpPr>
            <p:nvPr/>
          </p:nvSpPr>
          <p:spPr bwMode="auto">
            <a:xfrm>
              <a:off x="6623050" y="5168900"/>
              <a:ext cx="150813" cy="450850"/>
            </a:xfrm>
            <a:custGeom>
              <a:avLst/>
              <a:gdLst>
                <a:gd name="T0" fmla="*/ 0 w 82"/>
                <a:gd name="T1" fmla="*/ 0 h 307"/>
                <a:gd name="T2" fmla="*/ 6 w 82"/>
                <a:gd name="T3" fmla="*/ 12 h 307"/>
                <a:gd name="T4" fmla="*/ 7 w 82"/>
                <a:gd name="T5" fmla="*/ 25 h 307"/>
                <a:gd name="T6" fmla="*/ 11 w 82"/>
                <a:gd name="T7" fmla="*/ 37 h 307"/>
                <a:gd name="T8" fmla="*/ 23 w 82"/>
                <a:gd name="T9" fmla="*/ 41 h 307"/>
                <a:gd name="T10" fmla="*/ 31 w 82"/>
                <a:gd name="T11" fmla="*/ 46 h 307"/>
                <a:gd name="T12" fmla="*/ 36 w 82"/>
                <a:gd name="T13" fmla="*/ 60 h 307"/>
                <a:gd name="T14" fmla="*/ 50 w 82"/>
                <a:gd name="T15" fmla="*/ 69 h 307"/>
                <a:gd name="T16" fmla="*/ 57 w 82"/>
                <a:gd name="T17" fmla="*/ 79 h 307"/>
                <a:gd name="T18" fmla="*/ 67 w 82"/>
                <a:gd name="T19" fmla="*/ 83 h 307"/>
                <a:gd name="T20" fmla="*/ 71 w 82"/>
                <a:gd name="T21" fmla="*/ 79 h 307"/>
                <a:gd name="T22" fmla="*/ 78 w 82"/>
                <a:gd name="T23" fmla="*/ 87 h 307"/>
                <a:gd name="T24" fmla="*/ 78 w 82"/>
                <a:gd name="T25" fmla="*/ 94 h 307"/>
                <a:gd name="T26" fmla="*/ 75 w 82"/>
                <a:gd name="T27" fmla="*/ 100 h 307"/>
                <a:gd name="T28" fmla="*/ 71 w 82"/>
                <a:gd name="T29" fmla="*/ 112 h 307"/>
                <a:gd name="T30" fmla="*/ 71 w 82"/>
                <a:gd name="T31" fmla="*/ 127 h 307"/>
                <a:gd name="T32" fmla="*/ 59 w 82"/>
                <a:gd name="T33" fmla="*/ 215 h 307"/>
                <a:gd name="T34" fmla="*/ 80 w 82"/>
                <a:gd name="T35" fmla="*/ 233 h 307"/>
                <a:gd name="T36" fmla="*/ 82 w 82"/>
                <a:gd name="T37" fmla="*/ 244 h 307"/>
                <a:gd name="T38" fmla="*/ 78 w 82"/>
                <a:gd name="T39" fmla="*/ 254 h 307"/>
                <a:gd name="T40" fmla="*/ 57 w 82"/>
                <a:gd name="T41" fmla="*/ 259 h 307"/>
                <a:gd name="T42" fmla="*/ 50 w 82"/>
                <a:gd name="T43" fmla="*/ 279 h 307"/>
                <a:gd name="T44" fmla="*/ 40 w 82"/>
                <a:gd name="T45" fmla="*/ 296 h 307"/>
                <a:gd name="T46" fmla="*/ 34 w 82"/>
                <a:gd name="T47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2" h="307">
                  <a:moveTo>
                    <a:pt x="0" y="0"/>
                  </a:moveTo>
                  <a:lnTo>
                    <a:pt x="6" y="12"/>
                  </a:lnTo>
                  <a:lnTo>
                    <a:pt x="7" y="25"/>
                  </a:lnTo>
                  <a:lnTo>
                    <a:pt x="11" y="37"/>
                  </a:lnTo>
                  <a:lnTo>
                    <a:pt x="23" y="41"/>
                  </a:lnTo>
                  <a:lnTo>
                    <a:pt x="31" y="46"/>
                  </a:lnTo>
                  <a:lnTo>
                    <a:pt x="36" y="60"/>
                  </a:lnTo>
                  <a:lnTo>
                    <a:pt x="50" y="69"/>
                  </a:lnTo>
                  <a:lnTo>
                    <a:pt x="57" y="79"/>
                  </a:lnTo>
                  <a:lnTo>
                    <a:pt x="67" y="83"/>
                  </a:lnTo>
                  <a:lnTo>
                    <a:pt x="71" y="79"/>
                  </a:lnTo>
                  <a:lnTo>
                    <a:pt x="78" y="87"/>
                  </a:lnTo>
                  <a:lnTo>
                    <a:pt x="78" y="94"/>
                  </a:lnTo>
                  <a:lnTo>
                    <a:pt x="75" y="100"/>
                  </a:lnTo>
                  <a:lnTo>
                    <a:pt x="71" y="112"/>
                  </a:lnTo>
                  <a:lnTo>
                    <a:pt x="71" y="127"/>
                  </a:lnTo>
                  <a:lnTo>
                    <a:pt x="59" y="215"/>
                  </a:lnTo>
                  <a:lnTo>
                    <a:pt x="80" y="233"/>
                  </a:lnTo>
                  <a:lnTo>
                    <a:pt x="82" y="244"/>
                  </a:lnTo>
                  <a:lnTo>
                    <a:pt x="78" y="254"/>
                  </a:lnTo>
                  <a:lnTo>
                    <a:pt x="57" y="259"/>
                  </a:lnTo>
                  <a:lnTo>
                    <a:pt x="50" y="279"/>
                  </a:lnTo>
                  <a:lnTo>
                    <a:pt x="40" y="296"/>
                  </a:lnTo>
                  <a:lnTo>
                    <a:pt x="34" y="30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6" name="Line 240"/>
            <p:cNvSpPr>
              <a:spLocks noChangeShapeType="1"/>
            </p:cNvSpPr>
            <p:nvPr/>
          </p:nvSpPr>
          <p:spPr bwMode="auto">
            <a:xfrm flipV="1">
              <a:off x="6132513" y="555307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7" name="Line 241"/>
            <p:cNvSpPr>
              <a:spLocks noChangeShapeType="1"/>
            </p:cNvSpPr>
            <p:nvPr/>
          </p:nvSpPr>
          <p:spPr bwMode="auto">
            <a:xfrm>
              <a:off x="6132513" y="555307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8" name="Line 242"/>
            <p:cNvSpPr>
              <a:spLocks noChangeShapeType="1"/>
            </p:cNvSpPr>
            <p:nvPr/>
          </p:nvSpPr>
          <p:spPr bwMode="auto">
            <a:xfrm>
              <a:off x="6148388" y="555307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9" name="Line 243"/>
            <p:cNvSpPr>
              <a:spLocks noChangeShapeType="1"/>
            </p:cNvSpPr>
            <p:nvPr/>
          </p:nvSpPr>
          <p:spPr bwMode="auto">
            <a:xfrm flipH="1">
              <a:off x="6132513" y="5567363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0" name="Line 244"/>
            <p:cNvSpPr>
              <a:spLocks noChangeShapeType="1"/>
            </p:cNvSpPr>
            <p:nvPr/>
          </p:nvSpPr>
          <p:spPr bwMode="auto">
            <a:xfrm flipV="1">
              <a:off x="6343650" y="5076825"/>
              <a:ext cx="47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1" name="Line 245"/>
            <p:cNvSpPr>
              <a:spLocks noChangeShapeType="1"/>
            </p:cNvSpPr>
            <p:nvPr/>
          </p:nvSpPr>
          <p:spPr bwMode="auto">
            <a:xfrm>
              <a:off x="6343650" y="5076825"/>
              <a:ext cx="17463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2" name="Line 246"/>
            <p:cNvSpPr>
              <a:spLocks noChangeShapeType="1"/>
            </p:cNvSpPr>
            <p:nvPr/>
          </p:nvSpPr>
          <p:spPr bwMode="auto">
            <a:xfrm>
              <a:off x="6361113" y="5076825"/>
              <a:ext cx="3175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3" name="Line 247"/>
            <p:cNvSpPr>
              <a:spLocks noChangeShapeType="1"/>
            </p:cNvSpPr>
            <p:nvPr/>
          </p:nvSpPr>
          <p:spPr bwMode="auto">
            <a:xfrm flipH="1">
              <a:off x="6343650" y="5091113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4" name="Line 248"/>
            <p:cNvSpPr>
              <a:spLocks noChangeShapeType="1"/>
            </p:cNvSpPr>
            <p:nvPr/>
          </p:nvSpPr>
          <p:spPr bwMode="auto">
            <a:xfrm flipV="1">
              <a:off x="5864225" y="4214813"/>
              <a:ext cx="1588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5" name="Line 249"/>
            <p:cNvSpPr>
              <a:spLocks noChangeShapeType="1"/>
            </p:cNvSpPr>
            <p:nvPr/>
          </p:nvSpPr>
          <p:spPr bwMode="auto">
            <a:xfrm>
              <a:off x="5864225" y="4214813"/>
              <a:ext cx="17463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6" name="Line 250"/>
            <p:cNvSpPr>
              <a:spLocks noChangeShapeType="1"/>
            </p:cNvSpPr>
            <p:nvPr/>
          </p:nvSpPr>
          <p:spPr bwMode="auto">
            <a:xfrm>
              <a:off x="5881688" y="4214813"/>
              <a:ext cx="0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7" name="Line 251"/>
            <p:cNvSpPr>
              <a:spLocks noChangeShapeType="1"/>
            </p:cNvSpPr>
            <p:nvPr/>
          </p:nvSpPr>
          <p:spPr bwMode="auto">
            <a:xfrm flipH="1">
              <a:off x="5864225" y="42291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8" name="Freeform 252"/>
            <p:cNvSpPr>
              <a:spLocks/>
            </p:cNvSpPr>
            <p:nvPr/>
          </p:nvSpPr>
          <p:spPr bwMode="auto">
            <a:xfrm>
              <a:off x="7151688" y="4251325"/>
              <a:ext cx="381000" cy="938213"/>
            </a:xfrm>
            <a:custGeom>
              <a:avLst/>
              <a:gdLst>
                <a:gd name="T0" fmla="*/ 0 w 211"/>
                <a:gd name="T1" fmla="*/ 0 h 634"/>
                <a:gd name="T2" fmla="*/ 0 w 211"/>
                <a:gd name="T3" fmla="*/ 108 h 634"/>
                <a:gd name="T4" fmla="*/ 46 w 211"/>
                <a:gd name="T5" fmla="*/ 244 h 634"/>
                <a:gd name="T6" fmla="*/ 147 w 211"/>
                <a:gd name="T7" fmla="*/ 283 h 634"/>
                <a:gd name="T8" fmla="*/ 144 w 211"/>
                <a:gd name="T9" fmla="*/ 325 h 634"/>
                <a:gd name="T10" fmla="*/ 119 w 211"/>
                <a:gd name="T11" fmla="*/ 332 h 634"/>
                <a:gd name="T12" fmla="*/ 88 w 211"/>
                <a:gd name="T13" fmla="*/ 496 h 634"/>
                <a:gd name="T14" fmla="*/ 144 w 211"/>
                <a:gd name="T15" fmla="*/ 524 h 634"/>
                <a:gd name="T16" fmla="*/ 190 w 211"/>
                <a:gd name="T17" fmla="*/ 524 h 634"/>
                <a:gd name="T18" fmla="*/ 188 w 211"/>
                <a:gd name="T19" fmla="*/ 532 h 634"/>
                <a:gd name="T20" fmla="*/ 184 w 211"/>
                <a:gd name="T21" fmla="*/ 542 h 634"/>
                <a:gd name="T22" fmla="*/ 188 w 211"/>
                <a:gd name="T23" fmla="*/ 549 h 634"/>
                <a:gd name="T24" fmla="*/ 197 w 211"/>
                <a:gd name="T25" fmla="*/ 549 h 634"/>
                <a:gd name="T26" fmla="*/ 203 w 211"/>
                <a:gd name="T27" fmla="*/ 557 h 634"/>
                <a:gd name="T28" fmla="*/ 203 w 211"/>
                <a:gd name="T29" fmla="*/ 568 h 634"/>
                <a:gd name="T30" fmla="*/ 192 w 211"/>
                <a:gd name="T31" fmla="*/ 572 h 634"/>
                <a:gd name="T32" fmla="*/ 192 w 211"/>
                <a:gd name="T33" fmla="*/ 582 h 634"/>
                <a:gd name="T34" fmla="*/ 186 w 211"/>
                <a:gd name="T35" fmla="*/ 615 h 634"/>
                <a:gd name="T36" fmla="*/ 211 w 211"/>
                <a:gd name="T37" fmla="*/ 624 h 634"/>
                <a:gd name="T38" fmla="*/ 209 w 211"/>
                <a:gd name="T39" fmla="*/ 634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1" h="634">
                  <a:moveTo>
                    <a:pt x="0" y="0"/>
                  </a:moveTo>
                  <a:lnTo>
                    <a:pt x="0" y="108"/>
                  </a:lnTo>
                  <a:lnTo>
                    <a:pt x="46" y="244"/>
                  </a:lnTo>
                  <a:lnTo>
                    <a:pt x="147" y="283"/>
                  </a:lnTo>
                  <a:lnTo>
                    <a:pt x="144" y="325"/>
                  </a:lnTo>
                  <a:lnTo>
                    <a:pt x="119" y="332"/>
                  </a:lnTo>
                  <a:lnTo>
                    <a:pt x="88" y="496"/>
                  </a:lnTo>
                  <a:lnTo>
                    <a:pt x="144" y="524"/>
                  </a:lnTo>
                  <a:lnTo>
                    <a:pt x="190" y="524"/>
                  </a:lnTo>
                  <a:lnTo>
                    <a:pt x="188" y="532"/>
                  </a:lnTo>
                  <a:lnTo>
                    <a:pt x="184" y="542"/>
                  </a:lnTo>
                  <a:lnTo>
                    <a:pt x="188" y="549"/>
                  </a:lnTo>
                  <a:lnTo>
                    <a:pt x="197" y="549"/>
                  </a:lnTo>
                  <a:lnTo>
                    <a:pt x="203" y="557"/>
                  </a:lnTo>
                  <a:lnTo>
                    <a:pt x="203" y="568"/>
                  </a:lnTo>
                  <a:lnTo>
                    <a:pt x="192" y="572"/>
                  </a:lnTo>
                  <a:lnTo>
                    <a:pt x="192" y="582"/>
                  </a:lnTo>
                  <a:lnTo>
                    <a:pt x="186" y="615"/>
                  </a:lnTo>
                  <a:lnTo>
                    <a:pt x="211" y="624"/>
                  </a:lnTo>
                  <a:lnTo>
                    <a:pt x="209" y="63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9" name="Line 253"/>
            <p:cNvSpPr>
              <a:spLocks noChangeShapeType="1"/>
            </p:cNvSpPr>
            <p:nvPr/>
          </p:nvSpPr>
          <p:spPr bwMode="auto">
            <a:xfrm>
              <a:off x="7526338" y="5189538"/>
              <a:ext cx="242887" cy="1174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0" name="Freeform 254"/>
            <p:cNvSpPr>
              <a:spLocks/>
            </p:cNvSpPr>
            <p:nvPr/>
          </p:nvSpPr>
          <p:spPr bwMode="auto">
            <a:xfrm>
              <a:off x="7662863" y="5467350"/>
              <a:ext cx="222250" cy="66675"/>
            </a:xfrm>
            <a:custGeom>
              <a:avLst/>
              <a:gdLst>
                <a:gd name="T0" fmla="*/ 0 w 122"/>
                <a:gd name="T1" fmla="*/ 42 h 42"/>
                <a:gd name="T2" fmla="*/ 101 w 122"/>
                <a:gd name="T3" fmla="*/ 36 h 42"/>
                <a:gd name="T4" fmla="*/ 122 w 122"/>
                <a:gd name="T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2" h="42">
                  <a:moveTo>
                    <a:pt x="0" y="42"/>
                  </a:moveTo>
                  <a:lnTo>
                    <a:pt x="101" y="36"/>
                  </a:lnTo>
                  <a:lnTo>
                    <a:pt x="12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1" name="Freeform 255"/>
            <p:cNvSpPr>
              <a:spLocks/>
            </p:cNvSpPr>
            <p:nvPr/>
          </p:nvSpPr>
          <p:spPr bwMode="auto">
            <a:xfrm>
              <a:off x="7732713" y="5307013"/>
              <a:ext cx="152400" cy="160337"/>
            </a:xfrm>
            <a:custGeom>
              <a:avLst/>
              <a:gdLst>
                <a:gd name="T0" fmla="*/ 23 w 84"/>
                <a:gd name="T1" fmla="*/ 0 h 114"/>
                <a:gd name="T2" fmla="*/ 0 w 84"/>
                <a:gd name="T3" fmla="*/ 64 h 114"/>
                <a:gd name="T4" fmla="*/ 84 w 84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4" h="114">
                  <a:moveTo>
                    <a:pt x="23" y="0"/>
                  </a:moveTo>
                  <a:lnTo>
                    <a:pt x="0" y="64"/>
                  </a:lnTo>
                  <a:lnTo>
                    <a:pt x="84" y="11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2" name="Line 256"/>
            <p:cNvSpPr>
              <a:spLocks noChangeShapeType="1"/>
            </p:cNvSpPr>
            <p:nvPr/>
          </p:nvSpPr>
          <p:spPr bwMode="auto">
            <a:xfrm flipV="1">
              <a:off x="7769225" y="5051425"/>
              <a:ext cx="192088" cy="904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3" name="Line 257"/>
            <p:cNvSpPr>
              <a:spLocks noChangeShapeType="1"/>
            </p:cNvSpPr>
            <p:nvPr/>
          </p:nvSpPr>
          <p:spPr bwMode="auto">
            <a:xfrm flipH="1" flipV="1">
              <a:off x="7769225" y="5141913"/>
              <a:ext cx="80963" cy="1143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4" name="Line 258"/>
            <p:cNvSpPr>
              <a:spLocks noChangeShapeType="1"/>
            </p:cNvSpPr>
            <p:nvPr/>
          </p:nvSpPr>
          <p:spPr bwMode="auto">
            <a:xfrm flipV="1">
              <a:off x="7769225" y="5256213"/>
              <a:ext cx="80963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5" name="Freeform 259"/>
            <p:cNvSpPr>
              <a:spLocks/>
            </p:cNvSpPr>
            <p:nvPr/>
          </p:nvSpPr>
          <p:spPr bwMode="auto">
            <a:xfrm>
              <a:off x="7339013" y="5527675"/>
              <a:ext cx="211137" cy="53975"/>
            </a:xfrm>
            <a:custGeom>
              <a:avLst/>
              <a:gdLst>
                <a:gd name="T0" fmla="*/ 117 w 117"/>
                <a:gd name="T1" fmla="*/ 25 h 36"/>
                <a:gd name="T2" fmla="*/ 111 w 117"/>
                <a:gd name="T3" fmla="*/ 13 h 36"/>
                <a:gd name="T4" fmla="*/ 79 w 117"/>
                <a:gd name="T5" fmla="*/ 23 h 36"/>
                <a:gd name="T6" fmla="*/ 63 w 117"/>
                <a:gd name="T7" fmla="*/ 0 h 36"/>
                <a:gd name="T8" fmla="*/ 44 w 117"/>
                <a:gd name="T9" fmla="*/ 8 h 36"/>
                <a:gd name="T10" fmla="*/ 48 w 117"/>
                <a:gd name="T11" fmla="*/ 23 h 36"/>
                <a:gd name="T12" fmla="*/ 0 w 117"/>
                <a:gd name="T1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36">
                  <a:moveTo>
                    <a:pt x="117" y="25"/>
                  </a:moveTo>
                  <a:lnTo>
                    <a:pt x="111" y="13"/>
                  </a:lnTo>
                  <a:lnTo>
                    <a:pt x="79" y="23"/>
                  </a:lnTo>
                  <a:lnTo>
                    <a:pt x="63" y="0"/>
                  </a:lnTo>
                  <a:lnTo>
                    <a:pt x="44" y="8"/>
                  </a:lnTo>
                  <a:lnTo>
                    <a:pt x="48" y="23"/>
                  </a:lnTo>
                  <a:lnTo>
                    <a:pt x="0" y="3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6" name="Freeform 260"/>
            <p:cNvSpPr>
              <a:spLocks/>
            </p:cNvSpPr>
            <p:nvPr/>
          </p:nvSpPr>
          <p:spPr bwMode="auto">
            <a:xfrm>
              <a:off x="7135813" y="5189538"/>
              <a:ext cx="390525" cy="179387"/>
            </a:xfrm>
            <a:custGeom>
              <a:avLst/>
              <a:gdLst>
                <a:gd name="T0" fmla="*/ 0 w 215"/>
                <a:gd name="T1" fmla="*/ 119 h 123"/>
                <a:gd name="T2" fmla="*/ 59 w 215"/>
                <a:gd name="T3" fmla="*/ 119 h 123"/>
                <a:gd name="T4" fmla="*/ 67 w 215"/>
                <a:gd name="T5" fmla="*/ 119 h 123"/>
                <a:gd name="T6" fmla="*/ 80 w 215"/>
                <a:gd name="T7" fmla="*/ 123 h 123"/>
                <a:gd name="T8" fmla="*/ 92 w 215"/>
                <a:gd name="T9" fmla="*/ 119 h 123"/>
                <a:gd name="T10" fmla="*/ 109 w 215"/>
                <a:gd name="T11" fmla="*/ 119 h 123"/>
                <a:gd name="T12" fmla="*/ 113 w 215"/>
                <a:gd name="T13" fmla="*/ 111 h 123"/>
                <a:gd name="T14" fmla="*/ 113 w 215"/>
                <a:gd name="T15" fmla="*/ 101 h 123"/>
                <a:gd name="T16" fmla="*/ 113 w 215"/>
                <a:gd name="T17" fmla="*/ 96 h 123"/>
                <a:gd name="T18" fmla="*/ 121 w 215"/>
                <a:gd name="T19" fmla="*/ 90 h 123"/>
                <a:gd name="T20" fmla="*/ 128 w 215"/>
                <a:gd name="T21" fmla="*/ 90 h 123"/>
                <a:gd name="T22" fmla="*/ 132 w 215"/>
                <a:gd name="T23" fmla="*/ 88 h 123"/>
                <a:gd name="T24" fmla="*/ 132 w 215"/>
                <a:gd name="T25" fmla="*/ 82 h 123"/>
                <a:gd name="T26" fmla="*/ 136 w 215"/>
                <a:gd name="T27" fmla="*/ 78 h 123"/>
                <a:gd name="T28" fmla="*/ 146 w 215"/>
                <a:gd name="T29" fmla="*/ 80 h 123"/>
                <a:gd name="T30" fmla="*/ 151 w 215"/>
                <a:gd name="T31" fmla="*/ 78 h 123"/>
                <a:gd name="T32" fmla="*/ 157 w 215"/>
                <a:gd name="T33" fmla="*/ 69 h 123"/>
                <a:gd name="T34" fmla="*/ 165 w 215"/>
                <a:gd name="T35" fmla="*/ 65 h 123"/>
                <a:gd name="T36" fmla="*/ 165 w 215"/>
                <a:gd name="T37" fmla="*/ 57 h 123"/>
                <a:gd name="T38" fmla="*/ 174 w 215"/>
                <a:gd name="T39" fmla="*/ 53 h 123"/>
                <a:gd name="T40" fmla="*/ 182 w 215"/>
                <a:gd name="T41" fmla="*/ 46 h 123"/>
                <a:gd name="T42" fmla="*/ 192 w 215"/>
                <a:gd name="T43" fmla="*/ 36 h 123"/>
                <a:gd name="T44" fmla="*/ 182 w 215"/>
                <a:gd name="T45" fmla="*/ 30 h 123"/>
                <a:gd name="T46" fmla="*/ 192 w 215"/>
                <a:gd name="T47" fmla="*/ 23 h 123"/>
                <a:gd name="T48" fmla="*/ 199 w 215"/>
                <a:gd name="T49" fmla="*/ 17 h 123"/>
                <a:gd name="T50" fmla="*/ 207 w 215"/>
                <a:gd name="T51" fmla="*/ 13 h 123"/>
                <a:gd name="T52" fmla="*/ 215 w 215"/>
                <a:gd name="T5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5" h="123">
                  <a:moveTo>
                    <a:pt x="0" y="119"/>
                  </a:moveTo>
                  <a:lnTo>
                    <a:pt x="59" y="119"/>
                  </a:lnTo>
                  <a:lnTo>
                    <a:pt x="67" y="119"/>
                  </a:lnTo>
                  <a:lnTo>
                    <a:pt x="80" y="123"/>
                  </a:lnTo>
                  <a:lnTo>
                    <a:pt x="92" y="119"/>
                  </a:lnTo>
                  <a:lnTo>
                    <a:pt x="109" y="119"/>
                  </a:lnTo>
                  <a:lnTo>
                    <a:pt x="113" y="111"/>
                  </a:lnTo>
                  <a:lnTo>
                    <a:pt x="113" y="101"/>
                  </a:lnTo>
                  <a:lnTo>
                    <a:pt x="113" y="96"/>
                  </a:lnTo>
                  <a:lnTo>
                    <a:pt x="121" y="90"/>
                  </a:lnTo>
                  <a:lnTo>
                    <a:pt x="128" y="90"/>
                  </a:lnTo>
                  <a:lnTo>
                    <a:pt x="132" y="88"/>
                  </a:lnTo>
                  <a:lnTo>
                    <a:pt x="132" y="82"/>
                  </a:lnTo>
                  <a:lnTo>
                    <a:pt x="136" y="78"/>
                  </a:lnTo>
                  <a:lnTo>
                    <a:pt x="146" y="80"/>
                  </a:lnTo>
                  <a:lnTo>
                    <a:pt x="151" y="78"/>
                  </a:lnTo>
                  <a:lnTo>
                    <a:pt x="157" y="69"/>
                  </a:lnTo>
                  <a:lnTo>
                    <a:pt x="165" y="65"/>
                  </a:lnTo>
                  <a:lnTo>
                    <a:pt x="165" y="57"/>
                  </a:lnTo>
                  <a:lnTo>
                    <a:pt x="174" y="53"/>
                  </a:lnTo>
                  <a:lnTo>
                    <a:pt x="182" y="46"/>
                  </a:lnTo>
                  <a:lnTo>
                    <a:pt x="192" y="36"/>
                  </a:lnTo>
                  <a:lnTo>
                    <a:pt x="182" y="30"/>
                  </a:lnTo>
                  <a:lnTo>
                    <a:pt x="192" y="23"/>
                  </a:lnTo>
                  <a:lnTo>
                    <a:pt x="199" y="17"/>
                  </a:lnTo>
                  <a:lnTo>
                    <a:pt x="207" y="13"/>
                  </a:lnTo>
                  <a:lnTo>
                    <a:pt x="21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7" name="Freeform 261"/>
            <p:cNvSpPr>
              <a:spLocks/>
            </p:cNvSpPr>
            <p:nvPr/>
          </p:nvSpPr>
          <p:spPr bwMode="auto">
            <a:xfrm>
              <a:off x="7113588" y="5364163"/>
              <a:ext cx="68262" cy="38100"/>
            </a:xfrm>
            <a:custGeom>
              <a:avLst/>
              <a:gdLst>
                <a:gd name="T0" fmla="*/ 39 w 39"/>
                <a:gd name="T1" fmla="*/ 28 h 28"/>
                <a:gd name="T2" fmla="*/ 22 w 39"/>
                <a:gd name="T3" fmla="*/ 21 h 28"/>
                <a:gd name="T4" fmla="*/ 0 w 39"/>
                <a:gd name="T5" fmla="*/ 0 h 28"/>
                <a:gd name="T6" fmla="*/ 14 w 39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8">
                  <a:moveTo>
                    <a:pt x="39" y="28"/>
                  </a:moveTo>
                  <a:lnTo>
                    <a:pt x="22" y="21"/>
                  </a:lnTo>
                  <a:lnTo>
                    <a:pt x="0" y="0"/>
                  </a:lnTo>
                  <a:lnTo>
                    <a:pt x="1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8" name="Line 262"/>
            <p:cNvSpPr>
              <a:spLocks noChangeShapeType="1"/>
            </p:cNvSpPr>
            <p:nvPr/>
          </p:nvSpPr>
          <p:spPr bwMode="auto">
            <a:xfrm>
              <a:off x="7181850" y="5402263"/>
              <a:ext cx="98425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9" name="Freeform 263"/>
            <p:cNvSpPr>
              <a:spLocks/>
            </p:cNvSpPr>
            <p:nvPr/>
          </p:nvSpPr>
          <p:spPr bwMode="auto">
            <a:xfrm>
              <a:off x="7181850" y="5402263"/>
              <a:ext cx="168275" cy="179387"/>
            </a:xfrm>
            <a:custGeom>
              <a:avLst/>
              <a:gdLst>
                <a:gd name="T0" fmla="*/ 0 w 94"/>
                <a:gd name="T1" fmla="*/ 0 h 121"/>
                <a:gd name="T2" fmla="*/ 54 w 94"/>
                <a:gd name="T3" fmla="*/ 27 h 121"/>
                <a:gd name="T4" fmla="*/ 54 w 94"/>
                <a:gd name="T5" fmla="*/ 68 h 121"/>
                <a:gd name="T6" fmla="*/ 94 w 94"/>
                <a:gd name="T7" fmla="*/ 81 h 121"/>
                <a:gd name="T8" fmla="*/ 94 w 94"/>
                <a:gd name="T9" fmla="*/ 83 h 121"/>
                <a:gd name="T10" fmla="*/ 92 w 94"/>
                <a:gd name="T11" fmla="*/ 89 h 121"/>
                <a:gd name="T12" fmla="*/ 82 w 94"/>
                <a:gd name="T13" fmla="*/ 100 h 121"/>
                <a:gd name="T14" fmla="*/ 75 w 94"/>
                <a:gd name="T15" fmla="*/ 102 h 121"/>
                <a:gd name="T16" fmla="*/ 71 w 94"/>
                <a:gd name="T17" fmla="*/ 106 h 121"/>
                <a:gd name="T18" fmla="*/ 75 w 94"/>
                <a:gd name="T19" fmla="*/ 112 h 121"/>
                <a:gd name="T20" fmla="*/ 84 w 94"/>
                <a:gd name="T21" fmla="*/ 118 h 121"/>
                <a:gd name="T22" fmla="*/ 86 w 94"/>
                <a:gd name="T23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21">
                  <a:moveTo>
                    <a:pt x="0" y="0"/>
                  </a:moveTo>
                  <a:lnTo>
                    <a:pt x="54" y="27"/>
                  </a:lnTo>
                  <a:lnTo>
                    <a:pt x="54" y="68"/>
                  </a:lnTo>
                  <a:lnTo>
                    <a:pt x="94" y="81"/>
                  </a:lnTo>
                  <a:lnTo>
                    <a:pt x="94" y="83"/>
                  </a:lnTo>
                  <a:lnTo>
                    <a:pt x="92" y="89"/>
                  </a:lnTo>
                  <a:lnTo>
                    <a:pt x="82" y="100"/>
                  </a:lnTo>
                  <a:lnTo>
                    <a:pt x="75" y="102"/>
                  </a:lnTo>
                  <a:lnTo>
                    <a:pt x="71" y="106"/>
                  </a:lnTo>
                  <a:lnTo>
                    <a:pt x="75" y="112"/>
                  </a:lnTo>
                  <a:lnTo>
                    <a:pt x="84" y="118"/>
                  </a:lnTo>
                  <a:lnTo>
                    <a:pt x="86" y="12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0" name="Line 264"/>
            <p:cNvSpPr>
              <a:spLocks noChangeShapeType="1"/>
            </p:cNvSpPr>
            <p:nvPr/>
          </p:nvSpPr>
          <p:spPr bwMode="auto">
            <a:xfrm flipV="1">
              <a:off x="7550150" y="5534025"/>
              <a:ext cx="112713" cy="333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1" name="Line 265"/>
            <p:cNvSpPr>
              <a:spLocks noChangeShapeType="1"/>
            </p:cNvSpPr>
            <p:nvPr/>
          </p:nvSpPr>
          <p:spPr bwMode="auto">
            <a:xfrm flipV="1">
              <a:off x="7388225" y="5594350"/>
              <a:ext cx="3175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2" name="Line 266"/>
            <p:cNvSpPr>
              <a:spLocks noChangeShapeType="1"/>
            </p:cNvSpPr>
            <p:nvPr/>
          </p:nvSpPr>
          <p:spPr bwMode="auto">
            <a:xfrm>
              <a:off x="7388225" y="5594350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3" name="Line 267"/>
            <p:cNvSpPr>
              <a:spLocks noChangeShapeType="1"/>
            </p:cNvSpPr>
            <p:nvPr/>
          </p:nvSpPr>
          <p:spPr bwMode="auto">
            <a:xfrm>
              <a:off x="7404100" y="559435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4" name="Line 268"/>
            <p:cNvSpPr>
              <a:spLocks noChangeShapeType="1"/>
            </p:cNvSpPr>
            <p:nvPr/>
          </p:nvSpPr>
          <p:spPr bwMode="auto">
            <a:xfrm flipH="1">
              <a:off x="7388225" y="5608638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5" name="Line 269"/>
            <p:cNvSpPr>
              <a:spLocks noChangeShapeType="1"/>
            </p:cNvSpPr>
            <p:nvPr/>
          </p:nvSpPr>
          <p:spPr bwMode="auto">
            <a:xfrm flipV="1">
              <a:off x="7392988" y="5534025"/>
              <a:ext cx="3175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6" name="Line 270"/>
            <p:cNvSpPr>
              <a:spLocks noChangeShapeType="1"/>
            </p:cNvSpPr>
            <p:nvPr/>
          </p:nvSpPr>
          <p:spPr bwMode="auto">
            <a:xfrm>
              <a:off x="7392988" y="5534025"/>
              <a:ext cx="17462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7" name="Line 271"/>
            <p:cNvSpPr>
              <a:spLocks noChangeShapeType="1"/>
            </p:cNvSpPr>
            <p:nvPr/>
          </p:nvSpPr>
          <p:spPr bwMode="auto">
            <a:xfrm>
              <a:off x="7410450" y="553402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8" name="Line 272"/>
            <p:cNvSpPr>
              <a:spLocks noChangeShapeType="1"/>
            </p:cNvSpPr>
            <p:nvPr/>
          </p:nvSpPr>
          <p:spPr bwMode="auto">
            <a:xfrm flipH="1">
              <a:off x="7392988" y="5548313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9" name="Line 273"/>
            <p:cNvSpPr>
              <a:spLocks noChangeShapeType="1"/>
            </p:cNvSpPr>
            <p:nvPr/>
          </p:nvSpPr>
          <p:spPr bwMode="auto">
            <a:xfrm flipV="1">
              <a:off x="7591425" y="4878388"/>
              <a:ext cx="0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0" name="Line 274"/>
            <p:cNvSpPr>
              <a:spLocks noChangeShapeType="1"/>
            </p:cNvSpPr>
            <p:nvPr/>
          </p:nvSpPr>
          <p:spPr bwMode="auto">
            <a:xfrm>
              <a:off x="7591425" y="4878388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1" name="Line 275"/>
            <p:cNvSpPr>
              <a:spLocks noChangeShapeType="1"/>
            </p:cNvSpPr>
            <p:nvPr/>
          </p:nvSpPr>
          <p:spPr bwMode="auto">
            <a:xfrm>
              <a:off x="7605713" y="4878388"/>
              <a:ext cx="4762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2" name="Line 276"/>
            <p:cNvSpPr>
              <a:spLocks noChangeShapeType="1"/>
            </p:cNvSpPr>
            <p:nvPr/>
          </p:nvSpPr>
          <p:spPr bwMode="auto">
            <a:xfrm flipH="1">
              <a:off x="7591425" y="4892675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3" name="Freeform 277"/>
            <p:cNvSpPr>
              <a:spLocks/>
            </p:cNvSpPr>
            <p:nvPr/>
          </p:nvSpPr>
          <p:spPr bwMode="auto">
            <a:xfrm>
              <a:off x="3484563" y="2011363"/>
              <a:ext cx="444500" cy="722312"/>
            </a:xfrm>
            <a:custGeom>
              <a:avLst/>
              <a:gdLst>
                <a:gd name="T0" fmla="*/ 244 w 244"/>
                <a:gd name="T1" fmla="*/ 491 h 491"/>
                <a:gd name="T2" fmla="*/ 146 w 244"/>
                <a:gd name="T3" fmla="*/ 477 h 491"/>
                <a:gd name="T4" fmla="*/ 88 w 244"/>
                <a:gd name="T5" fmla="*/ 376 h 491"/>
                <a:gd name="T6" fmla="*/ 127 w 244"/>
                <a:gd name="T7" fmla="*/ 335 h 491"/>
                <a:gd name="T8" fmla="*/ 104 w 244"/>
                <a:gd name="T9" fmla="*/ 201 h 491"/>
                <a:gd name="T10" fmla="*/ 11 w 244"/>
                <a:gd name="T11" fmla="*/ 155 h 491"/>
                <a:gd name="T12" fmla="*/ 0 w 244"/>
                <a:gd name="T13" fmla="*/ 92 h 491"/>
                <a:gd name="T14" fmla="*/ 33 w 244"/>
                <a:gd name="T15" fmla="*/ 84 h 491"/>
                <a:gd name="T16" fmla="*/ 27 w 244"/>
                <a:gd name="T17" fmla="*/ 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4" h="491">
                  <a:moveTo>
                    <a:pt x="244" y="491"/>
                  </a:moveTo>
                  <a:lnTo>
                    <a:pt x="146" y="477"/>
                  </a:lnTo>
                  <a:lnTo>
                    <a:pt x="88" y="376"/>
                  </a:lnTo>
                  <a:lnTo>
                    <a:pt x="127" y="335"/>
                  </a:lnTo>
                  <a:lnTo>
                    <a:pt x="104" y="201"/>
                  </a:lnTo>
                  <a:lnTo>
                    <a:pt x="11" y="155"/>
                  </a:lnTo>
                  <a:lnTo>
                    <a:pt x="0" y="92"/>
                  </a:lnTo>
                  <a:lnTo>
                    <a:pt x="33" y="84"/>
                  </a:lnTo>
                  <a:lnTo>
                    <a:pt x="2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4" name="Freeform 278"/>
            <p:cNvSpPr>
              <a:spLocks/>
            </p:cNvSpPr>
            <p:nvPr/>
          </p:nvSpPr>
          <p:spPr bwMode="auto">
            <a:xfrm>
              <a:off x="2327275" y="322263"/>
              <a:ext cx="1381125" cy="1479550"/>
            </a:xfrm>
            <a:custGeom>
              <a:avLst/>
              <a:gdLst>
                <a:gd name="T0" fmla="*/ 505 w 766"/>
                <a:gd name="T1" fmla="*/ 963 h 1005"/>
                <a:gd name="T2" fmla="*/ 560 w 766"/>
                <a:gd name="T3" fmla="*/ 852 h 1005"/>
                <a:gd name="T4" fmla="*/ 549 w 766"/>
                <a:gd name="T5" fmla="*/ 748 h 1005"/>
                <a:gd name="T6" fmla="*/ 620 w 766"/>
                <a:gd name="T7" fmla="*/ 572 h 1005"/>
                <a:gd name="T8" fmla="*/ 766 w 766"/>
                <a:gd name="T9" fmla="*/ 455 h 1005"/>
                <a:gd name="T10" fmla="*/ 743 w 766"/>
                <a:gd name="T11" fmla="*/ 247 h 1005"/>
                <a:gd name="T12" fmla="*/ 545 w 766"/>
                <a:gd name="T13" fmla="*/ 0 h 1005"/>
                <a:gd name="T14" fmla="*/ 486 w 766"/>
                <a:gd name="T15" fmla="*/ 125 h 1005"/>
                <a:gd name="T16" fmla="*/ 340 w 766"/>
                <a:gd name="T17" fmla="*/ 192 h 1005"/>
                <a:gd name="T18" fmla="*/ 46 w 766"/>
                <a:gd name="T19" fmla="*/ 708 h 1005"/>
                <a:gd name="T20" fmla="*/ 13 w 766"/>
                <a:gd name="T21" fmla="*/ 727 h 1005"/>
                <a:gd name="T22" fmla="*/ 0 w 766"/>
                <a:gd name="T23" fmla="*/ 739 h 1005"/>
                <a:gd name="T24" fmla="*/ 315 w 766"/>
                <a:gd name="T25" fmla="*/ 1005 h 1005"/>
                <a:gd name="T26" fmla="*/ 505 w 766"/>
                <a:gd name="T27" fmla="*/ 963 h 10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6" h="1005">
                  <a:moveTo>
                    <a:pt x="505" y="963"/>
                  </a:moveTo>
                  <a:lnTo>
                    <a:pt x="560" y="852"/>
                  </a:lnTo>
                  <a:lnTo>
                    <a:pt x="549" y="748"/>
                  </a:lnTo>
                  <a:lnTo>
                    <a:pt x="620" y="572"/>
                  </a:lnTo>
                  <a:lnTo>
                    <a:pt x="766" y="455"/>
                  </a:lnTo>
                  <a:lnTo>
                    <a:pt x="743" y="247"/>
                  </a:lnTo>
                  <a:lnTo>
                    <a:pt x="545" y="0"/>
                  </a:lnTo>
                  <a:lnTo>
                    <a:pt x="486" y="125"/>
                  </a:lnTo>
                  <a:lnTo>
                    <a:pt x="340" y="192"/>
                  </a:lnTo>
                  <a:lnTo>
                    <a:pt x="46" y="708"/>
                  </a:lnTo>
                  <a:lnTo>
                    <a:pt x="13" y="727"/>
                  </a:lnTo>
                  <a:lnTo>
                    <a:pt x="0" y="739"/>
                  </a:lnTo>
                  <a:lnTo>
                    <a:pt x="315" y="1005"/>
                  </a:lnTo>
                  <a:lnTo>
                    <a:pt x="505" y="963"/>
                  </a:lnTo>
                  <a:close/>
                </a:path>
              </a:pathLst>
            </a:custGeom>
            <a:solidFill>
              <a:srgbClr val="FF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5" name="Freeform 279"/>
            <p:cNvSpPr>
              <a:spLocks/>
            </p:cNvSpPr>
            <p:nvPr/>
          </p:nvSpPr>
          <p:spPr bwMode="auto">
            <a:xfrm>
              <a:off x="2170113" y="1408113"/>
              <a:ext cx="1220787" cy="947737"/>
            </a:xfrm>
            <a:custGeom>
              <a:avLst/>
              <a:gdLst>
                <a:gd name="T0" fmla="*/ 5 w 677"/>
                <a:gd name="T1" fmla="*/ 458 h 641"/>
                <a:gd name="T2" fmla="*/ 53 w 677"/>
                <a:gd name="T3" fmla="*/ 383 h 641"/>
                <a:gd name="T4" fmla="*/ 17 w 677"/>
                <a:gd name="T5" fmla="*/ 280 h 641"/>
                <a:gd name="T6" fmla="*/ 50 w 677"/>
                <a:gd name="T7" fmla="*/ 155 h 641"/>
                <a:gd name="T8" fmla="*/ 0 w 677"/>
                <a:gd name="T9" fmla="*/ 98 h 641"/>
                <a:gd name="T10" fmla="*/ 88 w 677"/>
                <a:gd name="T11" fmla="*/ 0 h 641"/>
                <a:gd name="T12" fmla="*/ 403 w 677"/>
                <a:gd name="T13" fmla="*/ 266 h 641"/>
                <a:gd name="T14" fmla="*/ 593 w 677"/>
                <a:gd name="T15" fmla="*/ 224 h 641"/>
                <a:gd name="T16" fmla="*/ 660 w 677"/>
                <a:gd name="T17" fmla="*/ 288 h 641"/>
                <a:gd name="T18" fmla="*/ 646 w 677"/>
                <a:gd name="T19" fmla="*/ 343 h 641"/>
                <a:gd name="T20" fmla="*/ 658 w 677"/>
                <a:gd name="T21" fmla="*/ 351 h 641"/>
                <a:gd name="T22" fmla="*/ 641 w 677"/>
                <a:gd name="T23" fmla="*/ 422 h 641"/>
                <a:gd name="T24" fmla="*/ 677 w 677"/>
                <a:gd name="T25" fmla="*/ 512 h 641"/>
                <a:gd name="T26" fmla="*/ 670 w 677"/>
                <a:gd name="T27" fmla="*/ 514 h 641"/>
                <a:gd name="T28" fmla="*/ 664 w 677"/>
                <a:gd name="T29" fmla="*/ 522 h 641"/>
                <a:gd name="T30" fmla="*/ 654 w 677"/>
                <a:gd name="T31" fmla="*/ 522 h 641"/>
                <a:gd name="T32" fmla="*/ 648 w 677"/>
                <a:gd name="T33" fmla="*/ 527 h 641"/>
                <a:gd name="T34" fmla="*/ 637 w 677"/>
                <a:gd name="T35" fmla="*/ 535 h 641"/>
                <a:gd name="T36" fmla="*/ 637 w 677"/>
                <a:gd name="T37" fmla="*/ 558 h 641"/>
                <a:gd name="T38" fmla="*/ 443 w 677"/>
                <a:gd name="T39" fmla="*/ 641 h 641"/>
                <a:gd name="T40" fmla="*/ 384 w 677"/>
                <a:gd name="T41" fmla="*/ 552 h 641"/>
                <a:gd name="T42" fmla="*/ 265 w 677"/>
                <a:gd name="T43" fmla="*/ 549 h 641"/>
                <a:gd name="T44" fmla="*/ 255 w 677"/>
                <a:gd name="T45" fmla="*/ 550 h 641"/>
                <a:gd name="T46" fmla="*/ 249 w 677"/>
                <a:gd name="T47" fmla="*/ 556 h 641"/>
                <a:gd name="T48" fmla="*/ 236 w 677"/>
                <a:gd name="T49" fmla="*/ 562 h 641"/>
                <a:gd name="T50" fmla="*/ 220 w 677"/>
                <a:gd name="T51" fmla="*/ 562 h 641"/>
                <a:gd name="T52" fmla="*/ 5 w 677"/>
                <a:gd name="T53" fmla="*/ 458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7" h="641">
                  <a:moveTo>
                    <a:pt x="5" y="458"/>
                  </a:moveTo>
                  <a:lnTo>
                    <a:pt x="53" y="383"/>
                  </a:lnTo>
                  <a:lnTo>
                    <a:pt x="17" y="280"/>
                  </a:lnTo>
                  <a:lnTo>
                    <a:pt x="50" y="155"/>
                  </a:lnTo>
                  <a:lnTo>
                    <a:pt x="0" y="98"/>
                  </a:lnTo>
                  <a:lnTo>
                    <a:pt x="88" y="0"/>
                  </a:lnTo>
                  <a:lnTo>
                    <a:pt x="403" y="266"/>
                  </a:lnTo>
                  <a:lnTo>
                    <a:pt x="593" y="224"/>
                  </a:lnTo>
                  <a:lnTo>
                    <a:pt x="660" y="288"/>
                  </a:lnTo>
                  <a:lnTo>
                    <a:pt x="646" y="343"/>
                  </a:lnTo>
                  <a:lnTo>
                    <a:pt x="658" y="351"/>
                  </a:lnTo>
                  <a:lnTo>
                    <a:pt x="641" y="422"/>
                  </a:lnTo>
                  <a:lnTo>
                    <a:pt x="677" y="512"/>
                  </a:lnTo>
                  <a:lnTo>
                    <a:pt x="670" y="514"/>
                  </a:lnTo>
                  <a:lnTo>
                    <a:pt x="664" y="522"/>
                  </a:lnTo>
                  <a:lnTo>
                    <a:pt x="654" y="522"/>
                  </a:lnTo>
                  <a:lnTo>
                    <a:pt x="648" y="527"/>
                  </a:lnTo>
                  <a:lnTo>
                    <a:pt x="637" y="535"/>
                  </a:lnTo>
                  <a:lnTo>
                    <a:pt x="637" y="558"/>
                  </a:lnTo>
                  <a:lnTo>
                    <a:pt x="443" y="641"/>
                  </a:lnTo>
                  <a:lnTo>
                    <a:pt x="384" y="552"/>
                  </a:lnTo>
                  <a:lnTo>
                    <a:pt x="265" y="549"/>
                  </a:lnTo>
                  <a:lnTo>
                    <a:pt x="255" y="550"/>
                  </a:lnTo>
                  <a:lnTo>
                    <a:pt x="249" y="556"/>
                  </a:lnTo>
                  <a:lnTo>
                    <a:pt x="236" y="562"/>
                  </a:lnTo>
                  <a:lnTo>
                    <a:pt x="220" y="562"/>
                  </a:lnTo>
                  <a:lnTo>
                    <a:pt x="5" y="458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6" name="Freeform 280"/>
            <p:cNvSpPr>
              <a:spLocks/>
            </p:cNvSpPr>
            <p:nvPr/>
          </p:nvSpPr>
          <p:spPr bwMode="auto">
            <a:xfrm>
              <a:off x="3238500" y="992188"/>
              <a:ext cx="735013" cy="868362"/>
            </a:xfrm>
            <a:custGeom>
              <a:avLst/>
              <a:gdLst>
                <a:gd name="T0" fmla="*/ 0 w 407"/>
                <a:gd name="T1" fmla="*/ 508 h 589"/>
                <a:gd name="T2" fmla="*/ 55 w 407"/>
                <a:gd name="T3" fmla="*/ 397 h 589"/>
                <a:gd name="T4" fmla="*/ 44 w 407"/>
                <a:gd name="T5" fmla="*/ 293 h 589"/>
                <a:gd name="T6" fmla="*/ 115 w 407"/>
                <a:gd name="T7" fmla="*/ 117 h 589"/>
                <a:gd name="T8" fmla="*/ 261 w 407"/>
                <a:gd name="T9" fmla="*/ 0 h 589"/>
                <a:gd name="T10" fmla="*/ 290 w 407"/>
                <a:gd name="T11" fmla="*/ 264 h 589"/>
                <a:gd name="T12" fmla="*/ 343 w 407"/>
                <a:gd name="T13" fmla="*/ 334 h 589"/>
                <a:gd name="T14" fmla="*/ 385 w 407"/>
                <a:gd name="T15" fmla="*/ 393 h 589"/>
                <a:gd name="T16" fmla="*/ 407 w 407"/>
                <a:gd name="T17" fmla="*/ 453 h 589"/>
                <a:gd name="T18" fmla="*/ 355 w 407"/>
                <a:gd name="T19" fmla="*/ 466 h 589"/>
                <a:gd name="T20" fmla="*/ 313 w 407"/>
                <a:gd name="T21" fmla="*/ 462 h 589"/>
                <a:gd name="T22" fmla="*/ 282 w 407"/>
                <a:gd name="T23" fmla="*/ 573 h 589"/>
                <a:gd name="T24" fmla="*/ 226 w 407"/>
                <a:gd name="T25" fmla="*/ 589 h 589"/>
                <a:gd name="T26" fmla="*/ 67 w 407"/>
                <a:gd name="T27" fmla="*/ 572 h 589"/>
                <a:gd name="T28" fmla="*/ 0 w 407"/>
                <a:gd name="T29" fmla="*/ 508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7" h="589">
                  <a:moveTo>
                    <a:pt x="0" y="508"/>
                  </a:moveTo>
                  <a:lnTo>
                    <a:pt x="55" y="397"/>
                  </a:lnTo>
                  <a:lnTo>
                    <a:pt x="44" y="293"/>
                  </a:lnTo>
                  <a:lnTo>
                    <a:pt x="115" y="117"/>
                  </a:lnTo>
                  <a:lnTo>
                    <a:pt x="261" y="0"/>
                  </a:lnTo>
                  <a:lnTo>
                    <a:pt x="290" y="264"/>
                  </a:lnTo>
                  <a:lnTo>
                    <a:pt x="343" y="334"/>
                  </a:lnTo>
                  <a:lnTo>
                    <a:pt x="385" y="393"/>
                  </a:lnTo>
                  <a:lnTo>
                    <a:pt x="407" y="453"/>
                  </a:lnTo>
                  <a:lnTo>
                    <a:pt x="355" y="466"/>
                  </a:lnTo>
                  <a:lnTo>
                    <a:pt x="313" y="462"/>
                  </a:lnTo>
                  <a:lnTo>
                    <a:pt x="282" y="573"/>
                  </a:lnTo>
                  <a:lnTo>
                    <a:pt x="226" y="589"/>
                  </a:lnTo>
                  <a:lnTo>
                    <a:pt x="67" y="572"/>
                  </a:lnTo>
                  <a:lnTo>
                    <a:pt x="0" y="508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7" name="Freeform 281"/>
            <p:cNvSpPr>
              <a:spLocks/>
            </p:cNvSpPr>
            <p:nvPr/>
          </p:nvSpPr>
          <p:spPr bwMode="auto">
            <a:xfrm>
              <a:off x="3324225" y="1835150"/>
              <a:ext cx="338138" cy="195263"/>
            </a:xfrm>
            <a:custGeom>
              <a:avLst/>
              <a:gdLst>
                <a:gd name="T0" fmla="*/ 0 w 188"/>
                <a:gd name="T1" fmla="*/ 134 h 134"/>
                <a:gd name="T2" fmla="*/ 55 w 188"/>
                <a:gd name="T3" fmla="*/ 134 h 134"/>
                <a:gd name="T4" fmla="*/ 117 w 188"/>
                <a:gd name="T5" fmla="*/ 119 h 134"/>
                <a:gd name="T6" fmla="*/ 134 w 188"/>
                <a:gd name="T7" fmla="*/ 113 h 134"/>
                <a:gd name="T8" fmla="*/ 130 w 188"/>
                <a:gd name="T9" fmla="*/ 90 h 134"/>
                <a:gd name="T10" fmla="*/ 188 w 188"/>
                <a:gd name="T11" fmla="*/ 76 h 134"/>
                <a:gd name="T12" fmla="*/ 178 w 188"/>
                <a:gd name="T13" fmla="*/ 17 h 134"/>
                <a:gd name="T14" fmla="*/ 19 w 188"/>
                <a:gd name="T15" fmla="*/ 0 h 134"/>
                <a:gd name="T16" fmla="*/ 5 w 188"/>
                <a:gd name="T17" fmla="*/ 55 h 134"/>
                <a:gd name="T18" fmla="*/ 17 w 188"/>
                <a:gd name="T19" fmla="*/ 63 h 134"/>
                <a:gd name="T20" fmla="*/ 0 w 188"/>
                <a:gd name="T2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8" h="134">
                  <a:moveTo>
                    <a:pt x="0" y="134"/>
                  </a:moveTo>
                  <a:lnTo>
                    <a:pt x="55" y="134"/>
                  </a:lnTo>
                  <a:lnTo>
                    <a:pt x="117" y="119"/>
                  </a:lnTo>
                  <a:lnTo>
                    <a:pt x="134" y="113"/>
                  </a:lnTo>
                  <a:lnTo>
                    <a:pt x="130" y="90"/>
                  </a:lnTo>
                  <a:lnTo>
                    <a:pt x="188" y="76"/>
                  </a:lnTo>
                  <a:lnTo>
                    <a:pt x="178" y="17"/>
                  </a:lnTo>
                  <a:lnTo>
                    <a:pt x="19" y="0"/>
                  </a:ln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8" name="Freeform 282"/>
            <p:cNvSpPr>
              <a:spLocks/>
            </p:cNvSpPr>
            <p:nvPr/>
          </p:nvSpPr>
          <p:spPr bwMode="auto">
            <a:xfrm>
              <a:off x="3324225" y="1835150"/>
              <a:ext cx="338138" cy="195263"/>
            </a:xfrm>
            <a:custGeom>
              <a:avLst/>
              <a:gdLst>
                <a:gd name="T0" fmla="*/ 0 w 188"/>
                <a:gd name="T1" fmla="*/ 134 h 134"/>
                <a:gd name="T2" fmla="*/ 55 w 188"/>
                <a:gd name="T3" fmla="*/ 134 h 134"/>
                <a:gd name="T4" fmla="*/ 117 w 188"/>
                <a:gd name="T5" fmla="*/ 119 h 134"/>
                <a:gd name="T6" fmla="*/ 134 w 188"/>
                <a:gd name="T7" fmla="*/ 113 h 134"/>
                <a:gd name="T8" fmla="*/ 130 w 188"/>
                <a:gd name="T9" fmla="*/ 90 h 134"/>
                <a:gd name="T10" fmla="*/ 188 w 188"/>
                <a:gd name="T11" fmla="*/ 76 h 134"/>
                <a:gd name="T12" fmla="*/ 178 w 188"/>
                <a:gd name="T13" fmla="*/ 17 h 134"/>
                <a:gd name="T14" fmla="*/ 19 w 188"/>
                <a:gd name="T15" fmla="*/ 0 h 134"/>
                <a:gd name="T16" fmla="*/ 5 w 188"/>
                <a:gd name="T17" fmla="*/ 55 h 134"/>
                <a:gd name="T18" fmla="*/ 17 w 188"/>
                <a:gd name="T19" fmla="*/ 63 h 134"/>
                <a:gd name="T20" fmla="*/ 0 w 188"/>
                <a:gd name="T2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8" h="134">
                  <a:moveTo>
                    <a:pt x="0" y="134"/>
                  </a:moveTo>
                  <a:lnTo>
                    <a:pt x="55" y="134"/>
                  </a:lnTo>
                  <a:lnTo>
                    <a:pt x="117" y="119"/>
                  </a:lnTo>
                  <a:lnTo>
                    <a:pt x="134" y="113"/>
                  </a:lnTo>
                  <a:lnTo>
                    <a:pt x="130" y="90"/>
                  </a:lnTo>
                  <a:lnTo>
                    <a:pt x="188" y="76"/>
                  </a:lnTo>
                  <a:lnTo>
                    <a:pt x="178" y="17"/>
                  </a:lnTo>
                  <a:lnTo>
                    <a:pt x="19" y="0"/>
                  </a:ln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</a:path>
              </a:pathLst>
            </a:custGeom>
            <a:solidFill>
              <a:srgbClr val="00823B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9" name="Freeform 283"/>
            <p:cNvSpPr>
              <a:spLocks/>
            </p:cNvSpPr>
            <p:nvPr/>
          </p:nvSpPr>
          <p:spPr bwMode="auto">
            <a:xfrm>
              <a:off x="3394074" y="1662113"/>
              <a:ext cx="668339" cy="1203327"/>
            </a:xfrm>
            <a:custGeom>
              <a:avLst/>
              <a:gdLst>
                <a:gd name="T0" fmla="*/ 320 w 320"/>
                <a:gd name="T1" fmla="*/ 740 h 740"/>
                <a:gd name="T2" fmla="*/ 295 w 320"/>
                <a:gd name="T3" fmla="*/ 692 h 740"/>
                <a:gd name="T4" fmla="*/ 292 w 320"/>
                <a:gd name="T5" fmla="*/ 652 h 740"/>
                <a:gd name="T6" fmla="*/ 294 w 320"/>
                <a:gd name="T7" fmla="*/ 598 h 740"/>
                <a:gd name="T8" fmla="*/ 292 w 320"/>
                <a:gd name="T9" fmla="*/ 535 h 740"/>
                <a:gd name="T10" fmla="*/ 299 w 320"/>
                <a:gd name="T11" fmla="*/ 439 h 740"/>
                <a:gd name="T12" fmla="*/ 311 w 320"/>
                <a:gd name="T13" fmla="*/ 399 h 740"/>
                <a:gd name="T14" fmla="*/ 288 w 320"/>
                <a:gd name="T15" fmla="*/ 332 h 740"/>
                <a:gd name="T16" fmla="*/ 292 w 320"/>
                <a:gd name="T17" fmla="*/ 268 h 740"/>
                <a:gd name="T18" fmla="*/ 303 w 320"/>
                <a:gd name="T19" fmla="*/ 222 h 740"/>
                <a:gd name="T20" fmla="*/ 315 w 320"/>
                <a:gd name="T21" fmla="*/ 165 h 740"/>
                <a:gd name="T22" fmla="*/ 292 w 320"/>
                <a:gd name="T23" fmla="*/ 113 h 740"/>
                <a:gd name="T24" fmla="*/ 271 w 320"/>
                <a:gd name="T25" fmla="*/ 67 h 740"/>
                <a:gd name="T26" fmla="*/ 269 w 320"/>
                <a:gd name="T27" fmla="*/ 0 h 740"/>
                <a:gd name="T28" fmla="*/ 217 w 320"/>
                <a:gd name="T29" fmla="*/ 13 h 740"/>
                <a:gd name="T30" fmla="*/ 175 w 320"/>
                <a:gd name="T31" fmla="*/ 9 h 740"/>
                <a:gd name="T32" fmla="*/ 144 w 320"/>
                <a:gd name="T33" fmla="*/ 120 h 740"/>
                <a:gd name="T34" fmla="*/ 88 w 320"/>
                <a:gd name="T35" fmla="*/ 136 h 740"/>
                <a:gd name="T36" fmla="*/ 98 w 320"/>
                <a:gd name="T37" fmla="*/ 195 h 740"/>
                <a:gd name="T38" fmla="*/ 40 w 320"/>
                <a:gd name="T39" fmla="*/ 209 h 740"/>
                <a:gd name="T40" fmla="*/ 44 w 320"/>
                <a:gd name="T41" fmla="*/ 232 h 740"/>
                <a:gd name="T42" fmla="*/ 27 w 320"/>
                <a:gd name="T43" fmla="*/ 238 h 740"/>
                <a:gd name="T44" fmla="*/ 33 w 320"/>
                <a:gd name="T45" fmla="*/ 322 h 740"/>
                <a:gd name="T46" fmla="*/ 0 w 320"/>
                <a:gd name="T47" fmla="*/ 330 h 740"/>
                <a:gd name="T48" fmla="*/ 11 w 320"/>
                <a:gd name="T49" fmla="*/ 393 h 740"/>
                <a:gd name="T50" fmla="*/ 104 w 320"/>
                <a:gd name="T51" fmla="*/ 439 h 740"/>
                <a:gd name="T52" fmla="*/ 127 w 320"/>
                <a:gd name="T53" fmla="*/ 573 h 740"/>
                <a:gd name="T54" fmla="*/ 88 w 320"/>
                <a:gd name="T55" fmla="*/ 614 h 740"/>
                <a:gd name="T56" fmla="*/ 146 w 320"/>
                <a:gd name="T57" fmla="*/ 715 h 740"/>
                <a:gd name="T58" fmla="*/ 244 w 320"/>
                <a:gd name="T59" fmla="*/ 729 h 740"/>
                <a:gd name="T60" fmla="*/ 320 w 320"/>
                <a:gd name="T61" fmla="*/ 740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20" h="740">
                  <a:moveTo>
                    <a:pt x="320" y="740"/>
                  </a:moveTo>
                  <a:lnTo>
                    <a:pt x="295" y="692"/>
                  </a:lnTo>
                  <a:lnTo>
                    <a:pt x="292" y="652"/>
                  </a:lnTo>
                  <a:lnTo>
                    <a:pt x="294" y="598"/>
                  </a:lnTo>
                  <a:lnTo>
                    <a:pt x="292" y="535"/>
                  </a:lnTo>
                  <a:lnTo>
                    <a:pt x="299" y="439"/>
                  </a:lnTo>
                  <a:lnTo>
                    <a:pt x="311" y="399"/>
                  </a:lnTo>
                  <a:lnTo>
                    <a:pt x="288" y="332"/>
                  </a:lnTo>
                  <a:lnTo>
                    <a:pt x="292" y="268"/>
                  </a:lnTo>
                  <a:lnTo>
                    <a:pt x="303" y="222"/>
                  </a:lnTo>
                  <a:lnTo>
                    <a:pt x="315" y="165"/>
                  </a:lnTo>
                  <a:lnTo>
                    <a:pt x="292" y="113"/>
                  </a:lnTo>
                  <a:lnTo>
                    <a:pt x="271" y="67"/>
                  </a:lnTo>
                  <a:lnTo>
                    <a:pt x="269" y="0"/>
                  </a:lnTo>
                  <a:lnTo>
                    <a:pt x="217" y="13"/>
                  </a:lnTo>
                  <a:lnTo>
                    <a:pt x="175" y="9"/>
                  </a:lnTo>
                  <a:lnTo>
                    <a:pt x="144" y="120"/>
                  </a:lnTo>
                  <a:lnTo>
                    <a:pt x="88" y="136"/>
                  </a:lnTo>
                  <a:lnTo>
                    <a:pt x="98" y="195"/>
                  </a:lnTo>
                  <a:lnTo>
                    <a:pt x="40" y="209"/>
                  </a:lnTo>
                  <a:lnTo>
                    <a:pt x="44" y="232"/>
                  </a:lnTo>
                  <a:lnTo>
                    <a:pt x="27" y="238"/>
                  </a:lnTo>
                  <a:lnTo>
                    <a:pt x="33" y="322"/>
                  </a:lnTo>
                  <a:lnTo>
                    <a:pt x="0" y="330"/>
                  </a:lnTo>
                  <a:lnTo>
                    <a:pt x="11" y="393"/>
                  </a:lnTo>
                  <a:lnTo>
                    <a:pt x="104" y="439"/>
                  </a:lnTo>
                  <a:lnTo>
                    <a:pt x="127" y="573"/>
                  </a:lnTo>
                  <a:lnTo>
                    <a:pt x="88" y="614"/>
                  </a:lnTo>
                  <a:lnTo>
                    <a:pt x="146" y="715"/>
                  </a:lnTo>
                  <a:lnTo>
                    <a:pt x="244" y="729"/>
                  </a:lnTo>
                  <a:lnTo>
                    <a:pt x="320" y="74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0" name="Freeform 284"/>
            <p:cNvSpPr>
              <a:spLocks/>
            </p:cNvSpPr>
            <p:nvPr/>
          </p:nvSpPr>
          <p:spPr bwMode="auto">
            <a:xfrm>
              <a:off x="3768725" y="2692400"/>
              <a:ext cx="1476375" cy="1346200"/>
            </a:xfrm>
            <a:custGeom>
              <a:avLst/>
              <a:gdLst>
                <a:gd name="T0" fmla="*/ 190 w 818"/>
                <a:gd name="T1" fmla="*/ 856 h 915"/>
                <a:gd name="T2" fmla="*/ 398 w 818"/>
                <a:gd name="T3" fmla="*/ 844 h 915"/>
                <a:gd name="T4" fmla="*/ 392 w 818"/>
                <a:gd name="T5" fmla="*/ 869 h 915"/>
                <a:gd name="T6" fmla="*/ 403 w 818"/>
                <a:gd name="T7" fmla="*/ 889 h 915"/>
                <a:gd name="T8" fmla="*/ 426 w 818"/>
                <a:gd name="T9" fmla="*/ 892 h 915"/>
                <a:gd name="T10" fmla="*/ 449 w 818"/>
                <a:gd name="T11" fmla="*/ 889 h 915"/>
                <a:gd name="T12" fmla="*/ 461 w 818"/>
                <a:gd name="T13" fmla="*/ 894 h 915"/>
                <a:gd name="T14" fmla="*/ 472 w 818"/>
                <a:gd name="T15" fmla="*/ 889 h 915"/>
                <a:gd name="T16" fmla="*/ 586 w 818"/>
                <a:gd name="T17" fmla="*/ 868 h 915"/>
                <a:gd name="T18" fmla="*/ 701 w 818"/>
                <a:gd name="T19" fmla="*/ 831 h 915"/>
                <a:gd name="T20" fmla="*/ 743 w 818"/>
                <a:gd name="T21" fmla="*/ 591 h 915"/>
                <a:gd name="T22" fmla="*/ 699 w 818"/>
                <a:gd name="T23" fmla="*/ 568 h 915"/>
                <a:gd name="T24" fmla="*/ 659 w 818"/>
                <a:gd name="T25" fmla="*/ 486 h 915"/>
                <a:gd name="T26" fmla="*/ 710 w 818"/>
                <a:gd name="T27" fmla="*/ 438 h 915"/>
                <a:gd name="T28" fmla="*/ 789 w 818"/>
                <a:gd name="T29" fmla="*/ 347 h 915"/>
                <a:gd name="T30" fmla="*/ 812 w 818"/>
                <a:gd name="T31" fmla="*/ 280 h 915"/>
                <a:gd name="T32" fmla="*/ 737 w 818"/>
                <a:gd name="T33" fmla="*/ 215 h 915"/>
                <a:gd name="T34" fmla="*/ 691 w 818"/>
                <a:gd name="T35" fmla="*/ 136 h 915"/>
                <a:gd name="T36" fmla="*/ 643 w 818"/>
                <a:gd name="T37" fmla="*/ 119 h 915"/>
                <a:gd name="T38" fmla="*/ 641 w 818"/>
                <a:gd name="T39" fmla="*/ 121 h 915"/>
                <a:gd name="T40" fmla="*/ 638 w 818"/>
                <a:gd name="T41" fmla="*/ 123 h 915"/>
                <a:gd name="T42" fmla="*/ 634 w 818"/>
                <a:gd name="T43" fmla="*/ 123 h 915"/>
                <a:gd name="T44" fmla="*/ 632 w 818"/>
                <a:gd name="T45" fmla="*/ 125 h 915"/>
                <a:gd name="T46" fmla="*/ 628 w 818"/>
                <a:gd name="T47" fmla="*/ 127 h 915"/>
                <a:gd name="T48" fmla="*/ 624 w 818"/>
                <a:gd name="T49" fmla="*/ 127 h 915"/>
                <a:gd name="T50" fmla="*/ 620 w 818"/>
                <a:gd name="T51" fmla="*/ 129 h 915"/>
                <a:gd name="T52" fmla="*/ 618 w 818"/>
                <a:gd name="T53" fmla="*/ 131 h 915"/>
                <a:gd name="T54" fmla="*/ 615 w 818"/>
                <a:gd name="T55" fmla="*/ 131 h 915"/>
                <a:gd name="T56" fmla="*/ 611 w 818"/>
                <a:gd name="T57" fmla="*/ 131 h 915"/>
                <a:gd name="T58" fmla="*/ 580 w 818"/>
                <a:gd name="T59" fmla="*/ 106 h 915"/>
                <a:gd name="T60" fmla="*/ 603 w 818"/>
                <a:gd name="T61" fmla="*/ 0 h 915"/>
                <a:gd name="T62" fmla="*/ 298 w 818"/>
                <a:gd name="T63" fmla="*/ 31 h 915"/>
                <a:gd name="T64" fmla="*/ 294 w 818"/>
                <a:gd name="T65" fmla="*/ 79 h 915"/>
                <a:gd name="T66" fmla="*/ 244 w 818"/>
                <a:gd name="T67" fmla="*/ 77 h 915"/>
                <a:gd name="T68" fmla="*/ 175 w 818"/>
                <a:gd name="T69" fmla="*/ 60 h 915"/>
                <a:gd name="T70" fmla="*/ 89 w 818"/>
                <a:gd name="T71" fmla="*/ 31 h 915"/>
                <a:gd name="T72" fmla="*/ 73 w 818"/>
                <a:gd name="T73" fmla="*/ 438 h 915"/>
                <a:gd name="T74" fmla="*/ 29 w 818"/>
                <a:gd name="T75" fmla="*/ 630 h 915"/>
                <a:gd name="T76" fmla="*/ 8 w 818"/>
                <a:gd name="T77" fmla="*/ 739 h 915"/>
                <a:gd name="T78" fmla="*/ 114 w 818"/>
                <a:gd name="T79" fmla="*/ 852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18" h="915">
                  <a:moveTo>
                    <a:pt x="114" y="852"/>
                  </a:moveTo>
                  <a:lnTo>
                    <a:pt x="190" y="856"/>
                  </a:lnTo>
                  <a:lnTo>
                    <a:pt x="267" y="915"/>
                  </a:lnTo>
                  <a:lnTo>
                    <a:pt x="398" y="844"/>
                  </a:lnTo>
                  <a:lnTo>
                    <a:pt x="401" y="848"/>
                  </a:lnTo>
                  <a:lnTo>
                    <a:pt x="392" y="869"/>
                  </a:lnTo>
                  <a:lnTo>
                    <a:pt x="392" y="881"/>
                  </a:lnTo>
                  <a:lnTo>
                    <a:pt x="403" y="889"/>
                  </a:lnTo>
                  <a:lnTo>
                    <a:pt x="415" y="894"/>
                  </a:lnTo>
                  <a:lnTo>
                    <a:pt x="426" y="892"/>
                  </a:lnTo>
                  <a:lnTo>
                    <a:pt x="440" y="885"/>
                  </a:lnTo>
                  <a:lnTo>
                    <a:pt x="449" y="889"/>
                  </a:lnTo>
                  <a:lnTo>
                    <a:pt x="453" y="894"/>
                  </a:lnTo>
                  <a:lnTo>
                    <a:pt x="461" y="894"/>
                  </a:lnTo>
                  <a:lnTo>
                    <a:pt x="467" y="889"/>
                  </a:lnTo>
                  <a:lnTo>
                    <a:pt x="472" y="889"/>
                  </a:lnTo>
                  <a:lnTo>
                    <a:pt x="478" y="887"/>
                  </a:lnTo>
                  <a:lnTo>
                    <a:pt x="586" y="868"/>
                  </a:lnTo>
                  <a:lnTo>
                    <a:pt x="609" y="887"/>
                  </a:lnTo>
                  <a:lnTo>
                    <a:pt x="701" y="831"/>
                  </a:lnTo>
                  <a:lnTo>
                    <a:pt x="693" y="660"/>
                  </a:lnTo>
                  <a:lnTo>
                    <a:pt x="743" y="591"/>
                  </a:lnTo>
                  <a:lnTo>
                    <a:pt x="734" y="587"/>
                  </a:lnTo>
                  <a:lnTo>
                    <a:pt x="699" y="568"/>
                  </a:lnTo>
                  <a:lnTo>
                    <a:pt x="680" y="524"/>
                  </a:lnTo>
                  <a:lnTo>
                    <a:pt x="659" y="486"/>
                  </a:lnTo>
                  <a:lnTo>
                    <a:pt x="659" y="472"/>
                  </a:lnTo>
                  <a:lnTo>
                    <a:pt x="710" y="438"/>
                  </a:lnTo>
                  <a:lnTo>
                    <a:pt x="747" y="399"/>
                  </a:lnTo>
                  <a:lnTo>
                    <a:pt x="789" y="347"/>
                  </a:lnTo>
                  <a:lnTo>
                    <a:pt x="818" y="299"/>
                  </a:lnTo>
                  <a:lnTo>
                    <a:pt x="812" y="280"/>
                  </a:lnTo>
                  <a:lnTo>
                    <a:pt x="776" y="250"/>
                  </a:lnTo>
                  <a:lnTo>
                    <a:pt x="737" y="215"/>
                  </a:lnTo>
                  <a:lnTo>
                    <a:pt x="709" y="173"/>
                  </a:lnTo>
                  <a:lnTo>
                    <a:pt x="691" y="136"/>
                  </a:lnTo>
                  <a:lnTo>
                    <a:pt x="680" y="111"/>
                  </a:lnTo>
                  <a:lnTo>
                    <a:pt x="643" y="119"/>
                  </a:lnTo>
                  <a:lnTo>
                    <a:pt x="641" y="119"/>
                  </a:lnTo>
                  <a:lnTo>
                    <a:pt x="641" y="121"/>
                  </a:lnTo>
                  <a:lnTo>
                    <a:pt x="639" y="121"/>
                  </a:lnTo>
                  <a:lnTo>
                    <a:pt x="638" y="123"/>
                  </a:lnTo>
                  <a:lnTo>
                    <a:pt x="636" y="123"/>
                  </a:lnTo>
                  <a:lnTo>
                    <a:pt x="634" y="123"/>
                  </a:lnTo>
                  <a:lnTo>
                    <a:pt x="634" y="125"/>
                  </a:lnTo>
                  <a:lnTo>
                    <a:pt x="632" y="125"/>
                  </a:lnTo>
                  <a:lnTo>
                    <a:pt x="630" y="125"/>
                  </a:lnTo>
                  <a:lnTo>
                    <a:pt x="628" y="127"/>
                  </a:lnTo>
                  <a:lnTo>
                    <a:pt x="626" y="127"/>
                  </a:lnTo>
                  <a:lnTo>
                    <a:pt x="624" y="127"/>
                  </a:lnTo>
                  <a:lnTo>
                    <a:pt x="622" y="129"/>
                  </a:lnTo>
                  <a:lnTo>
                    <a:pt x="620" y="129"/>
                  </a:lnTo>
                  <a:lnTo>
                    <a:pt x="618" y="129"/>
                  </a:lnTo>
                  <a:lnTo>
                    <a:pt x="618" y="131"/>
                  </a:lnTo>
                  <a:lnTo>
                    <a:pt x="616" y="131"/>
                  </a:lnTo>
                  <a:lnTo>
                    <a:pt x="615" y="131"/>
                  </a:lnTo>
                  <a:lnTo>
                    <a:pt x="613" y="131"/>
                  </a:lnTo>
                  <a:lnTo>
                    <a:pt x="611" y="131"/>
                  </a:lnTo>
                  <a:lnTo>
                    <a:pt x="580" y="136"/>
                  </a:lnTo>
                  <a:lnTo>
                    <a:pt x="580" y="106"/>
                  </a:lnTo>
                  <a:lnTo>
                    <a:pt x="590" y="58"/>
                  </a:lnTo>
                  <a:lnTo>
                    <a:pt x="603" y="0"/>
                  </a:lnTo>
                  <a:lnTo>
                    <a:pt x="313" y="6"/>
                  </a:lnTo>
                  <a:lnTo>
                    <a:pt x="298" y="31"/>
                  </a:lnTo>
                  <a:lnTo>
                    <a:pt x="292" y="54"/>
                  </a:lnTo>
                  <a:lnTo>
                    <a:pt x="294" y="79"/>
                  </a:lnTo>
                  <a:lnTo>
                    <a:pt x="267" y="75"/>
                  </a:lnTo>
                  <a:lnTo>
                    <a:pt x="244" y="77"/>
                  </a:lnTo>
                  <a:lnTo>
                    <a:pt x="213" y="85"/>
                  </a:lnTo>
                  <a:lnTo>
                    <a:pt x="175" y="60"/>
                  </a:lnTo>
                  <a:lnTo>
                    <a:pt x="165" y="42"/>
                  </a:lnTo>
                  <a:lnTo>
                    <a:pt x="89" y="31"/>
                  </a:lnTo>
                  <a:lnTo>
                    <a:pt x="185" y="376"/>
                  </a:lnTo>
                  <a:lnTo>
                    <a:pt x="73" y="438"/>
                  </a:lnTo>
                  <a:lnTo>
                    <a:pt x="12" y="518"/>
                  </a:lnTo>
                  <a:lnTo>
                    <a:pt x="29" y="630"/>
                  </a:lnTo>
                  <a:lnTo>
                    <a:pt x="0" y="647"/>
                  </a:lnTo>
                  <a:lnTo>
                    <a:pt x="8" y="739"/>
                  </a:lnTo>
                  <a:lnTo>
                    <a:pt x="69" y="848"/>
                  </a:lnTo>
                  <a:lnTo>
                    <a:pt x="114" y="852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1" name="Freeform 285"/>
            <p:cNvSpPr>
              <a:spLocks/>
            </p:cNvSpPr>
            <p:nvPr/>
          </p:nvSpPr>
          <p:spPr bwMode="auto">
            <a:xfrm>
              <a:off x="3421063" y="3224213"/>
              <a:ext cx="477837" cy="417512"/>
            </a:xfrm>
            <a:custGeom>
              <a:avLst/>
              <a:gdLst>
                <a:gd name="T0" fmla="*/ 265 w 265"/>
                <a:gd name="T1" fmla="*/ 77 h 284"/>
                <a:gd name="T2" fmla="*/ 148 w 265"/>
                <a:gd name="T3" fmla="*/ 0 h 284"/>
                <a:gd name="T4" fmla="*/ 127 w 265"/>
                <a:gd name="T5" fmla="*/ 90 h 284"/>
                <a:gd name="T6" fmla="*/ 91 w 265"/>
                <a:gd name="T7" fmla="*/ 134 h 284"/>
                <a:gd name="T8" fmla="*/ 89 w 265"/>
                <a:gd name="T9" fmla="*/ 205 h 284"/>
                <a:gd name="T10" fmla="*/ 71 w 265"/>
                <a:gd name="T11" fmla="*/ 207 h 284"/>
                <a:gd name="T12" fmla="*/ 45 w 265"/>
                <a:gd name="T13" fmla="*/ 217 h 284"/>
                <a:gd name="T14" fmla="*/ 31 w 265"/>
                <a:gd name="T15" fmla="*/ 224 h 284"/>
                <a:gd name="T16" fmla="*/ 20 w 265"/>
                <a:gd name="T17" fmla="*/ 242 h 284"/>
                <a:gd name="T18" fmla="*/ 16 w 265"/>
                <a:gd name="T19" fmla="*/ 251 h 284"/>
                <a:gd name="T20" fmla="*/ 6 w 265"/>
                <a:gd name="T21" fmla="*/ 272 h 284"/>
                <a:gd name="T22" fmla="*/ 0 w 265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5" h="284">
                  <a:moveTo>
                    <a:pt x="265" y="77"/>
                  </a:moveTo>
                  <a:lnTo>
                    <a:pt x="148" y="0"/>
                  </a:lnTo>
                  <a:lnTo>
                    <a:pt x="127" y="90"/>
                  </a:lnTo>
                  <a:lnTo>
                    <a:pt x="91" y="134"/>
                  </a:lnTo>
                  <a:lnTo>
                    <a:pt x="89" y="205"/>
                  </a:lnTo>
                  <a:lnTo>
                    <a:pt x="71" y="207"/>
                  </a:lnTo>
                  <a:lnTo>
                    <a:pt x="45" y="217"/>
                  </a:lnTo>
                  <a:lnTo>
                    <a:pt x="31" y="224"/>
                  </a:lnTo>
                  <a:lnTo>
                    <a:pt x="20" y="242"/>
                  </a:lnTo>
                  <a:lnTo>
                    <a:pt x="16" y="251"/>
                  </a:lnTo>
                  <a:lnTo>
                    <a:pt x="6" y="272"/>
                  </a:lnTo>
                  <a:lnTo>
                    <a:pt x="0" y="28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2" name="Freeform 286"/>
            <p:cNvSpPr>
              <a:spLocks/>
            </p:cNvSpPr>
            <p:nvPr/>
          </p:nvSpPr>
          <p:spPr bwMode="auto">
            <a:xfrm>
              <a:off x="3267075" y="3414713"/>
              <a:ext cx="153988" cy="227012"/>
            </a:xfrm>
            <a:custGeom>
              <a:avLst/>
              <a:gdLst>
                <a:gd name="T0" fmla="*/ 86 w 86"/>
                <a:gd name="T1" fmla="*/ 156 h 156"/>
                <a:gd name="T2" fmla="*/ 50 w 86"/>
                <a:gd name="T3" fmla="*/ 135 h 156"/>
                <a:gd name="T4" fmla="*/ 67 w 86"/>
                <a:gd name="T5" fmla="*/ 87 h 156"/>
                <a:gd name="T6" fmla="*/ 46 w 86"/>
                <a:gd name="T7" fmla="*/ 18 h 156"/>
                <a:gd name="T8" fmla="*/ 0 w 86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6">
                  <a:moveTo>
                    <a:pt x="86" y="156"/>
                  </a:moveTo>
                  <a:lnTo>
                    <a:pt x="50" y="135"/>
                  </a:lnTo>
                  <a:lnTo>
                    <a:pt x="67" y="87"/>
                  </a:lnTo>
                  <a:lnTo>
                    <a:pt x="46" y="18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3" name="Freeform 287"/>
            <p:cNvSpPr>
              <a:spLocks/>
            </p:cNvSpPr>
            <p:nvPr/>
          </p:nvSpPr>
          <p:spPr bwMode="auto">
            <a:xfrm>
              <a:off x="3163888" y="3159125"/>
              <a:ext cx="139700" cy="255588"/>
            </a:xfrm>
            <a:custGeom>
              <a:avLst/>
              <a:gdLst>
                <a:gd name="T0" fmla="*/ 54 w 77"/>
                <a:gd name="T1" fmla="*/ 170 h 170"/>
                <a:gd name="T2" fmla="*/ 77 w 77"/>
                <a:gd name="T3" fmla="*/ 50 h 170"/>
                <a:gd name="T4" fmla="*/ 0 w 77"/>
                <a:gd name="T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170">
                  <a:moveTo>
                    <a:pt x="54" y="170"/>
                  </a:moveTo>
                  <a:lnTo>
                    <a:pt x="77" y="5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4" name="Freeform 288"/>
            <p:cNvSpPr>
              <a:spLocks/>
            </p:cNvSpPr>
            <p:nvPr/>
          </p:nvSpPr>
          <p:spPr bwMode="auto">
            <a:xfrm>
              <a:off x="2960688" y="2355850"/>
              <a:ext cx="309562" cy="803275"/>
            </a:xfrm>
            <a:custGeom>
              <a:avLst/>
              <a:gdLst>
                <a:gd name="T0" fmla="*/ 115 w 173"/>
                <a:gd name="T1" fmla="*/ 545 h 545"/>
                <a:gd name="T2" fmla="*/ 173 w 173"/>
                <a:gd name="T3" fmla="*/ 456 h 545"/>
                <a:gd name="T4" fmla="*/ 115 w 173"/>
                <a:gd name="T5" fmla="*/ 357 h 545"/>
                <a:gd name="T6" fmla="*/ 110 w 173"/>
                <a:gd name="T7" fmla="*/ 84 h 545"/>
                <a:gd name="T8" fmla="*/ 0 w 173"/>
                <a:gd name="T9" fmla="*/ 51 h 545"/>
                <a:gd name="T10" fmla="*/ 4 w 173"/>
                <a:gd name="T11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" h="545">
                  <a:moveTo>
                    <a:pt x="115" y="545"/>
                  </a:moveTo>
                  <a:lnTo>
                    <a:pt x="173" y="456"/>
                  </a:lnTo>
                  <a:lnTo>
                    <a:pt x="115" y="357"/>
                  </a:lnTo>
                  <a:lnTo>
                    <a:pt x="110" y="84"/>
                  </a:lnTo>
                  <a:lnTo>
                    <a:pt x="0" y="51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6" name="Freeform 290"/>
            <p:cNvSpPr>
              <a:spLocks/>
            </p:cNvSpPr>
            <p:nvPr/>
          </p:nvSpPr>
          <p:spPr bwMode="auto">
            <a:xfrm>
              <a:off x="3324225" y="2011363"/>
              <a:ext cx="206375" cy="19050"/>
            </a:xfrm>
            <a:custGeom>
              <a:avLst/>
              <a:gdLst>
                <a:gd name="T0" fmla="*/ 0 w 117"/>
                <a:gd name="T1" fmla="*/ 15 h 15"/>
                <a:gd name="T2" fmla="*/ 55 w 117"/>
                <a:gd name="T3" fmla="*/ 15 h 15"/>
                <a:gd name="T4" fmla="*/ 117 w 117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15">
                  <a:moveTo>
                    <a:pt x="0" y="15"/>
                  </a:moveTo>
                  <a:lnTo>
                    <a:pt x="55" y="15"/>
                  </a:lnTo>
                  <a:lnTo>
                    <a:pt x="117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7" name="Freeform 291"/>
            <p:cNvSpPr>
              <a:spLocks/>
            </p:cNvSpPr>
            <p:nvPr/>
          </p:nvSpPr>
          <p:spPr bwMode="auto">
            <a:xfrm>
              <a:off x="3898900" y="2733675"/>
              <a:ext cx="204788" cy="601663"/>
            </a:xfrm>
            <a:custGeom>
              <a:avLst/>
              <a:gdLst>
                <a:gd name="T0" fmla="*/ 0 w 112"/>
                <a:gd name="T1" fmla="*/ 407 h 407"/>
                <a:gd name="T2" fmla="*/ 112 w 112"/>
                <a:gd name="T3" fmla="*/ 345 h 407"/>
                <a:gd name="T4" fmla="*/ 16 w 112"/>
                <a:gd name="T5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" h="407">
                  <a:moveTo>
                    <a:pt x="0" y="407"/>
                  </a:moveTo>
                  <a:lnTo>
                    <a:pt x="112" y="345"/>
                  </a:lnTo>
                  <a:lnTo>
                    <a:pt x="16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9" name="Freeform 293"/>
            <p:cNvSpPr>
              <a:spLocks/>
            </p:cNvSpPr>
            <p:nvPr/>
          </p:nvSpPr>
          <p:spPr bwMode="auto">
            <a:xfrm>
              <a:off x="2960688" y="2011363"/>
              <a:ext cx="1143000" cy="1630362"/>
            </a:xfrm>
            <a:custGeom>
              <a:avLst/>
              <a:gdLst>
                <a:gd name="T0" fmla="*/ 255 w 632"/>
                <a:gd name="T1" fmla="*/ 1105 h 1105"/>
                <a:gd name="T2" fmla="*/ 261 w 632"/>
                <a:gd name="T3" fmla="*/ 1093 h 1105"/>
                <a:gd name="T4" fmla="*/ 271 w 632"/>
                <a:gd name="T5" fmla="*/ 1072 h 1105"/>
                <a:gd name="T6" fmla="*/ 275 w 632"/>
                <a:gd name="T7" fmla="*/ 1063 h 1105"/>
                <a:gd name="T8" fmla="*/ 286 w 632"/>
                <a:gd name="T9" fmla="*/ 1045 h 1105"/>
                <a:gd name="T10" fmla="*/ 300 w 632"/>
                <a:gd name="T11" fmla="*/ 1038 h 1105"/>
                <a:gd name="T12" fmla="*/ 326 w 632"/>
                <a:gd name="T13" fmla="*/ 1028 h 1105"/>
                <a:gd name="T14" fmla="*/ 344 w 632"/>
                <a:gd name="T15" fmla="*/ 1026 h 1105"/>
                <a:gd name="T16" fmla="*/ 346 w 632"/>
                <a:gd name="T17" fmla="*/ 955 h 1105"/>
                <a:gd name="T18" fmla="*/ 382 w 632"/>
                <a:gd name="T19" fmla="*/ 911 h 1105"/>
                <a:gd name="T20" fmla="*/ 403 w 632"/>
                <a:gd name="T21" fmla="*/ 821 h 1105"/>
                <a:gd name="T22" fmla="*/ 520 w 632"/>
                <a:gd name="T23" fmla="*/ 898 h 1105"/>
                <a:gd name="T24" fmla="*/ 632 w 632"/>
                <a:gd name="T25" fmla="*/ 836 h 1105"/>
                <a:gd name="T26" fmla="*/ 536 w 632"/>
                <a:gd name="T27" fmla="*/ 491 h 1105"/>
                <a:gd name="T28" fmla="*/ 438 w 632"/>
                <a:gd name="T29" fmla="*/ 477 h 1105"/>
                <a:gd name="T30" fmla="*/ 380 w 632"/>
                <a:gd name="T31" fmla="*/ 376 h 1105"/>
                <a:gd name="T32" fmla="*/ 419 w 632"/>
                <a:gd name="T33" fmla="*/ 335 h 1105"/>
                <a:gd name="T34" fmla="*/ 396 w 632"/>
                <a:gd name="T35" fmla="*/ 201 h 1105"/>
                <a:gd name="T36" fmla="*/ 303 w 632"/>
                <a:gd name="T37" fmla="*/ 155 h 1105"/>
                <a:gd name="T38" fmla="*/ 292 w 632"/>
                <a:gd name="T39" fmla="*/ 92 h 1105"/>
                <a:gd name="T40" fmla="*/ 325 w 632"/>
                <a:gd name="T41" fmla="*/ 84 h 1105"/>
                <a:gd name="T42" fmla="*/ 319 w 632"/>
                <a:gd name="T43" fmla="*/ 0 h 1105"/>
                <a:gd name="T44" fmla="*/ 257 w 632"/>
                <a:gd name="T45" fmla="*/ 15 h 1105"/>
                <a:gd name="T46" fmla="*/ 202 w 632"/>
                <a:gd name="T47" fmla="*/ 15 h 1105"/>
                <a:gd name="T48" fmla="*/ 238 w 632"/>
                <a:gd name="T49" fmla="*/ 105 h 1105"/>
                <a:gd name="T50" fmla="*/ 231 w 632"/>
                <a:gd name="T51" fmla="*/ 107 h 1105"/>
                <a:gd name="T52" fmla="*/ 225 w 632"/>
                <a:gd name="T53" fmla="*/ 115 h 1105"/>
                <a:gd name="T54" fmla="*/ 215 w 632"/>
                <a:gd name="T55" fmla="*/ 115 h 1105"/>
                <a:gd name="T56" fmla="*/ 209 w 632"/>
                <a:gd name="T57" fmla="*/ 120 h 1105"/>
                <a:gd name="T58" fmla="*/ 198 w 632"/>
                <a:gd name="T59" fmla="*/ 128 h 1105"/>
                <a:gd name="T60" fmla="*/ 198 w 632"/>
                <a:gd name="T61" fmla="*/ 151 h 1105"/>
                <a:gd name="T62" fmla="*/ 4 w 632"/>
                <a:gd name="T63" fmla="*/ 234 h 1105"/>
                <a:gd name="T64" fmla="*/ 0 w 632"/>
                <a:gd name="T65" fmla="*/ 285 h 1105"/>
                <a:gd name="T66" fmla="*/ 110 w 632"/>
                <a:gd name="T67" fmla="*/ 318 h 1105"/>
                <a:gd name="T68" fmla="*/ 115 w 632"/>
                <a:gd name="T69" fmla="*/ 591 h 1105"/>
                <a:gd name="T70" fmla="*/ 173 w 632"/>
                <a:gd name="T71" fmla="*/ 690 h 1105"/>
                <a:gd name="T72" fmla="*/ 115 w 632"/>
                <a:gd name="T73" fmla="*/ 779 h 1105"/>
                <a:gd name="T74" fmla="*/ 192 w 632"/>
                <a:gd name="T75" fmla="*/ 829 h 1105"/>
                <a:gd name="T76" fmla="*/ 169 w 632"/>
                <a:gd name="T77" fmla="*/ 949 h 1105"/>
                <a:gd name="T78" fmla="*/ 215 w 632"/>
                <a:gd name="T79" fmla="*/ 967 h 1105"/>
                <a:gd name="T80" fmla="*/ 236 w 632"/>
                <a:gd name="T81" fmla="*/ 1036 h 1105"/>
                <a:gd name="T82" fmla="*/ 219 w 632"/>
                <a:gd name="T83" fmla="*/ 1084 h 1105"/>
                <a:gd name="T84" fmla="*/ 255 w 632"/>
                <a:gd name="T85" fmla="*/ 1105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32" h="1105">
                  <a:moveTo>
                    <a:pt x="255" y="1105"/>
                  </a:moveTo>
                  <a:lnTo>
                    <a:pt x="261" y="1093"/>
                  </a:lnTo>
                  <a:lnTo>
                    <a:pt x="271" y="1072"/>
                  </a:lnTo>
                  <a:lnTo>
                    <a:pt x="275" y="1063"/>
                  </a:lnTo>
                  <a:lnTo>
                    <a:pt x="286" y="1045"/>
                  </a:lnTo>
                  <a:lnTo>
                    <a:pt x="300" y="1038"/>
                  </a:lnTo>
                  <a:lnTo>
                    <a:pt x="326" y="1028"/>
                  </a:lnTo>
                  <a:lnTo>
                    <a:pt x="344" y="1026"/>
                  </a:lnTo>
                  <a:lnTo>
                    <a:pt x="346" y="955"/>
                  </a:lnTo>
                  <a:lnTo>
                    <a:pt x="382" y="911"/>
                  </a:lnTo>
                  <a:lnTo>
                    <a:pt x="403" y="821"/>
                  </a:lnTo>
                  <a:lnTo>
                    <a:pt x="520" y="898"/>
                  </a:lnTo>
                  <a:lnTo>
                    <a:pt x="632" y="836"/>
                  </a:lnTo>
                  <a:lnTo>
                    <a:pt x="536" y="491"/>
                  </a:lnTo>
                  <a:lnTo>
                    <a:pt x="438" y="477"/>
                  </a:lnTo>
                  <a:lnTo>
                    <a:pt x="380" y="376"/>
                  </a:lnTo>
                  <a:lnTo>
                    <a:pt x="419" y="335"/>
                  </a:lnTo>
                  <a:lnTo>
                    <a:pt x="396" y="201"/>
                  </a:lnTo>
                  <a:lnTo>
                    <a:pt x="303" y="155"/>
                  </a:lnTo>
                  <a:lnTo>
                    <a:pt x="292" y="92"/>
                  </a:lnTo>
                  <a:lnTo>
                    <a:pt x="325" y="84"/>
                  </a:lnTo>
                  <a:lnTo>
                    <a:pt x="319" y="0"/>
                  </a:lnTo>
                  <a:lnTo>
                    <a:pt x="257" y="15"/>
                  </a:lnTo>
                  <a:lnTo>
                    <a:pt x="202" y="15"/>
                  </a:lnTo>
                  <a:lnTo>
                    <a:pt x="238" y="105"/>
                  </a:lnTo>
                  <a:lnTo>
                    <a:pt x="231" y="107"/>
                  </a:lnTo>
                  <a:lnTo>
                    <a:pt x="225" y="115"/>
                  </a:lnTo>
                  <a:lnTo>
                    <a:pt x="215" y="115"/>
                  </a:lnTo>
                  <a:lnTo>
                    <a:pt x="209" y="120"/>
                  </a:lnTo>
                  <a:lnTo>
                    <a:pt x="198" y="128"/>
                  </a:lnTo>
                  <a:lnTo>
                    <a:pt x="198" y="151"/>
                  </a:lnTo>
                  <a:lnTo>
                    <a:pt x="4" y="234"/>
                  </a:lnTo>
                  <a:lnTo>
                    <a:pt x="0" y="285"/>
                  </a:lnTo>
                  <a:lnTo>
                    <a:pt x="110" y="318"/>
                  </a:lnTo>
                  <a:lnTo>
                    <a:pt x="115" y="591"/>
                  </a:lnTo>
                  <a:lnTo>
                    <a:pt x="173" y="690"/>
                  </a:lnTo>
                  <a:lnTo>
                    <a:pt x="115" y="779"/>
                  </a:lnTo>
                  <a:lnTo>
                    <a:pt x="192" y="829"/>
                  </a:lnTo>
                  <a:lnTo>
                    <a:pt x="169" y="949"/>
                  </a:lnTo>
                  <a:lnTo>
                    <a:pt x="215" y="967"/>
                  </a:lnTo>
                  <a:lnTo>
                    <a:pt x="236" y="1036"/>
                  </a:lnTo>
                  <a:lnTo>
                    <a:pt x="219" y="1084"/>
                  </a:lnTo>
                  <a:lnTo>
                    <a:pt x="255" y="1105"/>
                  </a:lnTo>
                  <a:close/>
                </a:path>
              </a:pathLst>
            </a:custGeom>
            <a:solidFill>
              <a:srgbClr val="FF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0" name="Freeform 294"/>
            <p:cNvSpPr>
              <a:spLocks/>
            </p:cNvSpPr>
            <p:nvPr/>
          </p:nvSpPr>
          <p:spPr bwMode="auto">
            <a:xfrm>
              <a:off x="2019300" y="2087563"/>
              <a:ext cx="1250950" cy="1155700"/>
            </a:xfrm>
            <a:custGeom>
              <a:avLst/>
              <a:gdLst>
                <a:gd name="T0" fmla="*/ 524 w 693"/>
                <a:gd name="T1" fmla="*/ 183 h 781"/>
                <a:gd name="T2" fmla="*/ 520 w 693"/>
                <a:gd name="T3" fmla="*/ 234 h 781"/>
                <a:gd name="T4" fmla="*/ 630 w 693"/>
                <a:gd name="T5" fmla="*/ 267 h 781"/>
                <a:gd name="T6" fmla="*/ 635 w 693"/>
                <a:gd name="T7" fmla="*/ 540 h 781"/>
                <a:gd name="T8" fmla="*/ 693 w 693"/>
                <a:gd name="T9" fmla="*/ 639 h 781"/>
                <a:gd name="T10" fmla="*/ 635 w 693"/>
                <a:gd name="T11" fmla="*/ 728 h 781"/>
                <a:gd name="T12" fmla="*/ 559 w 693"/>
                <a:gd name="T13" fmla="*/ 680 h 781"/>
                <a:gd name="T14" fmla="*/ 532 w 693"/>
                <a:gd name="T15" fmla="*/ 703 h 781"/>
                <a:gd name="T16" fmla="*/ 411 w 693"/>
                <a:gd name="T17" fmla="*/ 705 h 781"/>
                <a:gd name="T18" fmla="*/ 413 w 693"/>
                <a:gd name="T19" fmla="*/ 720 h 781"/>
                <a:gd name="T20" fmla="*/ 190 w 693"/>
                <a:gd name="T21" fmla="*/ 718 h 781"/>
                <a:gd name="T22" fmla="*/ 0 w 693"/>
                <a:gd name="T23" fmla="*/ 781 h 781"/>
                <a:gd name="T24" fmla="*/ 14 w 693"/>
                <a:gd name="T25" fmla="*/ 495 h 781"/>
                <a:gd name="T26" fmla="*/ 111 w 693"/>
                <a:gd name="T27" fmla="*/ 455 h 781"/>
                <a:gd name="T28" fmla="*/ 111 w 693"/>
                <a:gd name="T29" fmla="*/ 98 h 781"/>
                <a:gd name="T30" fmla="*/ 71 w 693"/>
                <a:gd name="T31" fmla="*/ 25 h 781"/>
                <a:gd name="T32" fmla="*/ 86 w 693"/>
                <a:gd name="T33" fmla="*/ 0 h 781"/>
                <a:gd name="T34" fmla="*/ 301 w 693"/>
                <a:gd name="T35" fmla="*/ 104 h 781"/>
                <a:gd name="T36" fmla="*/ 317 w 693"/>
                <a:gd name="T37" fmla="*/ 104 h 781"/>
                <a:gd name="T38" fmla="*/ 330 w 693"/>
                <a:gd name="T39" fmla="*/ 98 h 781"/>
                <a:gd name="T40" fmla="*/ 336 w 693"/>
                <a:gd name="T41" fmla="*/ 92 h 781"/>
                <a:gd name="T42" fmla="*/ 346 w 693"/>
                <a:gd name="T43" fmla="*/ 91 h 781"/>
                <a:gd name="T44" fmla="*/ 465 w 693"/>
                <a:gd name="T45" fmla="*/ 94 h 781"/>
                <a:gd name="T46" fmla="*/ 524 w 693"/>
                <a:gd name="T47" fmla="*/ 183 h 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93" h="781">
                  <a:moveTo>
                    <a:pt x="524" y="183"/>
                  </a:moveTo>
                  <a:lnTo>
                    <a:pt x="520" y="234"/>
                  </a:lnTo>
                  <a:lnTo>
                    <a:pt x="630" y="267"/>
                  </a:lnTo>
                  <a:lnTo>
                    <a:pt x="635" y="540"/>
                  </a:lnTo>
                  <a:lnTo>
                    <a:pt x="693" y="639"/>
                  </a:lnTo>
                  <a:lnTo>
                    <a:pt x="635" y="728"/>
                  </a:lnTo>
                  <a:lnTo>
                    <a:pt x="559" y="680"/>
                  </a:lnTo>
                  <a:lnTo>
                    <a:pt x="532" y="703"/>
                  </a:lnTo>
                  <a:lnTo>
                    <a:pt x="411" y="705"/>
                  </a:lnTo>
                  <a:lnTo>
                    <a:pt x="413" y="720"/>
                  </a:lnTo>
                  <a:lnTo>
                    <a:pt x="190" y="718"/>
                  </a:lnTo>
                  <a:lnTo>
                    <a:pt x="0" y="781"/>
                  </a:lnTo>
                  <a:lnTo>
                    <a:pt x="14" y="495"/>
                  </a:lnTo>
                  <a:lnTo>
                    <a:pt x="111" y="455"/>
                  </a:lnTo>
                  <a:lnTo>
                    <a:pt x="111" y="98"/>
                  </a:lnTo>
                  <a:lnTo>
                    <a:pt x="71" y="25"/>
                  </a:lnTo>
                  <a:lnTo>
                    <a:pt x="86" y="0"/>
                  </a:lnTo>
                  <a:lnTo>
                    <a:pt x="301" y="104"/>
                  </a:lnTo>
                  <a:lnTo>
                    <a:pt x="317" y="104"/>
                  </a:lnTo>
                  <a:lnTo>
                    <a:pt x="330" y="98"/>
                  </a:lnTo>
                  <a:lnTo>
                    <a:pt x="336" y="92"/>
                  </a:lnTo>
                  <a:lnTo>
                    <a:pt x="346" y="91"/>
                  </a:lnTo>
                  <a:lnTo>
                    <a:pt x="465" y="94"/>
                  </a:lnTo>
                  <a:lnTo>
                    <a:pt x="524" y="183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1" name="Freeform 295"/>
            <p:cNvSpPr>
              <a:spLocks/>
            </p:cNvSpPr>
            <p:nvPr/>
          </p:nvSpPr>
          <p:spPr bwMode="auto">
            <a:xfrm>
              <a:off x="7142163" y="5670550"/>
              <a:ext cx="136525" cy="228600"/>
            </a:xfrm>
            <a:custGeom>
              <a:avLst/>
              <a:gdLst>
                <a:gd name="T0" fmla="*/ 75 w 75"/>
                <a:gd name="T1" fmla="*/ 155 h 157"/>
                <a:gd name="T2" fmla="*/ 65 w 75"/>
                <a:gd name="T3" fmla="*/ 123 h 157"/>
                <a:gd name="T4" fmla="*/ 55 w 75"/>
                <a:gd name="T5" fmla="*/ 111 h 157"/>
                <a:gd name="T6" fmla="*/ 54 w 75"/>
                <a:gd name="T7" fmla="*/ 104 h 157"/>
                <a:gd name="T8" fmla="*/ 52 w 75"/>
                <a:gd name="T9" fmla="*/ 102 h 157"/>
                <a:gd name="T10" fmla="*/ 50 w 75"/>
                <a:gd name="T11" fmla="*/ 88 h 157"/>
                <a:gd name="T12" fmla="*/ 52 w 75"/>
                <a:gd name="T13" fmla="*/ 79 h 157"/>
                <a:gd name="T14" fmla="*/ 54 w 75"/>
                <a:gd name="T15" fmla="*/ 73 h 157"/>
                <a:gd name="T16" fmla="*/ 55 w 75"/>
                <a:gd name="T17" fmla="*/ 67 h 157"/>
                <a:gd name="T18" fmla="*/ 59 w 75"/>
                <a:gd name="T19" fmla="*/ 65 h 157"/>
                <a:gd name="T20" fmla="*/ 67 w 75"/>
                <a:gd name="T21" fmla="*/ 63 h 157"/>
                <a:gd name="T22" fmla="*/ 71 w 75"/>
                <a:gd name="T23" fmla="*/ 59 h 157"/>
                <a:gd name="T24" fmla="*/ 67 w 75"/>
                <a:gd name="T25" fmla="*/ 44 h 157"/>
                <a:gd name="T26" fmla="*/ 59 w 75"/>
                <a:gd name="T27" fmla="*/ 33 h 157"/>
                <a:gd name="T28" fmla="*/ 54 w 75"/>
                <a:gd name="T29" fmla="*/ 21 h 157"/>
                <a:gd name="T30" fmla="*/ 54 w 75"/>
                <a:gd name="T31" fmla="*/ 6 h 157"/>
                <a:gd name="T32" fmla="*/ 19 w 75"/>
                <a:gd name="T33" fmla="*/ 0 h 157"/>
                <a:gd name="T34" fmla="*/ 17 w 75"/>
                <a:gd name="T35" fmla="*/ 10 h 157"/>
                <a:gd name="T36" fmla="*/ 15 w 75"/>
                <a:gd name="T37" fmla="*/ 17 h 157"/>
                <a:gd name="T38" fmla="*/ 9 w 75"/>
                <a:gd name="T39" fmla="*/ 27 h 157"/>
                <a:gd name="T40" fmla="*/ 6 w 75"/>
                <a:gd name="T41" fmla="*/ 38 h 157"/>
                <a:gd name="T42" fmla="*/ 0 w 75"/>
                <a:gd name="T43" fmla="*/ 48 h 157"/>
                <a:gd name="T44" fmla="*/ 2 w 75"/>
                <a:gd name="T45" fmla="*/ 58 h 157"/>
                <a:gd name="T46" fmla="*/ 7 w 75"/>
                <a:gd name="T47" fmla="*/ 67 h 157"/>
                <a:gd name="T48" fmla="*/ 11 w 75"/>
                <a:gd name="T49" fmla="*/ 81 h 157"/>
                <a:gd name="T50" fmla="*/ 19 w 75"/>
                <a:gd name="T51" fmla="*/ 92 h 157"/>
                <a:gd name="T52" fmla="*/ 23 w 75"/>
                <a:gd name="T53" fmla="*/ 96 h 157"/>
                <a:gd name="T54" fmla="*/ 25 w 75"/>
                <a:gd name="T55" fmla="*/ 109 h 157"/>
                <a:gd name="T56" fmla="*/ 30 w 75"/>
                <a:gd name="T57" fmla="*/ 127 h 157"/>
                <a:gd name="T58" fmla="*/ 40 w 75"/>
                <a:gd name="T59" fmla="*/ 140 h 157"/>
                <a:gd name="T60" fmla="*/ 55 w 75"/>
                <a:gd name="T61" fmla="*/ 146 h 157"/>
                <a:gd name="T62" fmla="*/ 71 w 75"/>
                <a:gd name="T63" fmla="*/ 157 h 157"/>
                <a:gd name="T64" fmla="*/ 75 w 75"/>
                <a:gd name="T65" fmla="*/ 15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5" h="157">
                  <a:moveTo>
                    <a:pt x="75" y="155"/>
                  </a:moveTo>
                  <a:lnTo>
                    <a:pt x="65" y="123"/>
                  </a:lnTo>
                  <a:lnTo>
                    <a:pt x="55" y="111"/>
                  </a:lnTo>
                  <a:lnTo>
                    <a:pt x="54" y="104"/>
                  </a:lnTo>
                  <a:lnTo>
                    <a:pt x="52" y="102"/>
                  </a:lnTo>
                  <a:lnTo>
                    <a:pt x="50" y="88"/>
                  </a:lnTo>
                  <a:lnTo>
                    <a:pt x="52" y="79"/>
                  </a:lnTo>
                  <a:lnTo>
                    <a:pt x="54" y="73"/>
                  </a:lnTo>
                  <a:lnTo>
                    <a:pt x="55" y="67"/>
                  </a:lnTo>
                  <a:lnTo>
                    <a:pt x="59" y="65"/>
                  </a:lnTo>
                  <a:lnTo>
                    <a:pt x="67" y="63"/>
                  </a:lnTo>
                  <a:lnTo>
                    <a:pt x="71" y="59"/>
                  </a:lnTo>
                  <a:lnTo>
                    <a:pt x="67" y="44"/>
                  </a:lnTo>
                  <a:lnTo>
                    <a:pt x="59" y="33"/>
                  </a:lnTo>
                  <a:lnTo>
                    <a:pt x="54" y="21"/>
                  </a:lnTo>
                  <a:lnTo>
                    <a:pt x="54" y="6"/>
                  </a:lnTo>
                  <a:lnTo>
                    <a:pt x="19" y="0"/>
                  </a:ln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  <a:lnTo>
                    <a:pt x="23" y="96"/>
                  </a:lnTo>
                  <a:lnTo>
                    <a:pt x="25" y="109"/>
                  </a:lnTo>
                  <a:lnTo>
                    <a:pt x="30" y="127"/>
                  </a:lnTo>
                  <a:lnTo>
                    <a:pt x="40" y="140"/>
                  </a:lnTo>
                  <a:lnTo>
                    <a:pt x="55" y="146"/>
                  </a:lnTo>
                  <a:lnTo>
                    <a:pt x="71" y="157"/>
                  </a:lnTo>
                  <a:lnTo>
                    <a:pt x="75" y="155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2" name="Freeform 296"/>
            <p:cNvSpPr>
              <a:spLocks/>
            </p:cNvSpPr>
            <p:nvPr/>
          </p:nvSpPr>
          <p:spPr bwMode="auto">
            <a:xfrm>
              <a:off x="7142163" y="5670550"/>
              <a:ext cx="136525" cy="228600"/>
            </a:xfrm>
            <a:custGeom>
              <a:avLst/>
              <a:gdLst>
                <a:gd name="T0" fmla="*/ 75 w 75"/>
                <a:gd name="T1" fmla="*/ 155 h 157"/>
                <a:gd name="T2" fmla="*/ 65 w 75"/>
                <a:gd name="T3" fmla="*/ 123 h 157"/>
                <a:gd name="T4" fmla="*/ 55 w 75"/>
                <a:gd name="T5" fmla="*/ 111 h 157"/>
                <a:gd name="T6" fmla="*/ 54 w 75"/>
                <a:gd name="T7" fmla="*/ 104 h 157"/>
                <a:gd name="T8" fmla="*/ 52 w 75"/>
                <a:gd name="T9" fmla="*/ 102 h 157"/>
                <a:gd name="T10" fmla="*/ 50 w 75"/>
                <a:gd name="T11" fmla="*/ 88 h 157"/>
                <a:gd name="T12" fmla="*/ 52 w 75"/>
                <a:gd name="T13" fmla="*/ 79 h 157"/>
                <a:gd name="T14" fmla="*/ 54 w 75"/>
                <a:gd name="T15" fmla="*/ 73 h 157"/>
                <a:gd name="T16" fmla="*/ 55 w 75"/>
                <a:gd name="T17" fmla="*/ 67 h 157"/>
                <a:gd name="T18" fmla="*/ 59 w 75"/>
                <a:gd name="T19" fmla="*/ 65 h 157"/>
                <a:gd name="T20" fmla="*/ 67 w 75"/>
                <a:gd name="T21" fmla="*/ 63 h 157"/>
                <a:gd name="T22" fmla="*/ 71 w 75"/>
                <a:gd name="T23" fmla="*/ 59 h 157"/>
                <a:gd name="T24" fmla="*/ 67 w 75"/>
                <a:gd name="T25" fmla="*/ 44 h 157"/>
                <a:gd name="T26" fmla="*/ 59 w 75"/>
                <a:gd name="T27" fmla="*/ 33 h 157"/>
                <a:gd name="T28" fmla="*/ 54 w 75"/>
                <a:gd name="T29" fmla="*/ 21 h 157"/>
                <a:gd name="T30" fmla="*/ 54 w 75"/>
                <a:gd name="T31" fmla="*/ 6 h 157"/>
                <a:gd name="T32" fmla="*/ 19 w 75"/>
                <a:gd name="T33" fmla="*/ 0 h 157"/>
                <a:gd name="T34" fmla="*/ 17 w 75"/>
                <a:gd name="T35" fmla="*/ 10 h 157"/>
                <a:gd name="T36" fmla="*/ 15 w 75"/>
                <a:gd name="T37" fmla="*/ 17 h 157"/>
                <a:gd name="T38" fmla="*/ 9 w 75"/>
                <a:gd name="T39" fmla="*/ 27 h 157"/>
                <a:gd name="T40" fmla="*/ 6 w 75"/>
                <a:gd name="T41" fmla="*/ 38 h 157"/>
                <a:gd name="T42" fmla="*/ 0 w 75"/>
                <a:gd name="T43" fmla="*/ 48 h 157"/>
                <a:gd name="T44" fmla="*/ 2 w 75"/>
                <a:gd name="T45" fmla="*/ 58 h 157"/>
                <a:gd name="T46" fmla="*/ 7 w 75"/>
                <a:gd name="T47" fmla="*/ 67 h 157"/>
                <a:gd name="T48" fmla="*/ 11 w 75"/>
                <a:gd name="T49" fmla="*/ 81 h 157"/>
                <a:gd name="T50" fmla="*/ 19 w 75"/>
                <a:gd name="T51" fmla="*/ 92 h 157"/>
                <a:gd name="T52" fmla="*/ 23 w 75"/>
                <a:gd name="T53" fmla="*/ 96 h 157"/>
                <a:gd name="T54" fmla="*/ 25 w 75"/>
                <a:gd name="T55" fmla="*/ 109 h 157"/>
                <a:gd name="T56" fmla="*/ 30 w 75"/>
                <a:gd name="T57" fmla="*/ 127 h 157"/>
                <a:gd name="T58" fmla="*/ 40 w 75"/>
                <a:gd name="T59" fmla="*/ 140 h 157"/>
                <a:gd name="T60" fmla="*/ 55 w 75"/>
                <a:gd name="T61" fmla="*/ 146 h 157"/>
                <a:gd name="T62" fmla="*/ 71 w 75"/>
                <a:gd name="T63" fmla="*/ 157 h 157"/>
                <a:gd name="T64" fmla="*/ 75 w 75"/>
                <a:gd name="T65" fmla="*/ 15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5" h="157">
                  <a:moveTo>
                    <a:pt x="75" y="155"/>
                  </a:moveTo>
                  <a:lnTo>
                    <a:pt x="65" y="123"/>
                  </a:lnTo>
                  <a:lnTo>
                    <a:pt x="55" y="111"/>
                  </a:lnTo>
                  <a:lnTo>
                    <a:pt x="54" y="104"/>
                  </a:lnTo>
                  <a:lnTo>
                    <a:pt x="52" y="102"/>
                  </a:lnTo>
                  <a:lnTo>
                    <a:pt x="50" y="88"/>
                  </a:lnTo>
                  <a:lnTo>
                    <a:pt x="52" y="79"/>
                  </a:lnTo>
                  <a:lnTo>
                    <a:pt x="54" y="73"/>
                  </a:lnTo>
                  <a:lnTo>
                    <a:pt x="55" y="67"/>
                  </a:lnTo>
                  <a:lnTo>
                    <a:pt x="59" y="65"/>
                  </a:lnTo>
                  <a:lnTo>
                    <a:pt x="67" y="63"/>
                  </a:lnTo>
                  <a:lnTo>
                    <a:pt x="71" y="59"/>
                  </a:lnTo>
                  <a:lnTo>
                    <a:pt x="67" y="44"/>
                  </a:lnTo>
                  <a:lnTo>
                    <a:pt x="59" y="33"/>
                  </a:lnTo>
                  <a:lnTo>
                    <a:pt x="54" y="21"/>
                  </a:lnTo>
                  <a:lnTo>
                    <a:pt x="54" y="6"/>
                  </a:lnTo>
                  <a:lnTo>
                    <a:pt x="19" y="0"/>
                  </a:ln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  <a:lnTo>
                    <a:pt x="23" y="96"/>
                  </a:lnTo>
                  <a:lnTo>
                    <a:pt x="25" y="109"/>
                  </a:lnTo>
                  <a:lnTo>
                    <a:pt x="30" y="127"/>
                  </a:lnTo>
                  <a:lnTo>
                    <a:pt x="40" y="140"/>
                  </a:lnTo>
                  <a:lnTo>
                    <a:pt x="55" y="146"/>
                  </a:lnTo>
                  <a:lnTo>
                    <a:pt x="71" y="157"/>
                  </a:lnTo>
                  <a:lnTo>
                    <a:pt x="75" y="155"/>
                  </a:lnTo>
                </a:path>
              </a:pathLst>
            </a:custGeom>
            <a:solidFill>
              <a:srgbClr val="FF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3" name="Freeform 297"/>
            <p:cNvSpPr>
              <a:spLocks/>
            </p:cNvSpPr>
            <p:nvPr/>
          </p:nvSpPr>
          <p:spPr bwMode="auto">
            <a:xfrm>
              <a:off x="7319963" y="5527675"/>
              <a:ext cx="242887" cy="136525"/>
            </a:xfrm>
            <a:custGeom>
              <a:avLst/>
              <a:gdLst>
                <a:gd name="T0" fmla="*/ 128 w 134"/>
                <a:gd name="T1" fmla="*/ 25 h 90"/>
                <a:gd name="T2" fmla="*/ 122 w 134"/>
                <a:gd name="T3" fmla="*/ 13 h 90"/>
                <a:gd name="T4" fmla="*/ 90 w 134"/>
                <a:gd name="T5" fmla="*/ 23 h 90"/>
                <a:gd name="T6" fmla="*/ 74 w 134"/>
                <a:gd name="T7" fmla="*/ 0 h 90"/>
                <a:gd name="T8" fmla="*/ 55 w 134"/>
                <a:gd name="T9" fmla="*/ 8 h 90"/>
                <a:gd name="T10" fmla="*/ 59 w 134"/>
                <a:gd name="T11" fmla="*/ 23 h 90"/>
                <a:gd name="T12" fmla="*/ 11 w 134"/>
                <a:gd name="T13" fmla="*/ 36 h 90"/>
                <a:gd name="T14" fmla="*/ 11 w 134"/>
                <a:gd name="T15" fmla="*/ 38 h 90"/>
                <a:gd name="T16" fmla="*/ 5 w 134"/>
                <a:gd name="T17" fmla="*/ 59 h 90"/>
                <a:gd name="T18" fmla="*/ 0 w 134"/>
                <a:gd name="T19" fmla="*/ 69 h 90"/>
                <a:gd name="T20" fmla="*/ 21 w 134"/>
                <a:gd name="T21" fmla="*/ 90 h 90"/>
                <a:gd name="T22" fmla="*/ 74 w 134"/>
                <a:gd name="T23" fmla="*/ 67 h 90"/>
                <a:gd name="T24" fmla="*/ 90 w 134"/>
                <a:gd name="T25" fmla="*/ 71 h 90"/>
                <a:gd name="T26" fmla="*/ 99 w 134"/>
                <a:gd name="T27" fmla="*/ 65 h 90"/>
                <a:gd name="T28" fmla="*/ 90 w 134"/>
                <a:gd name="T29" fmla="*/ 52 h 90"/>
                <a:gd name="T30" fmla="*/ 115 w 134"/>
                <a:gd name="T31" fmla="*/ 38 h 90"/>
                <a:gd name="T32" fmla="*/ 121 w 134"/>
                <a:gd name="T33" fmla="*/ 42 h 90"/>
                <a:gd name="T34" fmla="*/ 134 w 134"/>
                <a:gd name="T35" fmla="*/ 36 h 90"/>
                <a:gd name="T36" fmla="*/ 128 w 134"/>
                <a:gd name="T37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4" h="90">
                  <a:moveTo>
                    <a:pt x="128" y="25"/>
                  </a:moveTo>
                  <a:lnTo>
                    <a:pt x="122" y="13"/>
                  </a:lnTo>
                  <a:lnTo>
                    <a:pt x="90" y="23"/>
                  </a:lnTo>
                  <a:lnTo>
                    <a:pt x="74" y="0"/>
                  </a:lnTo>
                  <a:lnTo>
                    <a:pt x="55" y="8"/>
                  </a:lnTo>
                  <a:lnTo>
                    <a:pt x="59" y="2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5" y="59"/>
                  </a:lnTo>
                  <a:lnTo>
                    <a:pt x="0" y="69"/>
                  </a:lnTo>
                  <a:lnTo>
                    <a:pt x="21" y="90"/>
                  </a:lnTo>
                  <a:lnTo>
                    <a:pt x="74" y="67"/>
                  </a:lnTo>
                  <a:lnTo>
                    <a:pt x="90" y="71"/>
                  </a:lnTo>
                  <a:lnTo>
                    <a:pt x="99" y="65"/>
                  </a:lnTo>
                  <a:lnTo>
                    <a:pt x="90" y="52"/>
                  </a:lnTo>
                  <a:lnTo>
                    <a:pt x="115" y="38"/>
                  </a:lnTo>
                  <a:lnTo>
                    <a:pt x="121" y="42"/>
                  </a:lnTo>
                  <a:lnTo>
                    <a:pt x="134" y="36"/>
                  </a:lnTo>
                  <a:lnTo>
                    <a:pt x="128" y="25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4" name="Freeform 298"/>
            <p:cNvSpPr>
              <a:spLocks/>
            </p:cNvSpPr>
            <p:nvPr/>
          </p:nvSpPr>
          <p:spPr bwMode="auto">
            <a:xfrm>
              <a:off x="7319963" y="5527675"/>
              <a:ext cx="242887" cy="136525"/>
            </a:xfrm>
            <a:custGeom>
              <a:avLst/>
              <a:gdLst>
                <a:gd name="T0" fmla="*/ 128 w 134"/>
                <a:gd name="T1" fmla="*/ 25 h 90"/>
                <a:gd name="T2" fmla="*/ 122 w 134"/>
                <a:gd name="T3" fmla="*/ 13 h 90"/>
                <a:gd name="T4" fmla="*/ 90 w 134"/>
                <a:gd name="T5" fmla="*/ 23 h 90"/>
                <a:gd name="T6" fmla="*/ 74 w 134"/>
                <a:gd name="T7" fmla="*/ 0 h 90"/>
                <a:gd name="T8" fmla="*/ 55 w 134"/>
                <a:gd name="T9" fmla="*/ 8 h 90"/>
                <a:gd name="T10" fmla="*/ 59 w 134"/>
                <a:gd name="T11" fmla="*/ 23 h 90"/>
                <a:gd name="T12" fmla="*/ 11 w 134"/>
                <a:gd name="T13" fmla="*/ 36 h 90"/>
                <a:gd name="T14" fmla="*/ 11 w 134"/>
                <a:gd name="T15" fmla="*/ 38 h 90"/>
                <a:gd name="T16" fmla="*/ 5 w 134"/>
                <a:gd name="T17" fmla="*/ 59 h 90"/>
                <a:gd name="T18" fmla="*/ 0 w 134"/>
                <a:gd name="T19" fmla="*/ 69 h 90"/>
                <a:gd name="T20" fmla="*/ 21 w 134"/>
                <a:gd name="T21" fmla="*/ 90 h 90"/>
                <a:gd name="T22" fmla="*/ 74 w 134"/>
                <a:gd name="T23" fmla="*/ 67 h 90"/>
                <a:gd name="T24" fmla="*/ 90 w 134"/>
                <a:gd name="T25" fmla="*/ 71 h 90"/>
                <a:gd name="T26" fmla="*/ 99 w 134"/>
                <a:gd name="T27" fmla="*/ 65 h 90"/>
                <a:gd name="T28" fmla="*/ 90 w 134"/>
                <a:gd name="T29" fmla="*/ 52 h 90"/>
                <a:gd name="T30" fmla="*/ 115 w 134"/>
                <a:gd name="T31" fmla="*/ 38 h 90"/>
                <a:gd name="T32" fmla="*/ 121 w 134"/>
                <a:gd name="T33" fmla="*/ 42 h 90"/>
                <a:gd name="T34" fmla="*/ 134 w 134"/>
                <a:gd name="T35" fmla="*/ 36 h 90"/>
                <a:gd name="T36" fmla="*/ 128 w 134"/>
                <a:gd name="T37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4" h="90">
                  <a:moveTo>
                    <a:pt x="128" y="25"/>
                  </a:moveTo>
                  <a:lnTo>
                    <a:pt x="122" y="13"/>
                  </a:lnTo>
                  <a:lnTo>
                    <a:pt x="90" y="23"/>
                  </a:lnTo>
                  <a:lnTo>
                    <a:pt x="74" y="0"/>
                  </a:lnTo>
                  <a:lnTo>
                    <a:pt x="55" y="8"/>
                  </a:lnTo>
                  <a:lnTo>
                    <a:pt x="59" y="2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5" y="59"/>
                  </a:lnTo>
                  <a:lnTo>
                    <a:pt x="0" y="69"/>
                  </a:lnTo>
                  <a:lnTo>
                    <a:pt x="21" y="90"/>
                  </a:lnTo>
                  <a:lnTo>
                    <a:pt x="74" y="67"/>
                  </a:lnTo>
                  <a:lnTo>
                    <a:pt x="90" y="71"/>
                  </a:lnTo>
                  <a:lnTo>
                    <a:pt x="99" y="65"/>
                  </a:lnTo>
                  <a:lnTo>
                    <a:pt x="90" y="52"/>
                  </a:lnTo>
                  <a:lnTo>
                    <a:pt x="115" y="38"/>
                  </a:lnTo>
                  <a:lnTo>
                    <a:pt x="121" y="42"/>
                  </a:lnTo>
                  <a:lnTo>
                    <a:pt x="134" y="36"/>
                  </a:lnTo>
                  <a:lnTo>
                    <a:pt x="128" y="25"/>
                  </a:lnTo>
                </a:path>
              </a:pathLst>
            </a:custGeom>
            <a:solidFill>
              <a:srgbClr val="FF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5" name="Freeform 299"/>
            <p:cNvSpPr>
              <a:spLocks/>
            </p:cNvSpPr>
            <p:nvPr/>
          </p:nvSpPr>
          <p:spPr bwMode="auto">
            <a:xfrm>
              <a:off x="7232650" y="5699125"/>
              <a:ext cx="301625" cy="200025"/>
            </a:xfrm>
            <a:custGeom>
              <a:avLst/>
              <a:gdLst>
                <a:gd name="T0" fmla="*/ 25 w 167"/>
                <a:gd name="T1" fmla="*/ 134 h 134"/>
                <a:gd name="T2" fmla="*/ 15 w 167"/>
                <a:gd name="T3" fmla="*/ 102 h 134"/>
                <a:gd name="T4" fmla="*/ 5 w 167"/>
                <a:gd name="T5" fmla="*/ 90 h 134"/>
                <a:gd name="T6" fmla="*/ 4 w 167"/>
                <a:gd name="T7" fmla="*/ 83 h 134"/>
                <a:gd name="T8" fmla="*/ 2 w 167"/>
                <a:gd name="T9" fmla="*/ 81 h 134"/>
                <a:gd name="T10" fmla="*/ 0 w 167"/>
                <a:gd name="T11" fmla="*/ 67 h 134"/>
                <a:gd name="T12" fmla="*/ 2 w 167"/>
                <a:gd name="T13" fmla="*/ 58 h 134"/>
                <a:gd name="T14" fmla="*/ 4 w 167"/>
                <a:gd name="T15" fmla="*/ 52 h 134"/>
                <a:gd name="T16" fmla="*/ 5 w 167"/>
                <a:gd name="T17" fmla="*/ 46 h 134"/>
                <a:gd name="T18" fmla="*/ 9 w 167"/>
                <a:gd name="T19" fmla="*/ 44 h 134"/>
                <a:gd name="T20" fmla="*/ 17 w 167"/>
                <a:gd name="T21" fmla="*/ 42 h 134"/>
                <a:gd name="T22" fmla="*/ 21 w 167"/>
                <a:gd name="T23" fmla="*/ 38 h 134"/>
                <a:gd name="T24" fmla="*/ 17 w 167"/>
                <a:gd name="T25" fmla="*/ 23 h 134"/>
                <a:gd name="T26" fmla="*/ 9 w 167"/>
                <a:gd name="T27" fmla="*/ 12 h 134"/>
                <a:gd name="T28" fmla="*/ 4 w 167"/>
                <a:gd name="T29" fmla="*/ 0 h 134"/>
                <a:gd name="T30" fmla="*/ 40 w 167"/>
                <a:gd name="T31" fmla="*/ 12 h 134"/>
                <a:gd name="T32" fmla="*/ 82 w 167"/>
                <a:gd name="T33" fmla="*/ 4 h 134"/>
                <a:gd name="T34" fmla="*/ 96 w 167"/>
                <a:gd name="T35" fmla="*/ 2 h 134"/>
                <a:gd name="T36" fmla="*/ 167 w 167"/>
                <a:gd name="T37" fmla="*/ 79 h 134"/>
                <a:gd name="T38" fmla="*/ 107 w 167"/>
                <a:gd name="T39" fmla="*/ 115 h 134"/>
                <a:gd name="T40" fmla="*/ 25 w 167"/>
                <a:gd name="T4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7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  <a:lnTo>
                    <a:pt x="40" y="12"/>
                  </a:lnTo>
                  <a:lnTo>
                    <a:pt x="82" y="4"/>
                  </a:lnTo>
                  <a:lnTo>
                    <a:pt x="96" y="2"/>
                  </a:lnTo>
                  <a:lnTo>
                    <a:pt x="167" y="79"/>
                  </a:lnTo>
                  <a:lnTo>
                    <a:pt x="107" y="115"/>
                  </a:lnTo>
                  <a:lnTo>
                    <a:pt x="25" y="134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6" name="Freeform 300"/>
            <p:cNvSpPr>
              <a:spLocks/>
            </p:cNvSpPr>
            <p:nvPr/>
          </p:nvSpPr>
          <p:spPr bwMode="auto">
            <a:xfrm>
              <a:off x="7232650" y="5699125"/>
              <a:ext cx="301625" cy="200025"/>
            </a:xfrm>
            <a:custGeom>
              <a:avLst/>
              <a:gdLst>
                <a:gd name="T0" fmla="*/ 25 w 167"/>
                <a:gd name="T1" fmla="*/ 134 h 134"/>
                <a:gd name="T2" fmla="*/ 15 w 167"/>
                <a:gd name="T3" fmla="*/ 102 h 134"/>
                <a:gd name="T4" fmla="*/ 5 w 167"/>
                <a:gd name="T5" fmla="*/ 90 h 134"/>
                <a:gd name="T6" fmla="*/ 4 w 167"/>
                <a:gd name="T7" fmla="*/ 83 h 134"/>
                <a:gd name="T8" fmla="*/ 2 w 167"/>
                <a:gd name="T9" fmla="*/ 81 h 134"/>
                <a:gd name="T10" fmla="*/ 0 w 167"/>
                <a:gd name="T11" fmla="*/ 67 h 134"/>
                <a:gd name="T12" fmla="*/ 2 w 167"/>
                <a:gd name="T13" fmla="*/ 58 h 134"/>
                <a:gd name="T14" fmla="*/ 4 w 167"/>
                <a:gd name="T15" fmla="*/ 52 h 134"/>
                <a:gd name="T16" fmla="*/ 5 w 167"/>
                <a:gd name="T17" fmla="*/ 46 h 134"/>
                <a:gd name="T18" fmla="*/ 9 w 167"/>
                <a:gd name="T19" fmla="*/ 44 h 134"/>
                <a:gd name="T20" fmla="*/ 17 w 167"/>
                <a:gd name="T21" fmla="*/ 42 h 134"/>
                <a:gd name="T22" fmla="*/ 21 w 167"/>
                <a:gd name="T23" fmla="*/ 38 h 134"/>
                <a:gd name="T24" fmla="*/ 17 w 167"/>
                <a:gd name="T25" fmla="*/ 23 h 134"/>
                <a:gd name="T26" fmla="*/ 9 w 167"/>
                <a:gd name="T27" fmla="*/ 12 h 134"/>
                <a:gd name="T28" fmla="*/ 4 w 167"/>
                <a:gd name="T29" fmla="*/ 0 h 134"/>
                <a:gd name="T30" fmla="*/ 40 w 167"/>
                <a:gd name="T31" fmla="*/ 12 h 134"/>
                <a:gd name="T32" fmla="*/ 82 w 167"/>
                <a:gd name="T33" fmla="*/ 4 h 134"/>
                <a:gd name="T34" fmla="*/ 96 w 167"/>
                <a:gd name="T35" fmla="*/ 2 h 134"/>
                <a:gd name="T36" fmla="*/ 167 w 167"/>
                <a:gd name="T37" fmla="*/ 79 h 134"/>
                <a:gd name="T38" fmla="*/ 107 w 167"/>
                <a:gd name="T39" fmla="*/ 115 h 134"/>
                <a:gd name="T40" fmla="*/ 25 w 167"/>
                <a:gd name="T4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7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  <a:lnTo>
                    <a:pt x="40" y="12"/>
                  </a:lnTo>
                  <a:lnTo>
                    <a:pt x="82" y="4"/>
                  </a:lnTo>
                  <a:lnTo>
                    <a:pt x="96" y="2"/>
                  </a:lnTo>
                  <a:lnTo>
                    <a:pt x="167" y="79"/>
                  </a:lnTo>
                  <a:lnTo>
                    <a:pt x="107" y="115"/>
                  </a:lnTo>
                  <a:lnTo>
                    <a:pt x="25" y="134"/>
                  </a:lnTo>
                </a:path>
              </a:pathLst>
            </a:custGeom>
            <a:solidFill>
              <a:srgbClr val="FF0000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7" name="Freeform 301"/>
            <p:cNvSpPr>
              <a:spLocks/>
            </p:cNvSpPr>
            <p:nvPr/>
          </p:nvSpPr>
          <p:spPr bwMode="auto">
            <a:xfrm>
              <a:off x="7113588" y="5402263"/>
              <a:ext cx="366712" cy="312737"/>
            </a:xfrm>
            <a:custGeom>
              <a:avLst/>
              <a:gdLst>
                <a:gd name="T0" fmla="*/ 14 w 204"/>
                <a:gd name="T1" fmla="*/ 29 h 212"/>
                <a:gd name="T2" fmla="*/ 8 w 204"/>
                <a:gd name="T3" fmla="*/ 39 h 212"/>
                <a:gd name="T4" fmla="*/ 0 w 204"/>
                <a:gd name="T5" fmla="*/ 48 h 212"/>
                <a:gd name="T6" fmla="*/ 0 w 204"/>
                <a:gd name="T7" fmla="*/ 58 h 212"/>
                <a:gd name="T8" fmla="*/ 4 w 204"/>
                <a:gd name="T9" fmla="*/ 66 h 212"/>
                <a:gd name="T10" fmla="*/ 4 w 204"/>
                <a:gd name="T11" fmla="*/ 73 h 212"/>
                <a:gd name="T12" fmla="*/ 8 w 204"/>
                <a:gd name="T13" fmla="*/ 77 h 212"/>
                <a:gd name="T14" fmla="*/ 16 w 204"/>
                <a:gd name="T15" fmla="*/ 91 h 212"/>
                <a:gd name="T16" fmla="*/ 29 w 204"/>
                <a:gd name="T17" fmla="*/ 102 h 212"/>
                <a:gd name="T18" fmla="*/ 35 w 204"/>
                <a:gd name="T19" fmla="*/ 114 h 212"/>
                <a:gd name="T20" fmla="*/ 39 w 204"/>
                <a:gd name="T21" fmla="*/ 125 h 212"/>
                <a:gd name="T22" fmla="*/ 35 w 204"/>
                <a:gd name="T23" fmla="*/ 137 h 212"/>
                <a:gd name="T24" fmla="*/ 37 w 204"/>
                <a:gd name="T25" fmla="*/ 146 h 212"/>
                <a:gd name="T26" fmla="*/ 39 w 204"/>
                <a:gd name="T27" fmla="*/ 156 h 212"/>
                <a:gd name="T28" fmla="*/ 33 w 204"/>
                <a:gd name="T29" fmla="*/ 164 h 212"/>
                <a:gd name="T30" fmla="*/ 33 w 204"/>
                <a:gd name="T31" fmla="*/ 171 h 212"/>
                <a:gd name="T32" fmla="*/ 35 w 204"/>
                <a:gd name="T33" fmla="*/ 179 h 212"/>
                <a:gd name="T34" fmla="*/ 70 w 204"/>
                <a:gd name="T35" fmla="*/ 185 h 212"/>
                <a:gd name="T36" fmla="*/ 70 w 204"/>
                <a:gd name="T37" fmla="*/ 200 h 212"/>
                <a:gd name="T38" fmla="*/ 106 w 204"/>
                <a:gd name="T39" fmla="*/ 212 h 212"/>
                <a:gd name="T40" fmla="*/ 148 w 204"/>
                <a:gd name="T41" fmla="*/ 204 h 212"/>
                <a:gd name="T42" fmla="*/ 156 w 204"/>
                <a:gd name="T43" fmla="*/ 192 h 212"/>
                <a:gd name="T44" fmla="*/ 167 w 204"/>
                <a:gd name="T45" fmla="*/ 194 h 212"/>
                <a:gd name="T46" fmla="*/ 169 w 204"/>
                <a:gd name="T47" fmla="*/ 185 h 212"/>
                <a:gd name="T48" fmla="*/ 204 w 204"/>
                <a:gd name="T49" fmla="*/ 173 h 212"/>
                <a:gd name="T50" fmla="*/ 204 w 204"/>
                <a:gd name="T51" fmla="*/ 156 h 212"/>
                <a:gd name="T52" fmla="*/ 188 w 204"/>
                <a:gd name="T53" fmla="*/ 152 h 212"/>
                <a:gd name="T54" fmla="*/ 135 w 204"/>
                <a:gd name="T55" fmla="*/ 175 h 212"/>
                <a:gd name="T56" fmla="*/ 114 w 204"/>
                <a:gd name="T57" fmla="*/ 154 h 212"/>
                <a:gd name="T58" fmla="*/ 119 w 204"/>
                <a:gd name="T59" fmla="*/ 144 h 212"/>
                <a:gd name="T60" fmla="*/ 125 w 204"/>
                <a:gd name="T61" fmla="*/ 123 h 212"/>
                <a:gd name="T62" fmla="*/ 125 w 204"/>
                <a:gd name="T63" fmla="*/ 121 h 212"/>
                <a:gd name="T64" fmla="*/ 123 w 204"/>
                <a:gd name="T65" fmla="*/ 118 h 212"/>
                <a:gd name="T66" fmla="*/ 114 w 204"/>
                <a:gd name="T67" fmla="*/ 112 h 212"/>
                <a:gd name="T68" fmla="*/ 110 w 204"/>
                <a:gd name="T69" fmla="*/ 106 h 212"/>
                <a:gd name="T70" fmla="*/ 114 w 204"/>
                <a:gd name="T71" fmla="*/ 102 h 212"/>
                <a:gd name="T72" fmla="*/ 121 w 204"/>
                <a:gd name="T73" fmla="*/ 100 h 212"/>
                <a:gd name="T74" fmla="*/ 131 w 204"/>
                <a:gd name="T75" fmla="*/ 89 h 212"/>
                <a:gd name="T76" fmla="*/ 133 w 204"/>
                <a:gd name="T77" fmla="*/ 83 h 212"/>
                <a:gd name="T78" fmla="*/ 133 w 204"/>
                <a:gd name="T79" fmla="*/ 81 h 212"/>
                <a:gd name="T80" fmla="*/ 93 w 204"/>
                <a:gd name="T81" fmla="*/ 68 h 212"/>
                <a:gd name="T82" fmla="*/ 93 w 204"/>
                <a:gd name="T83" fmla="*/ 27 h 212"/>
                <a:gd name="T84" fmla="*/ 39 w 204"/>
                <a:gd name="T85" fmla="*/ 0 h 212"/>
                <a:gd name="T86" fmla="*/ 33 w 204"/>
                <a:gd name="T87" fmla="*/ 10 h 212"/>
                <a:gd name="T88" fmla="*/ 25 w 204"/>
                <a:gd name="T89" fmla="*/ 12 h 212"/>
                <a:gd name="T90" fmla="*/ 22 w 204"/>
                <a:gd name="T91" fmla="*/ 18 h 212"/>
                <a:gd name="T92" fmla="*/ 14 w 204"/>
                <a:gd name="T93" fmla="*/ 29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04" h="212">
                  <a:moveTo>
                    <a:pt x="14" y="29"/>
                  </a:moveTo>
                  <a:lnTo>
                    <a:pt x="8" y="39"/>
                  </a:lnTo>
                  <a:lnTo>
                    <a:pt x="0" y="48"/>
                  </a:lnTo>
                  <a:lnTo>
                    <a:pt x="0" y="58"/>
                  </a:lnTo>
                  <a:lnTo>
                    <a:pt x="4" y="66"/>
                  </a:lnTo>
                  <a:lnTo>
                    <a:pt x="4" y="73"/>
                  </a:lnTo>
                  <a:lnTo>
                    <a:pt x="8" y="77"/>
                  </a:lnTo>
                  <a:lnTo>
                    <a:pt x="16" y="91"/>
                  </a:lnTo>
                  <a:lnTo>
                    <a:pt x="29" y="102"/>
                  </a:lnTo>
                  <a:lnTo>
                    <a:pt x="35" y="114"/>
                  </a:lnTo>
                  <a:lnTo>
                    <a:pt x="39" y="125"/>
                  </a:lnTo>
                  <a:lnTo>
                    <a:pt x="35" y="137"/>
                  </a:lnTo>
                  <a:lnTo>
                    <a:pt x="37" y="146"/>
                  </a:lnTo>
                  <a:lnTo>
                    <a:pt x="39" y="156"/>
                  </a:lnTo>
                  <a:lnTo>
                    <a:pt x="33" y="164"/>
                  </a:lnTo>
                  <a:lnTo>
                    <a:pt x="33" y="171"/>
                  </a:lnTo>
                  <a:lnTo>
                    <a:pt x="35" y="179"/>
                  </a:lnTo>
                  <a:lnTo>
                    <a:pt x="70" y="185"/>
                  </a:lnTo>
                  <a:lnTo>
                    <a:pt x="70" y="200"/>
                  </a:lnTo>
                  <a:lnTo>
                    <a:pt x="106" y="212"/>
                  </a:lnTo>
                  <a:lnTo>
                    <a:pt x="148" y="204"/>
                  </a:lnTo>
                  <a:lnTo>
                    <a:pt x="156" y="192"/>
                  </a:lnTo>
                  <a:lnTo>
                    <a:pt x="167" y="194"/>
                  </a:lnTo>
                  <a:lnTo>
                    <a:pt x="169" y="185"/>
                  </a:lnTo>
                  <a:lnTo>
                    <a:pt x="204" y="173"/>
                  </a:lnTo>
                  <a:lnTo>
                    <a:pt x="204" y="156"/>
                  </a:lnTo>
                  <a:lnTo>
                    <a:pt x="188" y="152"/>
                  </a:lnTo>
                  <a:lnTo>
                    <a:pt x="135" y="175"/>
                  </a:lnTo>
                  <a:lnTo>
                    <a:pt x="114" y="154"/>
                  </a:lnTo>
                  <a:lnTo>
                    <a:pt x="119" y="144"/>
                  </a:lnTo>
                  <a:lnTo>
                    <a:pt x="125" y="123"/>
                  </a:lnTo>
                  <a:lnTo>
                    <a:pt x="125" y="121"/>
                  </a:lnTo>
                  <a:lnTo>
                    <a:pt x="123" y="118"/>
                  </a:lnTo>
                  <a:lnTo>
                    <a:pt x="114" y="112"/>
                  </a:lnTo>
                  <a:lnTo>
                    <a:pt x="110" y="106"/>
                  </a:lnTo>
                  <a:lnTo>
                    <a:pt x="114" y="102"/>
                  </a:lnTo>
                  <a:lnTo>
                    <a:pt x="121" y="100"/>
                  </a:lnTo>
                  <a:lnTo>
                    <a:pt x="131" y="89"/>
                  </a:lnTo>
                  <a:lnTo>
                    <a:pt x="133" y="83"/>
                  </a:lnTo>
                  <a:lnTo>
                    <a:pt x="133" y="81"/>
                  </a:lnTo>
                  <a:lnTo>
                    <a:pt x="93" y="68"/>
                  </a:lnTo>
                  <a:lnTo>
                    <a:pt x="93" y="27"/>
                  </a:lnTo>
                  <a:lnTo>
                    <a:pt x="39" y="0"/>
                  </a:lnTo>
                  <a:lnTo>
                    <a:pt x="33" y="10"/>
                  </a:lnTo>
                  <a:lnTo>
                    <a:pt x="25" y="12"/>
                  </a:lnTo>
                  <a:lnTo>
                    <a:pt x="22" y="18"/>
                  </a:lnTo>
                  <a:lnTo>
                    <a:pt x="14" y="29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8" name="Freeform 302"/>
            <p:cNvSpPr>
              <a:spLocks/>
            </p:cNvSpPr>
            <p:nvPr/>
          </p:nvSpPr>
          <p:spPr bwMode="auto">
            <a:xfrm>
              <a:off x="7380288" y="5534025"/>
              <a:ext cx="493712" cy="371475"/>
            </a:xfrm>
            <a:custGeom>
              <a:avLst/>
              <a:gdLst>
                <a:gd name="T0" fmla="*/ 252 w 273"/>
                <a:gd name="T1" fmla="*/ 174 h 253"/>
                <a:gd name="T2" fmla="*/ 252 w 273"/>
                <a:gd name="T3" fmla="*/ 94 h 253"/>
                <a:gd name="T4" fmla="*/ 215 w 273"/>
                <a:gd name="T5" fmla="*/ 94 h 253"/>
                <a:gd name="T6" fmla="*/ 215 w 273"/>
                <a:gd name="T7" fmla="*/ 75 h 253"/>
                <a:gd name="T8" fmla="*/ 200 w 273"/>
                <a:gd name="T9" fmla="*/ 71 h 253"/>
                <a:gd name="T10" fmla="*/ 192 w 273"/>
                <a:gd name="T11" fmla="*/ 63 h 253"/>
                <a:gd name="T12" fmla="*/ 192 w 273"/>
                <a:gd name="T13" fmla="*/ 44 h 253"/>
                <a:gd name="T14" fmla="*/ 156 w 273"/>
                <a:gd name="T15" fmla="*/ 0 h 253"/>
                <a:gd name="T16" fmla="*/ 94 w 273"/>
                <a:gd name="T17" fmla="*/ 23 h 253"/>
                <a:gd name="T18" fmla="*/ 100 w 273"/>
                <a:gd name="T19" fmla="*/ 34 h 253"/>
                <a:gd name="T20" fmla="*/ 87 w 273"/>
                <a:gd name="T21" fmla="*/ 40 h 253"/>
                <a:gd name="T22" fmla="*/ 81 w 273"/>
                <a:gd name="T23" fmla="*/ 36 h 253"/>
                <a:gd name="T24" fmla="*/ 56 w 273"/>
                <a:gd name="T25" fmla="*/ 50 h 253"/>
                <a:gd name="T26" fmla="*/ 65 w 273"/>
                <a:gd name="T27" fmla="*/ 63 h 253"/>
                <a:gd name="T28" fmla="*/ 56 w 273"/>
                <a:gd name="T29" fmla="*/ 69 h 253"/>
                <a:gd name="T30" fmla="*/ 56 w 273"/>
                <a:gd name="T31" fmla="*/ 86 h 253"/>
                <a:gd name="T32" fmla="*/ 21 w 273"/>
                <a:gd name="T33" fmla="*/ 98 h 253"/>
                <a:gd name="T34" fmla="*/ 19 w 273"/>
                <a:gd name="T35" fmla="*/ 107 h 253"/>
                <a:gd name="T36" fmla="*/ 8 w 273"/>
                <a:gd name="T37" fmla="*/ 105 h 253"/>
                <a:gd name="T38" fmla="*/ 0 w 273"/>
                <a:gd name="T39" fmla="*/ 117 h 253"/>
                <a:gd name="T40" fmla="*/ 14 w 273"/>
                <a:gd name="T41" fmla="*/ 115 h 253"/>
                <a:gd name="T42" fmla="*/ 85 w 273"/>
                <a:gd name="T43" fmla="*/ 192 h 253"/>
                <a:gd name="T44" fmla="*/ 104 w 273"/>
                <a:gd name="T45" fmla="*/ 213 h 253"/>
                <a:gd name="T46" fmla="*/ 110 w 273"/>
                <a:gd name="T47" fmla="*/ 215 h 253"/>
                <a:gd name="T48" fmla="*/ 115 w 273"/>
                <a:gd name="T49" fmla="*/ 215 h 253"/>
                <a:gd name="T50" fmla="*/ 119 w 273"/>
                <a:gd name="T51" fmla="*/ 215 h 253"/>
                <a:gd name="T52" fmla="*/ 125 w 273"/>
                <a:gd name="T53" fmla="*/ 207 h 253"/>
                <a:gd name="T54" fmla="*/ 133 w 273"/>
                <a:gd name="T55" fmla="*/ 201 h 253"/>
                <a:gd name="T56" fmla="*/ 217 w 273"/>
                <a:gd name="T57" fmla="*/ 201 h 253"/>
                <a:gd name="T58" fmla="*/ 217 w 273"/>
                <a:gd name="T59" fmla="*/ 253 h 253"/>
                <a:gd name="T60" fmla="*/ 273 w 273"/>
                <a:gd name="T61" fmla="*/ 247 h 253"/>
                <a:gd name="T62" fmla="*/ 252 w 273"/>
                <a:gd name="T63" fmla="*/ 201 h 253"/>
                <a:gd name="T64" fmla="*/ 252 w 273"/>
                <a:gd name="T65" fmla="*/ 17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3" h="253">
                  <a:moveTo>
                    <a:pt x="252" y="174"/>
                  </a:moveTo>
                  <a:lnTo>
                    <a:pt x="252" y="94"/>
                  </a:lnTo>
                  <a:lnTo>
                    <a:pt x="215" y="94"/>
                  </a:lnTo>
                  <a:lnTo>
                    <a:pt x="215" y="75"/>
                  </a:lnTo>
                  <a:lnTo>
                    <a:pt x="200" y="71"/>
                  </a:lnTo>
                  <a:lnTo>
                    <a:pt x="192" y="63"/>
                  </a:lnTo>
                  <a:lnTo>
                    <a:pt x="192" y="44"/>
                  </a:lnTo>
                  <a:lnTo>
                    <a:pt x="156" y="0"/>
                  </a:lnTo>
                  <a:lnTo>
                    <a:pt x="94" y="23"/>
                  </a:lnTo>
                  <a:lnTo>
                    <a:pt x="100" y="34"/>
                  </a:lnTo>
                  <a:lnTo>
                    <a:pt x="87" y="40"/>
                  </a:lnTo>
                  <a:lnTo>
                    <a:pt x="81" y="36"/>
                  </a:lnTo>
                  <a:lnTo>
                    <a:pt x="56" y="50"/>
                  </a:lnTo>
                  <a:lnTo>
                    <a:pt x="65" y="63"/>
                  </a:lnTo>
                  <a:lnTo>
                    <a:pt x="56" y="69"/>
                  </a:lnTo>
                  <a:lnTo>
                    <a:pt x="56" y="86"/>
                  </a:lnTo>
                  <a:lnTo>
                    <a:pt x="21" y="98"/>
                  </a:lnTo>
                  <a:lnTo>
                    <a:pt x="19" y="107"/>
                  </a:lnTo>
                  <a:lnTo>
                    <a:pt x="8" y="105"/>
                  </a:lnTo>
                  <a:lnTo>
                    <a:pt x="0" y="117"/>
                  </a:lnTo>
                  <a:lnTo>
                    <a:pt x="14" y="115"/>
                  </a:lnTo>
                  <a:lnTo>
                    <a:pt x="85" y="192"/>
                  </a:lnTo>
                  <a:lnTo>
                    <a:pt x="104" y="213"/>
                  </a:lnTo>
                  <a:lnTo>
                    <a:pt x="110" y="215"/>
                  </a:lnTo>
                  <a:lnTo>
                    <a:pt x="115" y="215"/>
                  </a:lnTo>
                  <a:lnTo>
                    <a:pt x="119" y="215"/>
                  </a:lnTo>
                  <a:lnTo>
                    <a:pt x="125" y="207"/>
                  </a:lnTo>
                  <a:lnTo>
                    <a:pt x="133" y="201"/>
                  </a:lnTo>
                  <a:lnTo>
                    <a:pt x="217" y="201"/>
                  </a:lnTo>
                  <a:lnTo>
                    <a:pt x="217" y="253"/>
                  </a:lnTo>
                  <a:lnTo>
                    <a:pt x="273" y="247"/>
                  </a:lnTo>
                  <a:lnTo>
                    <a:pt x="252" y="201"/>
                  </a:lnTo>
                  <a:lnTo>
                    <a:pt x="252" y="174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9" name="Freeform 303"/>
            <p:cNvSpPr>
              <a:spLocks/>
            </p:cNvSpPr>
            <p:nvPr/>
          </p:nvSpPr>
          <p:spPr bwMode="auto">
            <a:xfrm>
              <a:off x="7380288" y="5516563"/>
              <a:ext cx="493712" cy="388937"/>
            </a:xfrm>
            <a:custGeom>
              <a:avLst/>
              <a:gdLst>
                <a:gd name="T0" fmla="*/ 252 w 273"/>
                <a:gd name="T1" fmla="*/ 174 h 253"/>
                <a:gd name="T2" fmla="*/ 252 w 273"/>
                <a:gd name="T3" fmla="*/ 94 h 253"/>
                <a:gd name="T4" fmla="*/ 215 w 273"/>
                <a:gd name="T5" fmla="*/ 94 h 253"/>
                <a:gd name="T6" fmla="*/ 215 w 273"/>
                <a:gd name="T7" fmla="*/ 75 h 253"/>
                <a:gd name="T8" fmla="*/ 200 w 273"/>
                <a:gd name="T9" fmla="*/ 71 h 253"/>
                <a:gd name="T10" fmla="*/ 192 w 273"/>
                <a:gd name="T11" fmla="*/ 63 h 253"/>
                <a:gd name="T12" fmla="*/ 192 w 273"/>
                <a:gd name="T13" fmla="*/ 44 h 253"/>
                <a:gd name="T14" fmla="*/ 156 w 273"/>
                <a:gd name="T15" fmla="*/ 0 h 253"/>
                <a:gd name="T16" fmla="*/ 94 w 273"/>
                <a:gd name="T17" fmla="*/ 23 h 253"/>
                <a:gd name="T18" fmla="*/ 100 w 273"/>
                <a:gd name="T19" fmla="*/ 34 h 253"/>
                <a:gd name="T20" fmla="*/ 87 w 273"/>
                <a:gd name="T21" fmla="*/ 40 h 253"/>
                <a:gd name="T22" fmla="*/ 81 w 273"/>
                <a:gd name="T23" fmla="*/ 36 h 253"/>
                <a:gd name="T24" fmla="*/ 56 w 273"/>
                <a:gd name="T25" fmla="*/ 50 h 253"/>
                <a:gd name="T26" fmla="*/ 65 w 273"/>
                <a:gd name="T27" fmla="*/ 63 h 253"/>
                <a:gd name="T28" fmla="*/ 56 w 273"/>
                <a:gd name="T29" fmla="*/ 69 h 253"/>
                <a:gd name="T30" fmla="*/ 56 w 273"/>
                <a:gd name="T31" fmla="*/ 86 h 253"/>
                <a:gd name="T32" fmla="*/ 21 w 273"/>
                <a:gd name="T33" fmla="*/ 98 h 253"/>
                <a:gd name="T34" fmla="*/ 19 w 273"/>
                <a:gd name="T35" fmla="*/ 107 h 253"/>
                <a:gd name="T36" fmla="*/ 8 w 273"/>
                <a:gd name="T37" fmla="*/ 105 h 253"/>
                <a:gd name="T38" fmla="*/ 0 w 273"/>
                <a:gd name="T39" fmla="*/ 117 h 253"/>
                <a:gd name="T40" fmla="*/ 14 w 273"/>
                <a:gd name="T41" fmla="*/ 115 h 253"/>
                <a:gd name="T42" fmla="*/ 85 w 273"/>
                <a:gd name="T43" fmla="*/ 192 h 253"/>
                <a:gd name="T44" fmla="*/ 104 w 273"/>
                <a:gd name="T45" fmla="*/ 213 h 253"/>
                <a:gd name="T46" fmla="*/ 110 w 273"/>
                <a:gd name="T47" fmla="*/ 215 h 253"/>
                <a:gd name="T48" fmla="*/ 115 w 273"/>
                <a:gd name="T49" fmla="*/ 215 h 253"/>
                <a:gd name="T50" fmla="*/ 119 w 273"/>
                <a:gd name="T51" fmla="*/ 215 h 253"/>
                <a:gd name="T52" fmla="*/ 125 w 273"/>
                <a:gd name="T53" fmla="*/ 207 h 253"/>
                <a:gd name="T54" fmla="*/ 133 w 273"/>
                <a:gd name="T55" fmla="*/ 201 h 253"/>
                <a:gd name="T56" fmla="*/ 217 w 273"/>
                <a:gd name="T57" fmla="*/ 201 h 253"/>
                <a:gd name="T58" fmla="*/ 217 w 273"/>
                <a:gd name="T59" fmla="*/ 253 h 253"/>
                <a:gd name="T60" fmla="*/ 273 w 273"/>
                <a:gd name="T61" fmla="*/ 247 h 253"/>
                <a:gd name="T62" fmla="*/ 252 w 273"/>
                <a:gd name="T63" fmla="*/ 201 h 253"/>
                <a:gd name="T64" fmla="*/ 252 w 273"/>
                <a:gd name="T65" fmla="*/ 17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3" h="253">
                  <a:moveTo>
                    <a:pt x="252" y="174"/>
                  </a:moveTo>
                  <a:lnTo>
                    <a:pt x="252" y="94"/>
                  </a:lnTo>
                  <a:lnTo>
                    <a:pt x="215" y="94"/>
                  </a:lnTo>
                  <a:lnTo>
                    <a:pt x="215" y="75"/>
                  </a:lnTo>
                  <a:lnTo>
                    <a:pt x="200" y="71"/>
                  </a:lnTo>
                  <a:lnTo>
                    <a:pt x="192" y="63"/>
                  </a:lnTo>
                  <a:lnTo>
                    <a:pt x="192" y="44"/>
                  </a:lnTo>
                  <a:lnTo>
                    <a:pt x="156" y="0"/>
                  </a:lnTo>
                  <a:lnTo>
                    <a:pt x="94" y="23"/>
                  </a:lnTo>
                  <a:lnTo>
                    <a:pt x="100" y="34"/>
                  </a:lnTo>
                  <a:lnTo>
                    <a:pt x="87" y="40"/>
                  </a:lnTo>
                  <a:lnTo>
                    <a:pt x="81" y="36"/>
                  </a:lnTo>
                  <a:lnTo>
                    <a:pt x="56" y="50"/>
                  </a:lnTo>
                  <a:lnTo>
                    <a:pt x="65" y="63"/>
                  </a:lnTo>
                  <a:lnTo>
                    <a:pt x="56" y="69"/>
                  </a:lnTo>
                  <a:lnTo>
                    <a:pt x="56" y="86"/>
                  </a:lnTo>
                  <a:lnTo>
                    <a:pt x="21" y="98"/>
                  </a:lnTo>
                  <a:lnTo>
                    <a:pt x="19" y="107"/>
                  </a:lnTo>
                  <a:lnTo>
                    <a:pt x="8" y="105"/>
                  </a:lnTo>
                  <a:lnTo>
                    <a:pt x="0" y="117"/>
                  </a:lnTo>
                  <a:lnTo>
                    <a:pt x="14" y="115"/>
                  </a:lnTo>
                  <a:lnTo>
                    <a:pt x="85" y="192"/>
                  </a:lnTo>
                  <a:lnTo>
                    <a:pt x="104" y="213"/>
                  </a:lnTo>
                  <a:lnTo>
                    <a:pt x="110" y="215"/>
                  </a:lnTo>
                  <a:lnTo>
                    <a:pt x="115" y="215"/>
                  </a:lnTo>
                  <a:lnTo>
                    <a:pt x="119" y="215"/>
                  </a:lnTo>
                  <a:lnTo>
                    <a:pt x="125" y="207"/>
                  </a:lnTo>
                  <a:lnTo>
                    <a:pt x="133" y="201"/>
                  </a:lnTo>
                  <a:lnTo>
                    <a:pt x="217" y="201"/>
                  </a:lnTo>
                  <a:lnTo>
                    <a:pt x="217" y="253"/>
                  </a:lnTo>
                  <a:lnTo>
                    <a:pt x="273" y="247"/>
                  </a:lnTo>
                  <a:lnTo>
                    <a:pt x="252" y="201"/>
                  </a:lnTo>
                  <a:lnTo>
                    <a:pt x="252" y="174"/>
                  </a:lnTo>
                </a:path>
              </a:pathLst>
            </a:custGeom>
            <a:solidFill>
              <a:srgbClr val="94165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0" name="Freeform 304"/>
            <p:cNvSpPr>
              <a:spLocks/>
            </p:cNvSpPr>
            <p:nvPr/>
          </p:nvSpPr>
          <p:spPr bwMode="auto">
            <a:xfrm>
              <a:off x="7662863" y="5467350"/>
              <a:ext cx="439737" cy="322263"/>
            </a:xfrm>
            <a:custGeom>
              <a:avLst/>
              <a:gdLst>
                <a:gd name="T0" fmla="*/ 243 w 243"/>
                <a:gd name="T1" fmla="*/ 190 h 216"/>
                <a:gd name="T2" fmla="*/ 193 w 243"/>
                <a:gd name="T3" fmla="*/ 203 h 216"/>
                <a:gd name="T4" fmla="*/ 161 w 243"/>
                <a:gd name="T5" fmla="*/ 190 h 216"/>
                <a:gd name="T6" fmla="*/ 96 w 243"/>
                <a:gd name="T7" fmla="*/ 216 h 216"/>
                <a:gd name="T8" fmla="*/ 96 w 243"/>
                <a:gd name="T9" fmla="*/ 136 h 216"/>
                <a:gd name="T10" fmla="*/ 59 w 243"/>
                <a:gd name="T11" fmla="*/ 136 h 216"/>
                <a:gd name="T12" fmla="*/ 59 w 243"/>
                <a:gd name="T13" fmla="*/ 117 h 216"/>
                <a:gd name="T14" fmla="*/ 44 w 243"/>
                <a:gd name="T15" fmla="*/ 113 h 216"/>
                <a:gd name="T16" fmla="*/ 36 w 243"/>
                <a:gd name="T17" fmla="*/ 105 h 216"/>
                <a:gd name="T18" fmla="*/ 36 w 243"/>
                <a:gd name="T19" fmla="*/ 86 h 216"/>
                <a:gd name="T20" fmla="*/ 0 w 243"/>
                <a:gd name="T21" fmla="*/ 42 h 216"/>
                <a:gd name="T22" fmla="*/ 101 w 243"/>
                <a:gd name="T23" fmla="*/ 36 h 216"/>
                <a:gd name="T24" fmla="*/ 122 w 243"/>
                <a:gd name="T25" fmla="*/ 0 h 216"/>
                <a:gd name="T26" fmla="*/ 186 w 243"/>
                <a:gd name="T27" fmla="*/ 34 h 216"/>
                <a:gd name="T28" fmla="*/ 178 w 243"/>
                <a:gd name="T29" fmla="*/ 36 h 216"/>
                <a:gd name="T30" fmla="*/ 169 w 243"/>
                <a:gd name="T31" fmla="*/ 53 h 216"/>
                <a:gd name="T32" fmla="*/ 161 w 243"/>
                <a:gd name="T33" fmla="*/ 65 h 216"/>
                <a:gd name="T34" fmla="*/ 161 w 243"/>
                <a:gd name="T35" fmla="*/ 71 h 216"/>
                <a:gd name="T36" fmla="*/ 169 w 243"/>
                <a:gd name="T37" fmla="*/ 74 h 216"/>
                <a:gd name="T38" fmla="*/ 172 w 243"/>
                <a:gd name="T39" fmla="*/ 86 h 216"/>
                <a:gd name="T40" fmla="*/ 174 w 243"/>
                <a:gd name="T41" fmla="*/ 99 h 216"/>
                <a:gd name="T42" fmla="*/ 169 w 243"/>
                <a:gd name="T43" fmla="*/ 115 h 216"/>
                <a:gd name="T44" fmla="*/ 169 w 243"/>
                <a:gd name="T45" fmla="*/ 122 h 216"/>
                <a:gd name="T46" fmla="*/ 201 w 243"/>
                <a:gd name="T47" fmla="*/ 161 h 216"/>
                <a:gd name="T48" fmla="*/ 243 w 243"/>
                <a:gd name="T49" fmla="*/ 19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3" h="216">
                  <a:moveTo>
                    <a:pt x="243" y="190"/>
                  </a:moveTo>
                  <a:lnTo>
                    <a:pt x="193" y="203"/>
                  </a:lnTo>
                  <a:lnTo>
                    <a:pt x="161" y="190"/>
                  </a:lnTo>
                  <a:lnTo>
                    <a:pt x="96" y="216"/>
                  </a:lnTo>
                  <a:lnTo>
                    <a:pt x="96" y="136"/>
                  </a:lnTo>
                  <a:lnTo>
                    <a:pt x="59" y="136"/>
                  </a:lnTo>
                  <a:lnTo>
                    <a:pt x="59" y="117"/>
                  </a:lnTo>
                  <a:lnTo>
                    <a:pt x="44" y="113"/>
                  </a:lnTo>
                  <a:lnTo>
                    <a:pt x="36" y="105"/>
                  </a:lnTo>
                  <a:lnTo>
                    <a:pt x="36" y="86"/>
                  </a:lnTo>
                  <a:lnTo>
                    <a:pt x="0" y="42"/>
                  </a:lnTo>
                  <a:lnTo>
                    <a:pt x="101" y="36"/>
                  </a:lnTo>
                  <a:lnTo>
                    <a:pt x="122" y="0"/>
                  </a:lnTo>
                  <a:lnTo>
                    <a:pt x="186" y="34"/>
                  </a:lnTo>
                  <a:lnTo>
                    <a:pt x="178" y="36"/>
                  </a:lnTo>
                  <a:lnTo>
                    <a:pt x="169" y="53"/>
                  </a:lnTo>
                  <a:lnTo>
                    <a:pt x="161" y="65"/>
                  </a:lnTo>
                  <a:lnTo>
                    <a:pt x="161" y="71"/>
                  </a:lnTo>
                  <a:lnTo>
                    <a:pt x="169" y="74"/>
                  </a:lnTo>
                  <a:lnTo>
                    <a:pt x="172" y="86"/>
                  </a:lnTo>
                  <a:lnTo>
                    <a:pt x="174" y="99"/>
                  </a:lnTo>
                  <a:lnTo>
                    <a:pt x="169" y="115"/>
                  </a:lnTo>
                  <a:lnTo>
                    <a:pt x="169" y="122"/>
                  </a:lnTo>
                  <a:lnTo>
                    <a:pt x="201" y="161"/>
                  </a:lnTo>
                  <a:lnTo>
                    <a:pt x="243" y="190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1" name="Freeform 305"/>
            <p:cNvSpPr>
              <a:spLocks/>
            </p:cNvSpPr>
            <p:nvPr/>
          </p:nvSpPr>
          <p:spPr bwMode="auto">
            <a:xfrm>
              <a:off x="7662863" y="5467350"/>
              <a:ext cx="439737" cy="322263"/>
            </a:xfrm>
            <a:custGeom>
              <a:avLst/>
              <a:gdLst>
                <a:gd name="T0" fmla="*/ 243 w 243"/>
                <a:gd name="T1" fmla="*/ 190 h 216"/>
                <a:gd name="T2" fmla="*/ 193 w 243"/>
                <a:gd name="T3" fmla="*/ 203 h 216"/>
                <a:gd name="T4" fmla="*/ 161 w 243"/>
                <a:gd name="T5" fmla="*/ 190 h 216"/>
                <a:gd name="T6" fmla="*/ 96 w 243"/>
                <a:gd name="T7" fmla="*/ 216 h 216"/>
                <a:gd name="T8" fmla="*/ 96 w 243"/>
                <a:gd name="T9" fmla="*/ 136 h 216"/>
                <a:gd name="T10" fmla="*/ 59 w 243"/>
                <a:gd name="T11" fmla="*/ 136 h 216"/>
                <a:gd name="T12" fmla="*/ 59 w 243"/>
                <a:gd name="T13" fmla="*/ 117 h 216"/>
                <a:gd name="T14" fmla="*/ 44 w 243"/>
                <a:gd name="T15" fmla="*/ 113 h 216"/>
                <a:gd name="T16" fmla="*/ 36 w 243"/>
                <a:gd name="T17" fmla="*/ 105 h 216"/>
                <a:gd name="T18" fmla="*/ 36 w 243"/>
                <a:gd name="T19" fmla="*/ 86 h 216"/>
                <a:gd name="T20" fmla="*/ 0 w 243"/>
                <a:gd name="T21" fmla="*/ 42 h 216"/>
                <a:gd name="T22" fmla="*/ 101 w 243"/>
                <a:gd name="T23" fmla="*/ 36 h 216"/>
                <a:gd name="T24" fmla="*/ 122 w 243"/>
                <a:gd name="T25" fmla="*/ 0 h 216"/>
                <a:gd name="T26" fmla="*/ 186 w 243"/>
                <a:gd name="T27" fmla="*/ 34 h 216"/>
                <a:gd name="T28" fmla="*/ 178 w 243"/>
                <a:gd name="T29" fmla="*/ 36 h 216"/>
                <a:gd name="T30" fmla="*/ 169 w 243"/>
                <a:gd name="T31" fmla="*/ 53 h 216"/>
                <a:gd name="T32" fmla="*/ 161 w 243"/>
                <a:gd name="T33" fmla="*/ 65 h 216"/>
                <a:gd name="T34" fmla="*/ 161 w 243"/>
                <a:gd name="T35" fmla="*/ 71 h 216"/>
                <a:gd name="T36" fmla="*/ 169 w 243"/>
                <a:gd name="T37" fmla="*/ 74 h 216"/>
                <a:gd name="T38" fmla="*/ 172 w 243"/>
                <a:gd name="T39" fmla="*/ 86 h 216"/>
                <a:gd name="T40" fmla="*/ 174 w 243"/>
                <a:gd name="T41" fmla="*/ 99 h 216"/>
                <a:gd name="T42" fmla="*/ 169 w 243"/>
                <a:gd name="T43" fmla="*/ 115 h 216"/>
                <a:gd name="T44" fmla="*/ 169 w 243"/>
                <a:gd name="T45" fmla="*/ 122 h 216"/>
                <a:gd name="T46" fmla="*/ 201 w 243"/>
                <a:gd name="T47" fmla="*/ 161 h 216"/>
                <a:gd name="T48" fmla="*/ 243 w 243"/>
                <a:gd name="T49" fmla="*/ 19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3" h="216">
                  <a:moveTo>
                    <a:pt x="243" y="190"/>
                  </a:moveTo>
                  <a:lnTo>
                    <a:pt x="193" y="203"/>
                  </a:lnTo>
                  <a:lnTo>
                    <a:pt x="161" y="190"/>
                  </a:lnTo>
                  <a:lnTo>
                    <a:pt x="96" y="216"/>
                  </a:lnTo>
                  <a:lnTo>
                    <a:pt x="96" y="136"/>
                  </a:lnTo>
                  <a:lnTo>
                    <a:pt x="59" y="136"/>
                  </a:lnTo>
                  <a:lnTo>
                    <a:pt x="59" y="117"/>
                  </a:lnTo>
                  <a:lnTo>
                    <a:pt x="44" y="113"/>
                  </a:lnTo>
                  <a:lnTo>
                    <a:pt x="36" y="105"/>
                  </a:lnTo>
                  <a:lnTo>
                    <a:pt x="36" y="86"/>
                  </a:lnTo>
                  <a:lnTo>
                    <a:pt x="0" y="42"/>
                  </a:lnTo>
                  <a:lnTo>
                    <a:pt x="101" y="36"/>
                  </a:lnTo>
                  <a:lnTo>
                    <a:pt x="122" y="0"/>
                  </a:lnTo>
                  <a:lnTo>
                    <a:pt x="186" y="34"/>
                  </a:lnTo>
                  <a:lnTo>
                    <a:pt x="178" y="36"/>
                  </a:lnTo>
                  <a:lnTo>
                    <a:pt x="169" y="53"/>
                  </a:lnTo>
                  <a:lnTo>
                    <a:pt x="161" y="65"/>
                  </a:lnTo>
                  <a:lnTo>
                    <a:pt x="161" y="71"/>
                  </a:lnTo>
                  <a:lnTo>
                    <a:pt x="169" y="74"/>
                  </a:lnTo>
                  <a:lnTo>
                    <a:pt x="172" y="86"/>
                  </a:lnTo>
                  <a:lnTo>
                    <a:pt x="174" y="99"/>
                  </a:lnTo>
                  <a:lnTo>
                    <a:pt x="169" y="115"/>
                  </a:lnTo>
                  <a:lnTo>
                    <a:pt x="169" y="122"/>
                  </a:lnTo>
                  <a:lnTo>
                    <a:pt x="201" y="161"/>
                  </a:lnTo>
                  <a:lnTo>
                    <a:pt x="243" y="190"/>
                  </a:lnTo>
                </a:path>
              </a:pathLst>
            </a:custGeom>
            <a:solidFill>
              <a:srgbClr val="FF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2" name="Freeform 306"/>
            <p:cNvSpPr>
              <a:spLocks/>
            </p:cNvSpPr>
            <p:nvPr/>
          </p:nvSpPr>
          <p:spPr bwMode="auto">
            <a:xfrm>
              <a:off x="7113588" y="5189538"/>
              <a:ext cx="771525" cy="392112"/>
            </a:xfrm>
            <a:custGeom>
              <a:avLst/>
              <a:gdLst>
                <a:gd name="T0" fmla="*/ 14 w 426"/>
                <a:gd name="T1" fmla="*/ 119 h 268"/>
                <a:gd name="T2" fmla="*/ 73 w 426"/>
                <a:gd name="T3" fmla="*/ 119 h 268"/>
                <a:gd name="T4" fmla="*/ 81 w 426"/>
                <a:gd name="T5" fmla="*/ 119 h 268"/>
                <a:gd name="T6" fmla="*/ 94 w 426"/>
                <a:gd name="T7" fmla="*/ 123 h 268"/>
                <a:gd name="T8" fmla="*/ 106 w 426"/>
                <a:gd name="T9" fmla="*/ 119 h 268"/>
                <a:gd name="T10" fmla="*/ 123 w 426"/>
                <a:gd name="T11" fmla="*/ 119 h 268"/>
                <a:gd name="T12" fmla="*/ 127 w 426"/>
                <a:gd name="T13" fmla="*/ 111 h 268"/>
                <a:gd name="T14" fmla="*/ 127 w 426"/>
                <a:gd name="T15" fmla="*/ 101 h 268"/>
                <a:gd name="T16" fmla="*/ 127 w 426"/>
                <a:gd name="T17" fmla="*/ 96 h 268"/>
                <a:gd name="T18" fmla="*/ 135 w 426"/>
                <a:gd name="T19" fmla="*/ 90 h 268"/>
                <a:gd name="T20" fmla="*/ 142 w 426"/>
                <a:gd name="T21" fmla="*/ 90 h 268"/>
                <a:gd name="T22" fmla="*/ 146 w 426"/>
                <a:gd name="T23" fmla="*/ 88 h 268"/>
                <a:gd name="T24" fmla="*/ 146 w 426"/>
                <a:gd name="T25" fmla="*/ 82 h 268"/>
                <a:gd name="T26" fmla="*/ 150 w 426"/>
                <a:gd name="T27" fmla="*/ 78 h 268"/>
                <a:gd name="T28" fmla="*/ 160 w 426"/>
                <a:gd name="T29" fmla="*/ 80 h 268"/>
                <a:gd name="T30" fmla="*/ 165 w 426"/>
                <a:gd name="T31" fmla="*/ 78 h 268"/>
                <a:gd name="T32" fmla="*/ 171 w 426"/>
                <a:gd name="T33" fmla="*/ 69 h 268"/>
                <a:gd name="T34" fmla="*/ 179 w 426"/>
                <a:gd name="T35" fmla="*/ 65 h 268"/>
                <a:gd name="T36" fmla="*/ 179 w 426"/>
                <a:gd name="T37" fmla="*/ 57 h 268"/>
                <a:gd name="T38" fmla="*/ 188 w 426"/>
                <a:gd name="T39" fmla="*/ 53 h 268"/>
                <a:gd name="T40" fmla="*/ 196 w 426"/>
                <a:gd name="T41" fmla="*/ 46 h 268"/>
                <a:gd name="T42" fmla="*/ 206 w 426"/>
                <a:gd name="T43" fmla="*/ 36 h 268"/>
                <a:gd name="T44" fmla="*/ 196 w 426"/>
                <a:gd name="T45" fmla="*/ 30 h 268"/>
                <a:gd name="T46" fmla="*/ 206 w 426"/>
                <a:gd name="T47" fmla="*/ 23 h 268"/>
                <a:gd name="T48" fmla="*/ 213 w 426"/>
                <a:gd name="T49" fmla="*/ 17 h 268"/>
                <a:gd name="T50" fmla="*/ 221 w 426"/>
                <a:gd name="T51" fmla="*/ 13 h 268"/>
                <a:gd name="T52" fmla="*/ 229 w 426"/>
                <a:gd name="T53" fmla="*/ 0 h 268"/>
                <a:gd name="T54" fmla="*/ 365 w 426"/>
                <a:gd name="T55" fmla="*/ 78 h 268"/>
                <a:gd name="T56" fmla="*/ 342 w 426"/>
                <a:gd name="T57" fmla="*/ 142 h 268"/>
                <a:gd name="T58" fmla="*/ 426 w 426"/>
                <a:gd name="T59" fmla="*/ 192 h 268"/>
                <a:gd name="T60" fmla="*/ 405 w 426"/>
                <a:gd name="T61" fmla="*/ 228 h 268"/>
                <a:gd name="T62" fmla="*/ 304 w 426"/>
                <a:gd name="T63" fmla="*/ 234 h 268"/>
                <a:gd name="T64" fmla="*/ 242 w 426"/>
                <a:gd name="T65" fmla="*/ 257 h 268"/>
                <a:gd name="T66" fmla="*/ 236 w 426"/>
                <a:gd name="T67" fmla="*/ 245 h 268"/>
                <a:gd name="T68" fmla="*/ 204 w 426"/>
                <a:gd name="T69" fmla="*/ 255 h 268"/>
                <a:gd name="T70" fmla="*/ 188 w 426"/>
                <a:gd name="T71" fmla="*/ 232 h 268"/>
                <a:gd name="T72" fmla="*/ 169 w 426"/>
                <a:gd name="T73" fmla="*/ 240 h 268"/>
                <a:gd name="T74" fmla="*/ 173 w 426"/>
                <a:gd name="T75" fmla="*/ 255 h 268"/>
                <a:gd name="T76" fmla="*/ 125 w 426"/>
                <a:gd name="T77" fmla="*/ 268 h 268"/>
                <a:gd name="T78" fmla="*/ 123 w 426"/>
                <a:gd name="T79" fmla="*/ 265 h 268"/>
                <a:gd name="T80" fmla="*/ 114 w 426"/>
                <a:gd name="T81" fmla="*/ 259 h 268"/>
                <a:gd name="T82" fmla="*/ 110 w 426"/>
                <a:gd name="T83" fmla="*/ 253 h 268"/>
                <a:gd name="T84" fmla="*/ 114 w 426"/>
                <a:gd name="T85" fmla="*/ 249 h 268"/>
                <a:gd name="T86" fmla="*/ 121 w 426"/>
                <a:gd name="T87" fmla="*/ 247 h 268"/>
                <a:gd name="T88" fmla="*/ 131 w 426"/>
                <a:gd name="T89" fmla="*/ 236 h 268"/>
                <a:gd name="T90" fmla="*/ 133 w 426"/>
                <a:gd name="T91" fmla="*/ 230 h 268"/>
                <a:gd name="T92" fmla="*/ 133 w 426"/>
                <a:gd name="T93" fmla="*/ 228 h 268"/>
                <a:gd name="T94" fmla="*/ 93 w 426"/>
                <a:gd name="T95" fmla="*/ 215 h 268"/>
                <a:gd name="T96" fmla="*/ 93 w 426"/>
                <a:gd name="T97" fmla="*/ 174 h 268"/>
                <a:gd name="T98" fmla="*/ 39 w 426"/>
                <a:gd name="T99" fmla="*/ 147 h 268"/>
                <a:gd name="T100" fmla="*/ 22 w 426"/>
                <a:gd name="T101" fmla="*/ 140 h 268"/>
                <a:gd name="T102" fmla="*/ 0 w 426"/>
                <a:gd name="T103" fmla="*/ 119 h 268"/>
                <a:gd name="T104" fmla="*/ 14 w 426"/>
                <a:gd name="T105" fmla="*/ 119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26" h="268">
                  <a:moveTo>
                    <a:pt x="14" y="119"/>
                  </a:moveTo>
                  <a:lnTo>
                    <a:pt x="73" y="119"/>
                  </a:lnTo>
                  <a:lnTo>
                    <a:pt x="81" y="119"/>
                  </a:lnTo>
                  <a:lnTo>
                    <a:pt x="94" y="123"/>
                  </a:lnTo>
                  <a:lnTo>
                    <a:pt x="106" y="119"/>
                  </a:lnTo>
                  <a:lnTo>
                    <a:pt x="123" y="119"/>
                  </a:lnTo>
                  <a:lnTo>
                    <a:pt x="127" y="111"/>
                  </a:lnTo>
                  <a:lnTo>
                    <a:pt x="127" y="101"/>
                  </a:lnTo>
                  <a:lnTo>
                    <a:pt x="127" y="96"/>
                  </a:lnTo>
                  <a:lnTo>
                    <a:pt x="135" y="90"/>
                  </a:lnTo>
                  <a:lnTo>
                    <a:pt x="142" y="90"/>
                  </a:lnTo>
                  <a:lnTo>
                    <a:pt x="146" y="88"/>
                  </a:lnTo>
                  <a:lnTo>
                    <a:pt x="146" y="82"/>
                  </a:lnTo>
                  <a:lnTo>
                    <a:pt x="150" y="78"/>
                  </a:lnTo>
                  <a:lnTo>
                    <a:pt x="160" y="80"/>
                  </a:lnTo>
                  <a:lnTo>
                    <a:pt x="165" y="78"/>
                  </a:lnTo>
                  <a:lnTo>
                    <a:pt x="171" y="69"/>
                  </a:lnTo>
                  <a:lnTo>
                    <a:pt x="179" y="65"/>
                  </a:lnTo>
                  <a:lnTo>
                    <a:pt x="179" y="57"/>
                  </a:lnTo>
                  <a:lnTo>
                    <a:pt x="188" y="53"/>
                  </a:lnTo>
                  <a:lnTo>
                    <a:pt x="196" y="46"/>
                  </a:lnTo>
                  <a:lnTo>
                    <a:pt x="206" y="36"/>
                  </a:lnTo>
                  <a:lnTo>
                    <a:pt x="196" y="30"/>
                  </a:lnTo>
                  <a:lnTo>
                    <a:pt x="206" y="23"/>
                  </a:lnTo>
                  <a:lnTo>
                    <a:pt x="213" y="17"/>
                  </a:lnTo>
                  <a:lnTo>
                    <a:pt x="221" y="13"/>
                  </a:lnTo>
                  <a:lnTo>
                    <a:pt x="229" y="0"/>
                  </a:lnTo>
                  <a:lnTo>
                    <a:pt x="365" y="78"/>
                  </a:lnTo>
                  <a:lnTo>
                    <a:pt x="342" y="142"/>
                  </a:lnTo>
                  <a:lnTo>
                    <a:pt x="426" y="192"/>
                  </a:lnTo>
                  <a:lnTo>
                    <a:pt x="405" y="228"/>
                  </a:lnTo>
                  <a:lnTo>
                    <a:pt x="304" y="234"/>
                  </a:lnTo>
                  <a:lnTo>
                    <a:pt x="242" y="257"/>
                  </a:lnTo>
                  <a:lnTo>
                    <a:pt x="236" y="245"/>
                  </a:lnTo>
                  <a:lnTo>
                    <a:pt x="204" y="255"/>
                  </a:lnTo>
                  <a:lnTo>
                    <a:pt x="188" y="232"/>
                  </a:lnTo>
                  <a:lnTo>
                    <a:pt x="169" y="240"/>
                  </a:lnTo>
                  <a:lnTo>
                    <a:pt x="173" y="255"/>
                  </a:lnTo>
                  <a:lnTo>
                    <a:pt x="125" y="268"/>
                  </a:lnTo>
                  <a:lnTo>
                    <a:pt x="123" y="265"/>
                  </a:lnTo>
                  <a:lnTo>
                    <a:pt x="114" y="259"/>
                  </a:lnTo>
                  <a:lnTo>
                    <a:pt x="110" y="253"/>
                  </a:lnTo>
                  <a:lnTo>
                    <a:pt x="114" y="249"/>
                  </a:lnTo>
                  <a:lnTo>
                    <a:pt x="121" y="247"/>
                  </a:lnTo>
                  <a:lnTo>
                    <a:pt x="131" y="236"/>
                  </a:lnTo>
                  <a:lnTo>
                    <a:pt x="133" y="230"/>
                  </a:lnTo>
                  <a:lnTo>
                    <a:pt x="133" y="228"/>
                  </a:lnTo>
                  <a:lnTo>
                    <a:pt x="93" y="215"/>
                  </a:lnTo>
                  <a:lnTo>
                    <a:pt x="93" y="174"/>
                  </a:lnTo>
                  <a:lnTo>
                    <a:pt x="39" y="147"/>
                  </a:lnTo>
                  <a:lnTo>
                    <a:pt x="22" y="140"/>
                  </a:lnTo>
                  <a:lnTo>
                    <a:pt x="0" y="119"/>
                  </a:lnTo>
                  <a:lnTo>
                    <a:pt x="14" y="119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3" name="Freeform 307"/>
            <p:cNvSpPr>
              <a:spLocks/>
            </p:cNvSpPr>
            <p:nvPr/>
          </p:nvSpPr>
          <p:spPr bwMode="auto">
            <a:xfrm>
              <a:off x="7723188" y="5753100"/>
              <a:ext cx="511175" cy="715963"/>
            </a:xfrm>
            <a:custGeom>
              <a:avLst/>
              <a:gdLst>
                <a:gd name="T0" fmla="*/ 188 w 282"/>
                <a:gd name="T1" fmla="*/ 485 h 485"/>
                <a:gd name="T2" fmla="*/ 171 w 282"/>
                <a:gd name="T3" fmla="*/ 429 h 485"/>
                <a:gd name="T4" fmla="*/ 167 w 282"/>
                <a:gd name="T5" fmla="*/ 414 h 485"/>
                <a:gd name="T6" fmla="*/ 35 w 282"/>
                <a:gd name="T7" fmla="*/ 357 h 485"/>
                <a:gd name="T8" fmla="*/ 35 w 282"/>
                <a:gd name="T9" fmla="*/ 284 h 485"/>
                <a:gd name="T10" fmla="*/ 27 w 282"/>
                <a:gd name="T11" fmla="*/ 278 h 485"/>
                <a:gd name="T12" fmla="*/ 23 w 282"/>
                <a:gd name="T13" fmla="*/ 276 h 485"/>
                <a:gd name="T14" fmla="*/ 14 w 282"/>
                <a:gd name="T15" fmla="*/ 268 h 485"/>
                <a:gd name="T16" fmla="*/ 0 w 282"/>
                <a:gd name="T17" fmla="*/ 264 h 485"/>
                <a:gd name="T18" fmla="*/ 52 w 282"/>
                <a:gd name="T19" fmla="*/ 209 h 485"/>
                <a:gd name="T20" fmla="*/ 77 w 282"/>
                <a:gd name="T21" fmla="*/ 168 h 485"/>
                <a:gd name="T22" fmla="*/ 85 w 282"/>
                <a:gd name="T23" fmla="*/ 99 h 485"/>
                <a:gd name="T24" fmla="*/ 64 w 282"/>
                <a:gd name="T25" fmla="*/ 53 h 485"/>
                <a:gd name="T26" fmla="*/ 64 w 282"/>
                <a:gd name="T27" fmla="*/ 26 h 485"/>
                <a:gd name="T28" fmla="*/ 129 w 282"/>
                <a:gd name="T29" fmla="*/ 0 h 485"/>
                <a:gd name="T30" fmla="*/ 161 w 282"/>
                <a:gd name="T31" fmla="*/ 13 h 485"/>
                <a:gd name="T32" fmla="*/ 211 w 282"/>
                <a:gd name="T33" fmla="*/ 0 h 485"/>
                <a:gd name="T34" fmla="*/ 236 w 282"/>
                <a:gd name="T35" fmla="*/ 19 h 485"/>
                <a:gd name="T36" fmla="*/ 277 w 282"/>
                <a:gd name="T37" fmla="*/ 46 h 485"/>
                <a:gd name="T38" fmla="*/ 267 w 282"/>
                <a:gd name="T39" fmla="*/ 67 h 485"/>
                <a:gd name="T40" fmla="*/ 261 w 282"/>
                <a:gd name="T41" fmla="*/ 101 h 485"/>
                <a:gd name="T42" fmla="*/ 279 w 282"/>
                <a:gd name="T43" fmla="*/ 180 h 485"/>
                <a:gd name="T44" fmla="*/ 263 w 282"/>
                <a:gd name="T45" fmla="*/ 203 h 485"/>
                <a:gd name="T46" fmla="*/ 234 w 282"/>
                <a:gd name="T47" fmla="*/ 218 h 485"/>
                <a:gd name="T48" fmla="*/ 202 w 282"/>
                <a:gd name="T49" fmla="*/ 224 h 485"/>
                <a:gd name="T50" fmla="*/ 173 w 282"/>
                <a:gd name="T51" fmla="*/ 211 h 485"/>
                <a:gd name="T52" fmla="*/ 146 w 282"/>
                <a:gd name="T53" fmla="*/ 201 h 485"/>
                <a:gd name="T54" fmla="*/ 129 w 282"/>
                <a:gd name="T55" fmla="*/ 209 h 485"/>
                <a:gd name="T56" fmla="*/ 117 w 282"/>
                <a:gd name="T57" fmla="*/ 222 h 485"/>
                <a:gd name="T58" fmla="*/ 112 w 282"/>
                <a:gd name="T59" fmla="*/ 241 h 485"/>
                <a:gd name="T60" fmla="*/ 114 w 282"/>
                <a:gd name="T61" fmla="*/ 257 h 485"/>
                <a:gd name="T62" fmla="*/ 150 w 282"/>
                <a:gd name="T63" fmla="*/ 268 h 485"/>
                <a:gd name="T64" fmla="*/ 179 w 282"/>
                <a:gd name="T65" fmla="*/ 286 h 485"/>
                <a:gd name="T66" fmla="*/ 206 w 282"/>
                <a:gd name="T67" fmla="*/ 305 h 485"/>
                <a:gd name="T68" fmla="*/ 231 w 282"/>
                <a:gd name="T69" fmla="*/ 330 h 485"/>
                <a:gd name="T70" fmla="*/ 263 w 282"/>
                <a:gd name="T71" fmla="*/ 358 h 485"/>
                <a:gd name="T72" fmla="*/ 263 w 282"/>
                <a:gd name="T73" fmla="*/ 376 h 485"/>
                <a:gd name="T74" fmla="*/ 279 w 282"/>
                <a:gd name="T75" fmla="*/ 406 h 485"/>
                <a:gd name="T76" fmla="*/ 282 w 282"/>
                <a:gd name="T77" fmla="*/ 447 h 485"/>
                <a:gd name="T78" fmla="*/ 257 w 282"/>
                <a:gd name="T79" fmla="*/ 477 h 485"/>
                <a:gd name="T80" fmla="*/ 215 w 282"/>
                <a:gd name="T81" fmla="*/ 485 h 485"/>
                <a:gd name="T82" fmla="*/ 188 w 282"/>
                <a:gd name="T83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" h="485">
                  <a:moveTo>
                    <a:pt x="188" y="485"/>
                  </a:moveTo>
                  <a:lnTo>
                    <a:pt x="171" y="429"/>
                  </a:lnTo>
                  <a:lnTo>
                    <a:pt x="167" y="414"/>
                  </a:lnTo>
                  <a:lnTo>
                    <a:pt x="35" y="357"/>
                  </a:lnTo>
                  <a:lnTo>
                    <a:pt x="35" y="284"/>
                  </a:lnTo>
                  <a:lnTo>
                    <a:pt x="27" y="278"/>
                  </a:lnTo>
                  <a:lnTo>
                    <a:pt x="23" y="276"/>
                  </a:lnTo>
                  <a:lnTo>
                    <a:pt x="14" y="268"/>
                  </a:lnTo>
                  <a:lnTo>
                    <a:pt x="0" y="264"/>
                  </a:lnTo>
                  <a:lnTo>
                    <a:pt x="52" y="209"/>
                  </a:lnTo>
                  <a:lnTo>
                    <a:pt x="77" y="168"/>
                  </a:lnTo>
                  <a:lnTo>
                    <a:pt x="85" y="99"/>
                  </a:lnTo>
                  <a:lnTo>
                    <a:pt x="64" y="53"/>
                  </a:lnTo>
                  <a:lnTo>
                    <a:pt x="64" y="26"/>
                  </a:lnTo>
                  <a:lnTo>
                    <a:pt x="129" y="0"/>
                  </a:lnTo>
                  <a:lnTo>
                    <a:pt x="161" y="13"/>
                  </a:lnTo>
                  <a:lnTo>
                    <a:pt x="211" y="0"/>
                  </a:lnTo>
                  <a:lnTo>
                    <a:pt x="236" y="19"/>
                  </a:lnTo>
                  <a:lnTo>
                    <a:pt x="277" y="46"/>
                  </a:lnTo>
                  <a:lnTo>
                    <a:pt x="267" y="67"/>
                  </a:lnTo>
                  <a:lnTo>
                    <a:pt x="261" y="101"/>
                  </a:lnTo>
                  <a:lnTo>
                    <a:pt x="279" y="180"/>
                  </a:lnTo>
                  <a:lnTo>
                    <a:pt x="263" y="203"/>
                  </a:lnTo>
                  <a:lnTo>
                    <a:pt x="234" y="218"/>
                  </a:lnTo>
                  <a:lnTo>
                    <a:pt x="202" y="224"/>
                  </a:lnTo>
                  <a:lnTo>
                    <a:pt x="173" y="211"/>
                  </a:lnTo>
                  <a:lnTo>
                    <a:pt x="146" y="201"/>
                  </a:lnTo>
                  <a:lnTo>
                    <a:pt x="129" y="209"/>
                  </a:lnTo>
                  <a:lnTo>
                    <a:pt x="117" y="222"/>
                  </a:lnTo>
                  <a:lnTo>
                    <a:pt x="112" y="241"/>
                  </a:lnTo>
                  <a:lnTo>
                    <a:pt x="114" y="257"/>
                  </a:lnTo>
                  <a:lnTo>
                    <a:pt x="150" y="268"/>
                  </a:lnTo>
                  <a:lnTo>
                    <a:pt x="179" y="286"/>
                  </a:lnTo>
                  <a:lnTo>
                    <a:pt x="206" y="305"/>
                  </a:lnTo>
                  <a:lnTo>
                    <a:pt x="231" y="330"/>
                  </a:lnTo>
                  <a:lnTo>
                    <a:pt x="263" y="358"/>
                  </a:lnTo>
                  <a:lnTo>
                    <a:pt x="263" y="376"/>
                  </a:lnTo>
                  <a:lnTo>
                    <a:pt x="279" y="406"/>
                  </a:lnTo>
                  <a:lnTo>
                    <a:pt x="282" y="447"/>
                  </a:lnTo>
                  <a:lnTo>
                    <a:pt x="257" y="477"/>
                  </a:lnTo>
                  <a:lnTo>
                    <a:pt x="215" y="485"/>
                  </a:lnTo>
                  <a:lnTo>
                    <a:pt x="188" y="485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4" name="Freeform 308"/>
            <p:cNvSpPr>
              <a:spLocks/>
            </p:cNvSpPr>
            <p:nvPr/>
          </p:nvSpPr>
          <p:spPr bwMode="auto">
            <a:xfrm>
              <a:off x="7545388" y="5830888"/>
              <a:ext cx="328612" cy="314325"/>
            </a:xfrm>
            <a:custGeom>
              <a:avLst/>
              <a:gdLst>
                <a:gd name="T0" fmla="*/ 73 w 183"/>
                <a:gd name="T1" fmla="*/ 185 h 211"/>
                <a:gd name="T2" fmla="*/ 68 w 183"/>
                <a:gd name="T3" fmla="*/ 175 h 211"/>
                <a:gd name="T4" fmla="*/ 68 w 183"/>
                <a:gd name="T5" fmla="*/ 163 h 211"/>
                <a:gd name="T6" fmla="*/ 64 w 183"/>
                <a:gd name="T7" fmla="*/ 158 h 211"/>
                <a:gd name="T8" fmla="*/ 58 w 183"/>
                <a:gd name="T9" fmla="*/ 144 h 211"/>
                <a:gd name="T10" fmla="*/ 54 w 183"/>
                <a:gd name="T11" fmla="*/ 131 h 211"/>
                <a:gd name="T12" fmla="*/ 50 w 183"/>
                <a:gd name="T13" fmla="*/ 125 h 211"/>
                <a:gd name="T14" fmla="*/ 43 w 183"/>
                <a:gd name="T15" fmla="*/ 123 h 211"/>
                <a:gd name="T16" fmla="*/ 35 w 183"/>
                <a:gd name="T17" fmla="*/ 127 h 211"/>
                <a:gd name="T18" fmla="*/ 27 w 183"/>
                <a:gd name="T19" fmla="*/ 123 h 211"/>
                <a:gd name="T20" fmla="*/ 22 w 183"/>
                <a:gd name="T21" fmla="*/ 112 h 211"/>
                <a:gd name="T22" fmla="*/ 14 w 183"/>
                <a:gd name="T23" fmla="*/ 98 h 211"/>
                <a:gd name="T24" fmla="*/ 8 w 183"/>
                <a:gd name="T25" fmla="*/ 87 h 211"/>
                <a:gd name="T26" fmla="*/ 0 w 183"/>
                <a:gd name="T27" fmla="*/ 60 h 211"/>
                <a:gd name="T28" fmla="*/ 6 w 183"/>
                <a:gd name="T29" fmla="*/ 41 h 211"/>
                <a:gd name="T30" fmla="*/ 18 w 183"/>
                <a:gd name="T31" fmla="*/ 21 h 211"/>
                <a:gd name="T32" fmla="*/ 25 w 183"/>
                <a:gd name="T33" fmla="*/ 14 h 211"/>
                <a:gd name="T34" fmla="*/ 29 w 183"/>
                <a:gd name="T35" fmla="*/ 14 h 211"/>
                <a:gd name="T36" fmla="*/ 35 w 183"/>
                <a:gd name="T37" fmla="*/ 6 h 211"/>
                <a:gd name="T38" fmla="*/ 43 w 183"/>
                <a:gd name="T39" fmla="*/ 0 h 211"/>
                <a:gd name="T40" fmla="*/ 127 w 183"/>
                <a:gd name="T41" fmla="*/ 0 h 211"/>
                <a:gd name="T42" fmla="*/ 127 w 183"/>
                <a:gd name="T43" fmla="*/ 52 h 211"/>
                <a:gd name="T44" fmla="*/ 183 w 183"/>
                <a:gd name="T45" fmla="*/ 46 h 211"/>
                <a:gd name="T46" fmla="*/ 175 w 183"/>
                <a:gd name="T47" fmla="*/ 115 h 211"/>
                <a:gd name="T48" fmla="*/ 150 w 183"/>
                <a:gd name="T49" fmla="*/ 156 h 211"/>
                <a:gd name="T50" fmla="*/ 98 w 183"/>
                <a:gd name="T51" fmla="*/ 211 h 211"/>
                <a:gd name="T52" fmla="*/ 79 w 183"/>
                <a:gd name="T53" fmla="*/ 202 h 211"/>
                <a:gd name="T54" fmla="*/ 77 w 183"/>
                <a:gd name="T55" fmla="*/ 192 h 211"/>
                <a:gd name="T56" fmla="*/ 73 w 183"/>
                <a:gd name="T57" fmla="*/ 185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3" h="211">
                  <a:moveTo>
                    <a:pt x="73" y="185"/>
                  </a:moveTo>
                  <a:lnTo>
                    <a:pt x="68" y="175"/>
                  </a:lnTo>
                  <a:lnTo>
                    <a:pt x="68" y="163"/>
                  </a:lnTo>
                  <a:lnTo>
                    <a:pt x="64" y="158"/>
                  </a:lnTo>
                  <a:lnTo>
                    <a:pt x="58" y="144"/>
                  </a:lnTo>
                  <a:lnTo>
                    <a:pt x="54" y="131"/>
                  </a:lnTo>
                  <a:lnTo>
                    <a:pt x="50" y="125"/>
                  </a:lnTo>
                  <a:lnTo>
                    <a:pt x="43" y="123"/>
                  </a:lnTo>
                  <a:lnTo>
                    <a:pt x="35" y="127"/>
                  </a:lnTo>
                  <a:lnTo>
                    <a:pt x="27" y="123"/>
                  </a:lnTo>
                  <a:lnTo>
                    <a:pt x="22" y="112"/>
                  </a:lnTo>
                  <a:lnTo>
                    <a:pt x="14" y="98"/>
                  </a:lnTo>
                  <a:lnTo>
                    <a:pt x="8" y="87"/>
                  </a:lnTo>
                  <a:lnTo>
                    <a:pt x="0" y="60"/>
                  </a:lnTo>
                  <a:lnTo>
                    <a:pt x="6" y="41"/>
                  </a:lnTo>
                  <a:lnTo>
                    <a:pt x="18" y="21"/>
                  </a:lnTo>
                  <a:lnTo>
                    <a:pt x="25" y="14"/>
                  </a:lnTo>
                  <a:lnTo>
                    <a:pt x="29" y="14"/>
                  </a:lnTo>
                  <a:lnTo>
                    <a:pt x="35" y="6"/>
                  </a:lnTo>
                  <a:lnTo>
                    <a:pt x="43" y="0"/>
                  </a:lnTo>
                  <a:lnTo>
                    <a:pt x="127" y="0"/>
                  </a:lnTo>
                  <a:lnTo>
                    <a:pt x="127" y="52"/>
                  </a:lnTo>
                  <a:lnTo>
                    <a:pt x="183" y="46"/>
                  </a:lnTo>
                  <a:lnTo>
                    <a:pt x="175" y="115"/>
                  </a:lnTo>
                  <a:lnTo>
                    <a:pt x="150" y="156"/>
                  </a:lnTo>
                  <a:lnTo>
                    <a:pt x="98" y="211"/>
                  </a:lnTo>
                  <a:lnTo>
                    <a:pt x="79" y="202"/>
                  </a:lnTo>
                  <a:lnTo>
                    <a:pt x="77" y="192"/>
                  </a:lnTo>
                  <a:lnTo>
                    <a:pt x="73" y="185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5" name="Freeform 309"/>
            <p:cNvSpPr>
              <a:spLocks/>
            </p:cNvSpPr>
            <p:nvPr/>
          </p:nvSpPr>
          <p:spPr bwMode="auto">
            <a:xfrm>
              <a:off x="7264400" y="5816600"/>
              <a:ext cx="374650" cy="300038"/>
            </a:xfrm>
            <a:custGeom>
              <a:avLst/>
              <a:gdLst>
                <a:gd name="T0" fmla="*/ 6 w 207"/>
                <a:gd name="T1" fmla="*/ 55 h 203"/>
                <a:gd name="T2" fmla="*/ 88 w 207"/>
                <a:gd name="T3" fmla="*/ 36 h 203"/>
                <a:gd name="T4" fmla="*/ 148 w 207"/>
                <a:gd name="T5" fmla="*/ 0 h 203"/>
                <a:gd name="T6" fmla="*/ 167 w 207"/>
                <a:gd name="T7" fmla="*/ 21 h 203"/>
                <a:gd name="T8" fmla="*/ 173 w 207"/>
                <a:gd name="T9" fmla="*/ 23 h 203"/>
                <a:gd name="T10" fmla="*/ 178 w 207"/>
                <a:gd name="T11" fmla="*/ 23 h 203"/>
                <a:gd name="T12" fmla="*/ 171 w 207"/>
                <a:gd name="T13" fmla="*/ 30 h 203"/>
                <a:gd name="T14" fmla="*/ 159 w 207"/>
                <a:gd name="T15" fmla="*/ 50 h 203"/>
                <a:gd name="T16" fmla="*/ 153 w 207"/>
                <a:gd name="T17" fmla="*/ 69 h 203"/>
                <a:gd name="T18" fmla="*/ 161 w 207"/>
                <a:gd name="T19" fmla="*/ 96 h 203"/>
                <a:gd name="T20" fmla="*/ 167 w 207"/>
                <a:gd name="T21" fmla="*/ 107 h 203"/>
                <a:gd name="T22" fmla="*/ 175 w 207"/>
                <a:gd name="T23" fmla="*/ 121 h 203"/>
                <a:gd name="T24" fmla="*/ 180 w 207"/>
                <a:gd name="T25" fmla="*/ 132 h 203"/>
                <a:gd name="T26" fmla="*/ 188 w 207"/>
                <a:gd name="T27" fmla="*/ 136 h 203"/>
                <a:gd name="T28" fmla="*/ 196 w 207"/>
                <a:gd name="T29" fmla="*/ 132 h 203"/>
                <a:gd name="T30" fmla="*/ 203 w 207"/>
                <a:gd name="T31" fmla="*/ 134 h 203"/>
                <a:gd name="T32" fmla="*/ 207 w 207"/>
                <a:gd name="T33" fmla="*/ 140 h 203"/>
                <a:gd name="T34" fmla="*/ 163 w 207"/>
                <a:gd name="T35" fmla="*/ 157 h 203"/>
                <a:gd name="T36" fmla="*/ 92 w 207"/>
                <a:gd name="T37" fmla="*/ 157 h 203"/>
                <a:gd name="T38" fmla="*/ 100 w 207"/>
                <a:gd name="T39" fmla="*/ 180 h 203"/>
                <a:gd name="T40" fmla="*/ 103 w 207"/>
                <a:gd name="T41" fmla="*/ 192 h 203"/>
                <a:gd name="T42" fmla="*/ 100 w 207"/>
                <a:gd name="T43" fmla="*/ 197 h 203"/>
                <a:gd name="T44" fmla="*/ 94 w 207"/>
                <a:gd name="T45" fmla="*/ 199 h 203"/>
                <a:gd name="T46" fmla="*/ 80 w 207"/>
                <a:gd name="T47" fmla="*/ 203 h 203"/>
                <a:gd name="T48" fmla="*/ 38 w 207"/>
                <a:gd name="T49" fmla="*/ 128 h 203"/>
                <a:gd name="T50" fmla="*/ 0 w 207"/>
                <a:gd name="T51" fmla="*/ 86 h 203"/>
                <a:gd name="T52" fmla="*/ 6 w 207"/>
                <a:gd name="T53" fmla="*/ 55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7" h="203">
                  <a:moveTo>
                    <a:pt x="6" y="55"/>
                  </a:moveTo>
                  <a:lnTo>
                    <a:pt x="88" y="36"/>
                  </a:lnTo>
                  <a:lnTo>
                    <a:pt x="148" y="0"/>
                  </a:lnTo>
                  <a:lnTo>
                    <a:pt x="167" y="21"/>
                  </a:lnTo>
                  <a:lnTo>
                    <a:pt x="173" y="23"/>
                  </a:lnTo>
                  <a:lnTo>
                    <a:pt x="178" y="23"/>
                  </a:lnTo>
                  <a:lnTo>
                    <a:pt x="171" y="30"/>
                  </a:lnTo>
                  <a:lnTo>
                    <a:pt x="159" y="50"/>
                  </a:lnTo>
                  <a:lnTo>
                    <a:pt x="153" y="69"/>
                  </a:lnTo>
                  <a:lnTo>
                    <a:pt x="161" y="96"/>
                  </a:lnTo>
                  <a:lnTo>
                    <a:pt x="167" y="107"/>
                  </a:lnTo>
                  <a:lnTo>
                    <a:pt x="175" y="121"/>
                  </a:lnTo>
                  <a:lnTo>
                    <a:pt x="180" y="132"/>
                  </a:lnTo>
                  <a:lnTo>
                    <a:pt x="188" y="136"/>
                  </a:lnTo>
                  <a:lnTo>
                    <a:pt x="196" y="132"/>
                  </a:lnTo>
                  <a:lnTo>
                    <a:pt x="203" y="134"/>
                  </a:lnTo>
                  <a:lnTo>
                    <a:pt x="207" y="140"/>
                  </a:lnTo>
                  <a:lnTo>
                    <a:pt x="163" y="157"/>
                  </a:lnTo>
                  <a:lnTo>
                    <a:pt x="92" y="157"/>
                  </a:lnTo>
                  <a:lnTo>
                    <a:pt x="100" y="180"/>
                  </a:lnTo>
                  <a:lnTo>
                    <a:pt x="103" y="192"/>
                  </a:lnTo>
                  <a:lnTo>
                    <a:pt x="100" y="197"/>
                  </a:lnTo>
                  <a:lnTo>
                    <a:pt x="94" y="199"/>
                  </a:lnTo>
                  <a:lnTo>
                    <a:pt x="80" y="203"/>
                  </a:lnTo>
                  <a:lnTo>
                    <a:pt x="38" y="128"/>
                  </a:lnTo>
                  <a:lnTo>
                    <a:pt x="0" y="86"/>
                  </a:lnTo>
                  <a:lnTo>
                    <a:pt x="6" y="55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6" name="Freeform 310"/>
            <p:cNvSpPr>
              <a:spLocks/>
            </p:cNvSpPr>
            <p:nvPr/>
          </p:nvSpPr>
          <p:spPr bwMode="auto">
            <a:xfrm>
              <a:off x="7272338" y="5816600"/>
              <a:ext cx="371475" cy="300038"/>
            </a:xfrm>
            <a:custGeom>
              <a:avLst/>
              <a:gdLst>
                <a:gd name="T0" fmla="*/ 6 w 207"/>
                <a:gd name="T1" fmla="*/ 55 h 203"/>
                <a:gd name="T2" fmla="*/ 88 w 207"/>
                <a:gd name="T3" fmla="*/ 36 h 203"/>
                <a:gd name="T4" fmla="*/ 148 w 207"/>
                <a:gd name="T5" fmla="*/ 0 h 203"/>
                <a:gd name="T6" fmla="*/ 167 w 207"/>
                <a:gd name="T7" fmla="*/ 21 h 203"/>
                <a:gd name="T8" fmla="*/ 173 w 207"/>
                <a:gd name="T9" fmla="*/ 23 h 203"/>
                <a:gd name="T10" fmla="*/ 178 w 207"/>
                <a:gd name="T11" fmla="*/ 23 h 203"/>
                <a:gd name="T12" fmla="*/ 171 w 207"/>
                <a:gd name="T13" fmla="*/ 30 h 203"/>
                <a:gd name="T14" fmla="*/ 159 w 207"/>
                <a:gd name="T15" fmla="*/ 50 h 203"/>
                <a:gd name="T16" fmla="*/ 153 w 207"/>
                <a:gd name="T17" fmla="*/ 69 h 203"/>
                <a:gd name="T18" fmla="*/ 161 w 207"/>
                <a:gd name="T19" fmla="*/ 96 h 203"/>
                <a:gd name="T20" fmla="*/ 167 w 207"/>
                <a:gd name="T21" fmla="*/ 107 h 203"/>
                <a:gd name="T22" fmla="*/ 175 w 207"/>
                <a:gd name="T23" fmla="*/ 121 h 203"/>
                <a:gd name="T24" fmla="*/ 180 w 207"/>
                <a:gd name="T25" fmla="*/ 132 h 203"/>
                <a:gd name="T26" fmla="*/ 188 w 207"/>
                <a:gd name="T27" fmla="*/ 136 h 203"/>
                <a:gd name="T28" fmla="*/ 196 w 207"/>
                <a:gd name="T29" fmla="*/ 132 h 203"/>
                <a:gd name="T30" fmla="*/ 203 w 207"/>
                <a:gd name="T31" fmla="*/ 134 h 203"/>
                <a:gd name="T32" fmla="*/ 207 w 207"/>
                <a:gd name="T33" fmla="*/ 140 h 203"/>
                <a:gd name="T34" fmla="*/ 163 w 207"/>
                <a:gd name="T35" fmla="*/ 157 h 203"/>
                <a:gd name="T36" fmla="*/ 92 w 207"/>
                <a:gd name="T37" fmla="*/ 157 h 203"/>
                <a:gd name="T38" fmla="*/ 100 w 207"/>
                <a:gd name="T39" fmla="*/ 180 h 203"/>
                <a:gd name="T40" fmla="*/ 103 w 207"/>
                <a:gd name="T41" fmla="*/ 192 h 203"/>
                <a:gd name="T42" fmla="*/ 100 w 207"/>
                <a:gd name="T43" fmla="*/ 197 h 203"/>
                <a:gd name="T44" fmla="*/ 94 w 207"/>
                <a:gd name="T45" fmla="*/ 199 h 203"/>
                <a:gd name="T46" fmla="*/ 80 w 207"/>
                <a:gd name="T47" fmla="*/ 203 h 203"/>
                <a:gd name="T48" fmla="*/ 38 w 207"/>
                <a:gd name="T49" fmla="*/ 128 h 203"/>
                <a:gd name="T50" fmla="*/ 0 w 207"/>
                <a:gd name="T51" fmla="*/ 86 h 203"/>
                <a:gd name="T52" fmla="*/ 6 w 207"/>
                <a:gd name="T53" fmla="*/ 55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7" h="203">
                  <a:moveTo>
                    <a:pt x="6" y="55"/>
                  </a:moveTo>
                  <a:lnTo>
                    <a:pt x="88" y="36"/>
                  </a:lnTo>
                  <a:lnTo>
                    <a:pt x="148" y="0"/>
                  </a:lnTo>
                  <a:lnTo>
                    <a:pt x="167" y="21"/>
                  </a:lnTo>
                  <a:lnTo>
                    <a:pt x="173" y="23"/>
                  </a:lnTo>
                  <a:lnTo>
                    <a:pt x="178" y="23"/>
                  </a:lnTo>
                  <a:lnTo>
                    <a:pt x="171" y="30"/>
                  </a:lnTo>
                  <a:lnTo>
                    <a:pt x="159" y="50"/>
                  </a:lnTo>
                  <a:lnTo>
                    <a:pt x="153" y="69"/>
                  </a:lnTo>
                  <a:lnTo>
                    <a:pt x="161" y="96"/>
                  </a:lnTo>
                  <a:lnTo>
                    <a:pt x="167" y="107"/>
                  </a:lnTo>
                  <a:lnTo>
                    <a:pt x="175" y="121"/>
                  </a:lnTo>
                  <a:lnTo>
                    <a:pt x="180" y="132"/>
                  </a:lnTo>
                  <a:lnTo>
                    <a:pt x="188" y="136"/>
                  </a:lnTo>
                  <a:lnTo>
                    <a:pt x="196" y="132"/>
                  </a:lnTo>
                  <a:lnTo>
                    <a:pt x="203" y="134"/>
                  </a:lnTo>
                  <a:lnTo>
                    <a:pt x="207" y="140"/>
                  </a:lnTo>
                  <a:lnTo>
                    <a:pt x="163" y="157"/>
                  </a:lnTo>
                  <a:lnTo>
                    <a:pt x="92" y="157"/>
                  </a:lnTo>
                  <a:lnTo>
                    <a:pt x="100" y="180"/>
                  </a:lnTo>
                  <a:lnTo>
                    <a:pt x="103" y="192"/>
                  </a:lnTo>
                  <a:lnTo>
                    <a:pt x="100" y="197"/>
                  </a:lnTo>
                  <a:lnTo>
                    <a:pt x="94" y="199"/>
                  </a:lnTo>
                  <a:lnTo>
                    <a:pt x="80" y="203"/>
                  </a:lnTo>
                  <a:lnTo>
                    <a:pt x="38" y="128"/>
                  </a:lnTo>
                  <a:lnTo>
                    <a:pt x="0" y="86"/>
                  </a:lnTo>
                  <a:lnTo>
                    <a:pt x="6" y="55"/>
                  </a:lnTo>
                </a:path>
              </a:pathLst>
            </a:custGeom>
            <a:solidFill>
              <a:srgbClr val="94165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7" name="Freeform 311"/>
            <p:cNvSpPr>
              <a:spLocks/>
            </p:cNvSpPr>
            <p:nvPr/>
          </p:nvSpPr>
          <p:spPr bwMode="auto">
            <a:xfrm>
              <a:off x="7380288" y="6021388"/>
              <a:ext cx="295275" cy="207962"/>
            </a:xfrm>
            <a:custGeom>
              <a:avLst/>
              <a:gdLst>
                <a:gd name="T0" fmla="*/ 163 w 163"/>
                <a:gd name="T1" fmla="*/ 54 h 142"/>
                <a:gd name="T2" fmla="*/ 163 w 163"/>
                <a:gd name="T3" fmla="*/ 107 h 142"/>
                <a:gd name="T4" fmla="*/ 154 w 163"/>
                <a:gd name="T5" fmla="*/ 125 h 142"/>
                <a:gd name="T6" fmla="*/ 138 w 163"/>
                <a:gd name="T7" fmla="*/ 126 h 142"/>
                <a:gd name="T8" fmla="*/ 112 w 163"/>
                <a:gd name="T9" fmla="*/ 128 h 142"/>
                <a:gd name="T10" fmla="*/ 92 w 163"/>
                <a:gd name="T11" fmla="*/ 140 h 142"/>
                <a:gd name="T12" fmla="*/ 48 w 163"/>
                <a:gd name="T13" fmla="*/ 142 h 142"/>
                <a:gd name="T14" fmla="*/ 52 w 163"/>
                <a:gd name="T15" fmla="*/ 138 h 142"/>
                <a:gd name="T16" fmla="*/ 19 w 163"/>
                <a:gd name="T17" fmla="*/ 138 h 142"/>
                <a:gd name="T18" fmla="*/ 31 w 163"/>
                <a:gd name="T19" fmla="*/ 92 h 142"/>
                <a:gd name="T20" fmla="*/ 27 w 163"/>
                <a:gd name="T21" fmla="*/ 84 h 142"/>
                <a:gd name="T22" fmla="*/ 21 w 163"/>
                <a:gd name="T23" fmla="*/ 86 h 142"/>
                <a:gd name="T24" fmla="*/ 17 w 163"/>
                <a:gd name="T25" fmla="*/ 94 h 142"/>
                <a:gd name="T26" fmla="*/ 8 w 163"/>
                <a:gd name="T27" fmla="*/ 96 h 142"/>
                <a:gd name="T28" fmla="*/ 4 w 163"/>
                <a:gd name="T29" fmla="*/ 92 h 142"/>
                <a:gd name="T30" fmla="*/ 0 w 163"/>
                <a:gd name="T31" fmla="*/ 65 h 142"/>
                <a:gd name="T32" fmla="*/ 4 w 163"/>
                <a:gd name="T33" fmla="*/ 65 h 142"/>
                <a:gd name="T34" fmla="*/ 17 w 163"/>
                <a:gd name="T35" fmla="*/ 65 h 142"/>
                <a:gd name="T36" fmla="*/ 17 w 163"/>
                <a:gd name="T37" fmla="*/ 63 h 142"/>
                <a:gd name="T38" fmla="*/ 31 w 163"/>
                <a:gd name="T39" fmla="*/ 59 h 142"/>
                <a:gd name="T40" fmla="*/ 37 w 163"/>
                <a:gd name="T41" fmla="*/ 57 h 142"/>
                <a:gd name="T42" fmla="*/ 40 w 163"/>
                <a:gd name="T43" fmla="*/ 52 h 142"/>
                <a:gd name="T44" fmla="*/ 37 w 163"/>
                <a:gd name="T45" fmla="*/ 40 h 142"/>
                <a:gd name="T46" fmla="*/ 29 w 163"/>
                <a:gd name="T47" fmla="*/ 17 h 142"/>
                <a:gd name="T48" fmla="*/ 100 w 163"/>
                <a:gd name="T49" fmla="*/ 17 h 142"/>
                <a:gd name="T50" fmla="*/ 144 w 163"/>
                <a:gd name="T51" fmla="*/ 0 h 142"/>
                <a:gd name="T52" fmla="*/ 148 w 163"/>
                <a:gd name="T53" fmla="*/ 13 h 142"/>
                <a:gd name="T54" fmla="*/ 154 w 163"/>
                <a:gd name="T55" fmla="*/ 27 h 142"/>
                <a:gd name="T56" fmla="*/ 158 w 163"/>
                <a:gd name="T57" fmla="*/ 32 h 142"/>
                <a:gd name="T58" fmla="*/ 158 w 163"/>
                <a:gd name="T59" fmla="*/ 44 h 142"/>
                <a:gd name="T60" fmla="*/ 163 w 163"/>
                <a:gd name="T61" fmla="*/ 5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3" h="142">
                  <a:moveTo>
                    <a:pt x="163" y="54"/>
                  </a:moveTo>
                  <a:lnTo>
                    <a:pt x="163" y="107"/>
                  </a:lnTo>
                  <a:lnTo>
                    <a:pt x="154" y="125"/>
                  </a:lnTo>
                  <a:lnTo>
                    <a:pt x="138" y="126"/>
                  </a:lnTo>
                  <a:lnTo>
                    <a:pt x="112" y="128"/>
                  </a:lnTo>
                  <a:lnTo>
                    <a:pt x="92" y="140"/>
                  </a:lnTo>
                  <a:lnTo>
                    <a:pt x="48" y="142"/>
                  </a:lnTo>
                  <a:lnTo>
                    <a:pt x="52" y="138"/>
                  </a:lnTo>
                  <a:lnTo>
                    <a:pt x="19" y="138"/>
                  </a:lnTo>
                  <a:lnTo>
                    <a:pt x="31" y="92"/>
                  </a:lnTo>
                  <a:lnTo>
                    <a:pt x="27" y="84"/>
                  </a:lnTo>
                  <a:lnTo>
                    <a:pt x="21" y="86"/>
                  </a:lnTo>
                  <a:lnTo>
                    <a:pt x="17" y="94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0" y="65"/>
                  </a:lnTo>
                  <a:lnTo>
                    <a:pt x="4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31" y="59"/>
                  </a:lnTo>
                  <a:lnTo>
                    <a:pt x="37" y="57"/>
                  </a:lnTo>
                  <a:lnTo>
                    <a:pt x="40" y="52"/>
                  </a:lnTo>
                  <a:lnTo>
                    <a:pt x="37" y="40"/>
                  </a:lnTo>
                  <a:lnTo>
                    <a:pt x="29" y="17"/>
                  </a:lnTo>
                  <a:lnTo>
                    <a:pt x="100" y="17"/>
                  </a:lnTo>
                  <a:lnTo>
                    <a:pt x="144" y="0"/>
                  </a:lnTo>
                  <a:lnTo>
                    <a:pt x="148" y="13"/>
                  </a:lnTo>
                  <a:lnTo>
                    <a:pt x="154" y="27"/>
                  </a:lnTo>
                  <a:lnTo>
                    <a:pt x="158" y="32"/>
                  </a:lnTo>
                  <a:lnTo>
                    <a:pt x="158" y="44"/>
                  </a:lnTo>
                  <a:lnTo>
                    <a:pt x="163" y="54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8" name="Freeform 312"/>
            <p:cNvSpPr>
              <a:spLocks/>
            </p:cNvSpPr>
            <p:nvPr/>
          </p:nvSpPr>
          <p:spPr bwMode="auto">
            <a:xfrm>
              <a:off x="7380288" y="6021388"/>
              <a:ext cx="295275" cy="207962"/>
            </a:xfrm>
            <a:custGeom>
              <a:avLst/>
              <a:gdLst>
                <a:gd name="T0" fmla="*/ 163 w 163"/>
                <a:gd name="T1" fmla="*/ 54 h 142"/>
                <a:gd name="T2" fmla="*/ 163 w 163"/>
                <a:gd name="T3" fmla="*/ 107 h 142"/>
                <a:gd name="T4" fmla="*/ 154 w 163"/>
                <a:gd name="T5" fmla="*/ 125 h 142"/>
                <a:gd name="T6" fmla="*/ 138 w 163"/>
                <a:gd name="T7" fmla="*/ 126 h 142"/>
                <a:gd name="T8" fmla="*/ 112 w 163"/>
                <a:gd name="T9" fmla="*/ 128 h 142"/>
                <a:gd name="T10" fmla="*/ 92 w 163"/>
                <a:gd name="T11" fmla="*/ 140 h 142"/>
                <a:gd name="T12" fmla="*/ 48 w 163"/>
                <a:gd name="T13" fmla="*/ 142 h 142"/>
                <a:gd name="T14" fmla="*/ 52 w 163"/>
                <a:gd name="T15" fmla="*/ 138 h 142"/>
                <a:gd name="T16" fmla="*/ 19 w 163"/>
                <a:gd name="T17" fmla="*/ 138 h 142"/>
                <a:gd name="T18" fmla="*/ 31 w 163"/>
                <a:gd name="T19" fmla="*/ 92 h 142"/>
                <a:gd name="T20" fmla="*/ 27 w 163"/>
                <a:gd name="T21" fmla="*/ 84 h 142"/>
                <a:gd name="T22" fmla="*/ 21 w 163"/>
                <a:gd name="T23" fmla="*/ 86 h 142"/>
                <a:gd name="T24" fmla="*/ 17 w 163"/>
                <a:gd name="T25" fmla="*/ 94 h 142"/>
                <a:gd name="T26" fmla="*/ 8 w 163"/>
                <a:gd name="T27" fmla="*/ 96 h 142"/>
                <a:gd name="T28" fmla="*/ 4 w 163"/>
                <a:gd name="T29" fmla="*/ 92 h 142"/>
                <a:gd name="T30" fmla="*/ 0 w 163"/>
                <a:gd name="T31" fmla="*/ 65 h 142"/>
                <a:gd name="T32" fmla="*/ 4 w 163"/>
                <a:gd name="T33" fmla="*/ 65 h 142"/>
                <a:gd name="T34" fmla="*/ 17 w 163"/>
                <a:gd name="T35" fmla="*/ 65 h 142"/>
                <a:gd name="T36" fmla="*/ 17 w 163"/>
                <a:gd name="T37" fmla="*/ 63 h 142"/>
                <a:gd name="T38" fmla="*/ 31 w 163"/>
                <a:gd name="T39" fmla="*/ 59 h 142"/>
                <a:gd name="T40" fmla="*/ 37 w 163"/>
                <a:gd name="T41" fmla="*/ 57 h 142"/>
                <a:gd name="T42" fmla="*/ 40 w 163"/>
                <a:gd name="T43" fmla="*/ 52 h 142"/>
                <a:gd name="T44" fmla="*/ 37 w 163"/>
                <a:gd name="T45" fmla="*/ 40 h 142"/>
                <a:gd name="T46" fmla="*/ 29 w 163"/>
                <a:gd name="T47" fmla="*/ 17 h 142"/>
                <a:gd name="T48" fmla="*/ 100 w 163"/>
                <a:gd name="T49" fmla="*/ 17 h 142"/>
                <a:gd name="T50" fmla="*/ 144 w 163"/>
                <a:gd name="T51" fmla="*/ 0 h 142"/>
                <a:gd name="T52" fmla="*/ 148 w 163"/>
                <a:gd name="T53" fmla="*/ 13 h 142"/>
                <a:gd name="T54" fmla="*/ 154 w 163"/>
                <a:gd name="T55" fmla="*/ 27 h 142"/>
                <a:gd name="T56" fmla="*/ 158 w 163"/>
                <a:gd name="T57" fmla="*/ 32 h 142"/>
                <a:gd name="T58" fmla="*/ 158 w 163"/>
                <a:gd name="T59" fmla="*/ 44 h 142"/>
                <a:gd name="T60" fmla="*/ 163 w 163"/>
                <a:gd name="T61" fmla="*/ 5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3" h="142">
                  <a:moveTo>
                    <a:pt x="163" y="54"/>
                  </a:moveTo>
                  <a:lnTo>
                    <a:pt x="163" y="107"/>
                  </a:lnTo>
                  <a:lnTo>
                    <a:pt x="154" y="125"/>
                  </a:lnTo>
                  <a:lnTo>
                    <a:pt x="138" y="126"/>
                  </a:lnTo>
                  <a:lnTo>
                    <a:pt x="112" y="128"/>
                  </a:lnTo>
                  <a:lnTo>
                    <a:pt x="92" y="140"/>
                  </a:lnTo>
                  <a:lnTo>
                    <a:pt x="48" y="142"/>
                  </a:lnTo>
                  <a:lnTo>
                    <a:pt x="52" y="138"/>
                  </a:lnTo>
                  <a:lnTo>
                    <a:pt x="19" y="138"/>
                  </a:lnTo>
                  <a:lnTo>
                    <a:pt x="31" y="92"/>
                  </a:lnTo>
                  <a:lnTo>
                    <a:pt x="27" y="84"/>
                  </a:lnTo>
                  <a:lnTo>
                    <a:pt x="21" y="86"/>
                  </a:lnTo>
                  <a:lnTo>
                    <a:pt x="17" y="94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0" y="65"/>
                  </a:lnTo>
                  <a:lnTo>
                    <a:pt x="4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31" y="59"/>
                  </a:lnTo>
                  <a:lnTo>
                    <a:pt x="37" y="57"/>
                  </a:lnTo>
                  <a:lnTo>
                    <a:pt x="40" y="52"/>
                  </a:lnTo>
                  <a:lnTo>
                    <a:pt x="37" y="40"/>
                  </a:lnTo>
                  <a:lnTo>
                    <a:pt x="29" y="17"/>
                  </a:lnTo>
                  <a:lnTo>
                    <a:pt x="100" y="17"/>
                  </a:lnTo>
                  <a:lnTo>
                    <a:pt x="144" y="0"/>
                  </a:lnTo>
                  <a:lnTo>
                    <a:pt x="148" y="13"/>
                  </a:lnTo>
                  <a:lnTo>
                    <a:pt x="154" y="27"/>
                  </a:lnTo>
                  <a:lnTo>
                    <a:pt x="158" y="32"/>
                  </a:lnTo>
                  <a:lnTo>
                    <a:pt x="158" y="44"/>
                  </a:lnTo>
                  <a:lnTo>
                    <a:pt x="163" y="54"/>
                  </a:lnTo>
                </a:path>
              </a:pathLst>
            </a:custGeom>
            <a:solidFill>
              <a:srgbClr val="00823B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9" name="Freeform 313"/>
            <p:cNvSpPr>
              <a:spLocks/>
            </p:cNvSpPr>
            <p:nvPr/>
          </p:nvSpPr>
          <p:spPr bwMode="auto">
            <a:xfrm>
              <a:off x="6862763" y="5805488"/>
              <a:ext cx="552450" cy="407987"/>
            </a:xfrm>
            <a:custGeom>
              <a:avLst/>
              <a:gdLst>
                <a:gd name="T0" fmla="*/ 173 w 305"/>
                <a:gd name="T1" fmla="*/ 0 h 278"/>
                <a:gd name="T2" fmla="*/ 0 w 305"/>
                <a:gd name="T3" fmla="*/ 60 h 278"/>
                <a:gd name="T4" fmla="*/ 108 w 305"/>
                <a:gd name="T5" fmla="*/ 278 h 278"/>
                <a:gd name="T6" fmla="*/ 136 w 305"/>
                <a:gd name="T7" fmla="*/ 275 h 278"/>
                <a:gd name="T8" fmla="*/ 221 w 305"/>
                <a:gd name="T9" fmla="*/ 263 h 278"/>
                <a:gd name="T10" fmla="*/ 223 w 305"/>
                <a:gd name="T11" fmla="*/ 265 h 278"/>
                <a:gd name="T12" fmla="*/ 236 w 305"/>
                <a:gd name="T13" fmla="*/ 252 h 278"/>
                <a:gd name="T14" fmla="*/ 238 w 305"/>
                <a:gd name="T15" fmla="*/ 246 h 278"/>
                <a:gd name="T16" fmla="*/ 236 w 305"/>
                <a:gd name="T17" fmla="*/ 230 h 278"/>
                <a:gd name="T18" fmla="*/ 236 w 305"/>
                <a:gd name="T19" fmla="*/ 225 h 278"/>
                <a:gd name="T20" fmla="*/ 242 w 305"/>
                <a:gd name="T21" fmla="*/ 223 h 278"/>
                <a:gd name="T22" fmla="*/ 250 w 305"/>
                <a:gd name="T23" fmla="*/ 223 h 278"/>
                <a:gd name="T24" fmla="*/ 261 w 305"/>
                <a:gd name="T25" fmla="*/ 223 h 278"/>
                <a:gd name="T26" fmla="*/ 273 w 305"/>
                <a:gd name="T27" fmla="*/ 215 h 278"/>
                <a:gd name="T28" fmla="*/ 282 w 305"/>
                <a:gd name="T29" fmla="*/ 213 h 278"/>
                <a:gd name="T30" fmla="*/ 288 w 305"/>
                <a:gd name="T31" fmla="*/ 213 h 278"/>
                <a:gd name="T32" fmla="*/ 292 w 305"/>
                <a:gd name="T33" fmla="*/ 215 h 278"/>
                <a:gd name="T34" fmla="*/ 303 w 305"/>
                <a:gd name="T35" fmla="*/ 213 h 278"/>
                <a:gd name="T36" fmla="*/ 305 w 305"/>
                <a:gd name="T37" fmla="*/ 213 h 278"/>
                <a:gd name="T38" fmla="*/ 261 w 305"/>
                <a:gd name="T39" fmla="*/ 138 h 278"/>
                <a:gd name="T40" fmla="*/ 225 w 305"/>
                <a:gd name="T41" fmla="*/ 96 h 278"/>
                <a:gd name="T42" fmla="*/ 229 w 305"/>
                <a:gd name="T43" fmla="*/ 65 h 278"/>
                <a:gd name="T44" fmla="*/ 225 w 305"/>
                <a:gd name="T45" fmla="*/ 67 h 278"/>
                <a:gd name="T46" fmla="*/ 209 w 305"/>
                <a:gd name="T47" fmla="*/ 56 h 278"/>
                <a:gd name="T48" fmla="*/ 194 w 305"/>
                <a:gd name="T49" fmla="*/ 48 h 278"/>
                <a:gd name="T50" fmla="*/ 184 w 305"/>
                <a:gd name="T51" fmla="*/ 37 h 278"/>
                <a:gd name="T52" fmla="*/ 179 w 305"/>
                <a:gd name="T53" fmla="*/ 19 h 278"/>
                <a:gd name="T54" fmla="*/ 177 w 305"/>
                <a:gd name="T55" fmla="*/ 6 h 278"/>
                <a:gd name="T56" fmla="*/ 173 w 305"/>
                <a:gd name="T57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05" h="278">
                  <a:moveTo>
                    <a:pt x="173" y="0"/>
                  </a:moveTo>
                  <a:lnTo>
                    <a:pt x="0" y="60"/>
                  </a:lnTo>
                  <a:lnTo>
                    <a:pt x="108" y="278"/>
                  </a:lnTo>
                  <a:lnTo>
                    <a:pt x="136" y="275"/>
                  </a:lnTo>
                  <a:lnTo>
                    <a:pt x="221" y="263"/>
                  </a:lnTo>
                  <a:lnTo>
                    <a:pt x="223" y="265"/>
                  </a:lnTo>
                  <a:lnTo>
                    <a:pt x="236" y="252"/>
                  </a:lnTo>
                  <a:lnTo>
                    <a:pt x="238" y="246"/>
                  </a:lnTo>
                  <a:lnTo>
                    <a:pt x="236" y="230"/>
                  </a:lnTo>
                  <a:lnTo>
                    <a:pt x="236" y="225"/>
                  </a:lnTo>
                  <a:lnTo>
                    <a:pt x="242" y="223"/>
                  </a:lnTo>
                  <a:lnTo>
                    <a:pt x="250" y="223"/>
                  </a:lnTo>
                  <a:lnTo>
                    <a:pt x="261" y="223"/>
                  </a:lnTo>
                  <a:lnTo>
                    <a:pt x="273" y="215"/>
                  </a:lnTo>
                  <a:lnTo>
                    <a:pt x="282" y="213"/>
                  </a:lnTo>
                  <a:lnTo>
                    <a:pt x="288" y="213"/>
                  </a:lnTo>
                  <a:lnTo>
                    <a:pt x="292" y="215"/>
                  </a:lnTo>
                  <a:lnTo>
                    <a:pt x="303" y="213"/>
                  </a:lnTo>
                  <a:lnTo>
                    <a:pt x="305" y="213"/>
                  </a:lnTo>
                  <a:lnTo>
                    <a:pt x="261" y="138"/>
                  </a:lnTo>
                  <a:lnTo>
                    <a:pt x="225" y="96"/>
                  </a:lnTo>
                  <a:lnTo>
                    <a:pt x="229" y="65"/>
                  </a:lnTo>
                  <a:lnTo>
                    <a:pt x="225" y="67"/>
                  </a:lnTo>
                  <a:lnTo>
                    <a:pt x="209" y="56"/>
                  </a:lnTo>
                  <a:lnTo>
                    <a:pt x="194" y="48"/>
                  </a:lnTo>
                  <a:lnTo>
                    <a:pt x="184" y="37"/>
                  </a:lnTo>
                  <a:lnTo>
                    <a:pt x="179" y="19"/>
                  </a:lnTo>
                  <a:lnTo>
                    <a:pt x="177" y="6"/>
                  </a:lnTo>
                  <a:lnTo>
                    <a:pt x="173" y="0"/>
                  </a:lnTo>
                </a:path>
              </a:pathLst>
            </a:custGeom>
            <a:solidFill>
              <a:srgbClr val="941651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0" name="Freeform 314"/>
            <p:cNvSpPr>
              <a:spLocks/>
            </p:cNvSpPr>
            <p:nvPr/>
          </p:nvSpPr>
          <p:spPr bwMode="auto">
            <a:xfrm>
              <a:off x="7270750" y="6097588"/>
              <a:ext cx="795338" cy="368300"/>
            </a:xfrm>
            <a:custGeom>
              <a:avLst/>
              <a:gdLst>
                <a:gd name="T0" fmla="*/ 249 w 439"/>
                <a:gd name="T1" fmla="*/ 27 h 247"/>
                <a:gd name="T2" fmla="*/ 232 w 439"/>
                <a:gd name="T3" fmla="*/ 17 h 247"/>
                <a:gd name="T4" fmla="*/ 230 w 439"/>
                <a:gd name="T5" fmla="*/ 7 h 247"/>
                <a:gd name="T6" fmla="*/ 226 w 439"/>
                <a:gd name="T7" fmla="*/ 0 h 247"/>
                <a:gd name="T8" fmla="*/ 224 w 439"/>
                <a:gd name="T9" fmla="*/ 53 h 247"/>
                <a:gd name="T10" fmla="*/ 217 w 439"/>
                <a:gd name="T11" fmla="*/ 71 h 247"/>
                <a:gd name="T12" fmla="*/ 199 w 439"/>
                <a:gd name="T13" fmla="*/ 73 h 247"/>
                <a:gd name="T14" fmla="*/ 175 w 439"/>
                <a:gd name="T15" fmla="*/ 74 h 247"/>
                <a:gd name="T16" fmla="*/ 155 w 439"/>
                <a:gd name="T17" fmla="*/ 86 h 247"/>
                <a:gd name="T18" fmla="*/ 111 w 439"/>
                <a:gd name="T19" fmla="*/ 88 h 247"/>
                <a:gd name="T20" fmla="*/ 113 w 439"/>
                <a:gd name="T21" fmla="*/ 84 h 247"/>
                <a:gd name="T22" fmla="*/ 82 w 439"/>
                <a:gd name="T23" fmla="*/ 86 h 247"/>
                <a:gd name="T24" fmla="*/ 94 w 439"/>
                <a:gd name="T25" fmla="*/ 40 h 247"/>
                <a:gd name="T26" fmla="*/ 90 w 439"/>
                <a:gd name="T27" fmla="*/ 30 h 247"/>
                <a:gd name="T28" fmla="*/ 82 w 439"/>
                <a:gd name="T29" fmla="*/ 32 h 247"/>
                <a:gd name="T30" fmla="*/ 80 w 439"/>
                <a:gd name="T31" fmla="*/ 42 h 247"/>
                <a:gd name="T32" fmla="*/ 71 w 439"/>
                <a:gd name="T33" fmla="*/ 42 h 247"/>
                <a:gd name="T34" fmla="*/ 65 w 439"/>
                <a:gd name="T35" fmla="*/ 38 h 247"/>
                <a:gd name="T36" fmla="*/ 63 w 439"/>
                <a:gd name="T37" fmla="*/ 11 h 247"/>
                <a:gd name="T38" fmla="*/ 59 w 439"/>
                <a:gd name="T39" fmla="*/ 9 h 247"/>
                <a:gd name="T40" fmla="*/ 48 w 439"/>
                <a:gd name="T41" fmla="*/ 13 h 247"/>
                <a:gd name="T42" fmla="*/ 38 w 439"/>
                <a:gd name="T43" fmla="*/ 19 h 247"/>
                <a:gd name="T44" fmla="*/ 25 w 439"/>
                <a:gd name="T45" fmla="*/ 19 h 247"/>
                <a:gd name="T46" fmla="*/ 17 w 439"/>
                <a:gd name="T47" fmla="*/ 19 h 247"/>
                <a:gd name="T48" fmla="*/ 13 w 439"/>
                <a:gd name="T49" fmla="*/ 23 h 247"/>
                <a:gd name="T50" fmla="*/ 13 w 439"/>
                <a:gd name="T51" fmla="*/ 28 h 247"/>
                <a:gd name="T52" fmla="*/ 15 w 439"/>
                <a:gd name="T53" fmla="*/ 42 h 247"/>
                <a:gd name="T54" fmla="*/ 11 w 439"/>
                <a:gd name="T55" fmla="*/ 50 h 247"/>
                <a:gd name="T56" fmla="*/ 0 w 439"/>
                <a:gd name="T57" fmla="*/ 63 h 247"/>
                <a:gd name="T58" fmla="*/ 8 w 439"/>
                <a:gd name="T59" fmla="*/ 73 h 247"/>
                <a:gd name="T60" fmla="*/ 2 w 439"/>
                <a:gd name="T61" fmla="*/ 94 h 247"/>
                <a:gd name="T62" fmla="*/ 4 w 439"/>
                <a:gd name="T63" fmla="*/ 117 h 247"/>
                <a:gd name="T64" fmla="*/ 25 w 439"/>
                <a:gd name="T65" fmla="*/ 169 h 247"/>
                <a:gd name="T66" fmla="*/ 46 w 439"/>
                <a:gd name="T67" fmla="*/ 167 h 247"/>
                <a:gd name="T68" fmla="*/ 77 w 439"/>
                <a:gd name="T69" fmla="*/ 195 h 247"/>
                <a:gd name="T70" fmla="*/ 94 w 439"/>
                <a:gd name="T71" fmla="*/ 195 h 247"/>
                <a:gd name="T72" fmla="*/ 109 w 439"/>
                <a:gd name="T73" fmla="*/ 215 h 247"/>
                <a:gd name="T74" fmla="*/ 138 w 439"/>
                <a:gd name="T75" fmla="*/ 232 h 247"/>
                <a:gd name="T76" fmla="*/ 196 w 439"/>
                <a:gd name="T77" fmla="*/ 236 h 247"/>
                <a:gd name="T78" fmla="*/ 211 w 439"/>
                <a:gd name="T79" fmla="*/ 222 h 247"/>
                <a:gd name="T80" fmla="*/ 221 w 439"/>
                <a:gd name="T81" fmla="*/ 236 h 247"/>
                <a:gd name="T82" fmla="*/ 228 w 439"/>
                <a:gd name="T83" fmla="*/ 224 h 247"/>
                <a:gd name="T84" fmla="*/ 236 w 439"/>
                <a:gd name="T85" fmla="*/ 220 h 247"/>
                <a:gd name="T86" fmla="*/ 253 w 439"/>
                <a:gd name="T87" fmla="*/ 226 h 247"/>
                <a:gd name="T88" fmla="*/ 269 w 439"/>
                <a:gd name="T89" fmla="*/ 209 h 247"/>
                <a:gd name="T90" fmla="*/ 278 w 439"/>
                <a:gd name="T91" fmla="*/ 236 h 247"/>
                <a:gd name="T92" fmla="*/ 295 w 439"/>
                <a:gd name="T93" fmla="*/ 230 h 247"/>
                <a:gd name="T94" fmla="*/ 338 w 439"/>
                <a:gd name="T95" fmla="*/ 224 h 247"/>
                <a:gd name="T96" fmla="*/ 366 w 439"/>
                <a:gd name="T97" fmla="*/ 224 h 247"/>
                <a:gd name="T98" fmla="*/ 376 w 439"/>
                <a:gd name="T99" fmla="*/ 224 h 247"/>
                <a:gd name="T100" fmla="*/ 405 w 439"/>
                <a:gd name="T101" fmla="*/ 220 h 247"/>
                <a:gd name="T102" fmla="*/ 439 w 439"/>
                <a:gd name="T103" fmla="*/ 247 h 247"/>
                <a:gd name="T104" fmla="*/ 422 w 439"/>
                <a:gd name="T105" fmla="*/ 192 h 247"/>
                <a:gd name="T106" fmla="*/ 416 w 439"/>
                <a:gd name="T107" fmla="*/ 176 h 247"/>
                <a:gd name="T108" fmla="*/ 284 w 439"/>
                <a:gd name="T109" fmla="*/ 119 h 247"/>
                <a:gd name="T110" fmla="*/ 284 w 439"/>
                <a:gd name="T111" fmla="*/ 46 h 247"/>
                <a:gd name="T112" fmla="*/ 278 w 439"/>
                <a:gd name="T113" fmla="*/ 40 h 247"/>
                <a:gd name="T114" fmla="*/ 272 w 439"/>
                <a:gd name="T115" fmla="*/ 38 h 247"/>
                <a:gd name="T116" fmla="*/ 263 w 439"/>
                <a:gd name="T117" fmla="*/ 32 h 247"/>
                <a:gd name="T118" fmla="*/ 249 w 439"/>
                <a:gd name="T119" fmla="*/ 2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9" h="247">
                  <a:moveTo>
                    <a:pt x="249" y="27"/>
                  </a:moveTo>
                  <a:lnTo>
                    <a:pt x="232" y="17"/>
                  </a:lnTo>
                  <a:lnTo>
                    <a:pt x="230" y="7"/>
                  </a:lnTo>
                  <a:lnTo>
                    <a:pt x="226" y="0"/>
                  </a:lnTo>
                  <a:lnTo>
                    <a:pt x="224" y="53"/>
                  </a:lnTo>
                  <a:lnTo>
                    <a:pt x="217" y="71"/>
                  </a:lnTo>
                  <a:lnTo>
                    <a:pt x="199" y="73"/>
                  </a:lnTo>
                  <a:lnTo>
                    <a:pt x="175" y="74"/>
                  </a:lnTo>
                  <a:lnTo>
                    <a:pt x="155" y="86"/>
                  </a:lnTo>
                  <a:lnTo>
                    <a:pt x="111" y="88"/>
                  </a:lnTo>
                  <a:lnTo>
                    <a:pt x="113" y="84"/>
                  </a:lnTo>
                  <a:lnTo>
                    <a:pt x="82" y="86"/>
                  </a:lnTo>
                  <a:lnTo>
                    <a:pt x="94" y="40"/>
                  </a:lnTo>
                  <a:lnTo>
                    <a:pt x="90" y="30"/>
                  </a:lnTo>
                  <a:lnTo>
                    <a:pt x="82" y="32"/>
                  </a:lnTo>
                  <a:lnTo>
                    <a:pt x="80" y="42"/>
                  </a:lnTo>
                  <a:lnTo>
                    <a:pt x="71" y="42"/>
                  </a:lnTo>
                  <a:lnTo>
                    <a:pt x="65" y="38"/>
                  </a:lnTo>
                  <a:lnTo>
                    <a:pt x="63" y="11"/>
                  </a:lnTo>
                  <a:lnTo>
                    <a:pt x="59" y="9"/>
                  </a:lnTo>
                  <a:lnTo>
                    <a:pt x="48" y="13"/>
                  </a:lnTo>
                  <a:lnTo>
                    <a:pt x="38" y="19"/>
                  </a:lnTo>
                  <a:lnTo>
                    <a:pt x="25" y="19"/>
                  </a:lnTo>
                  <a:lnTo>
                    <a:pt x="17" y="19"/>
                  </a:lnTo>
                  <a:lnTo>
                    <a:pt x="13" y="23"/>
                  </a:lnTo>
                  <a:lnTo>
                    <a:pt x="13" y="28"/>
                  </a:lnTo>
                  <a:lnTo>
                    <a:pt x="15" y="42"/>
                  </a:lnTo>
                  <a:lnTo>
                    <a:pt x="11" y="50"/>
                  </a:lnTo>
                  <a:lnTo>
                    <a:pt x="0" y="63"/>
                  </a:lnTo>
                  <a:lnTo>
                    <a:pt x="8" y="73"/>
                  </a:lnTo>
                  <a:lnTo>
                    <a:pt x="2" y="94"/>
                  </a:lnTo>
                  <a:lnTo>
                    <a:pt x="4" y="117"/>
                  </a:lnTo>
                  <a:lnTo>
                    <a:pt x="25" y="169"/>
                  </a:lnTo>
                  <a:lnTo>
                    <a:pt x="46" y="167"/>
                  </a:lnTo>
                  <a:lnTo>
                    <a:pt x="77" y="195"/>
                  </a:lnTo>
                  <a:lnTo>
                    <a:pt x="94" y="195"/>
                  </a:lnTo>
                  <a:lnTo>
                    <a:pt x="109" y="215"/>
                  </a:lnTo>
                  <a:lnTo>
                    <a:pt x="138" y="232"/>
                  </a:lnTo>
                  <a:lnTo>
                    <a:pt x="196" y="236"/>
                  </a:lnTo>
                  <a:lnTo>
                    <a:pt x="211" y="222"/>
                  </a:lnTo>
                  <a:lnTo>
                    <a:pt x="221" y="236"/>
                  </a:lnTo>
                  <a:lnTo>
                    <a:pt x="228" y="224"/>
                  </a:lnTo>
                  <a:lnTo>
                    <a:pt x="236" y="220"/>
                  </a:lnTo>
                  <a:lnTo>
                    <a:pt x="253" y="226"/>
                  </a:lnTo>
                  <a:lnTo>
                    <a:pt x="269" y="209"/>
                  </a:lnTo>
                  <a:lnTo>
                    <a:pt x="278" y="236"/>
                  </a:lnTo>
                  <a:lnTo>
                    <a:pt x="295" y="230"/>
                  </a:lnTo>
                  <a:lnTo>
                    <a:pt x="338" y="224"/>
                  </a:lnTo>
                  <a:lnTo>
                    <a:pt x="366" y="224"/>
                  </a:lnTo>
                  <a:lnTo>
                    <a:pt x="376" y="224"/>
                  </a:lnTo>
                  <a:lnTo>
                    <a:pt x="405" y="220"/>
                  </a:lnTo>
                  <a:lnTo>
                    <a:pt x="439" y="247"/>
                  </a:lnTo>
                  <a:lnTo>
                    <a:pt x="422" y="192"/>
                  </a:lnTo>
                  <a:lnTo>
                    <a:pt x="416" y="176"/>
                  </a:lnTo>
                  <a:lnTo>
                    <a:pt x="284" y="119"/>
                  </a:lnTo>
                  <a:lnTo>
                    <a:pt x="284" y="46"/>
                  </a:lnTo>
                  <a:lnTo>
                    <a:pt x="278" y="40"/>
                  </a:lnTo>
                  <a:lnTo>
                    <a:pt x="272" y="38"/>
                  </a:lnTo>
                  <a:lnTo>
                    <a:pt x="263" y="32"/>
                  </a:lnTo>
                  <a:lnTo>
                    <a:pt x="249" y="27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1" name="Freeform 315"/>
            <p:cNvSpPr>
              <a:spLocks/>
            </p:cNvSpPr>
            <p:nvPr/>
          </p:nvSpPr>
          <p:spPr bwMode="auto">
            <a:xfrm>
              <a:off x="6623050" y="5110163"/>
              <a:ext cx="558800" cy="776287"/>
            </a:xfrm>
            <a:custGeom>
              <a:avLst/>
              <a:gdLst>
                <a:gd name="T0" fmla="*/ 132 w 309"/>
                <a:gd name="T1" fmla="*/ 530 h 530"/>
                <a:gd name="T2" fmla="*/ 305 w 309"/>
                <a:gd name="T3" fmla="*/ 472 h 530"/>
                <a:gd name="T4" fmla="*/ 297 w 309"/>
                <a:gd name="T5" fmla="*/ 461 h 530"/>
                <a:gd name="T6" fmla="*/ 293 w 309"/>
                <a:gd name="T7" fmla="*/ 447 h 530"/>
                <a:gd name="T8" fmla="*/ 288 w 309"/>
                <a:gd name="T9" fmla="*/ 438 h 530"/>
                <a:gd name="T10" fmla="*/ 286 w 309"/>
                <a:gd name="T11" fmla="*/ 428 h 530"/>
                <a:gd name="T12" fmla="*/ 292 w 309"/>
                <a:gd name="T13" fmla="*/ 418 h 530"/>
                <a:gd name="T14" fmla="*/ 295 w 309"/>
                <a:gd name="T15" fmla="*/ 407 h 530"/>
                <a:gd name="T16" fmla="*/ 301 w 309"/>
                <a:gd name="T17" fmla="*/ 397 h 530"/>
                <a:gd name="T18" fmla="*/ 303 w 309"/>
                <a:gd name="T19" fmla="*/ 390 h 530"/>
                <a:gd name="T20" fmla="*/ 305 w 309"/>
                <a:gd name="T21" fmla="*/ 380 h 530"/>
                <a:gd name="T22" fmla="*/ 303 w 309"/>
                <a:gd name="T23" fmla="*/ 372 h 530"/>
                <a:gd name="T24" fmla="*/ 303 w 309"/>
                <a:gd name="T25" fmla="*/ 365 h 530"/>
                <a:gd name="T26" fmla="*/ 309 w 309"/>
                <a:gd name="T27" fmla="*/ 357 h 530"/>
                <a:gd name="T28" fmla="*/ 307 w 309"/>
                <a:gd name="T29" fmla="*/ 347 h 530"/>
                <a:gd name="T30" fmla="*/ 305 w 309"/>
                <a:gd name="T31" fmla="*/ 338 h 530"/>
                <a:gd name="T32" fmla="*/ 309 w 309"/>
                <a:gd name="T33" fmla="*/ 326 h 530"/>
                <a:gd name="T34" fmla="*/ 305 w 309"/>
                <a:gd name="T35" fmla="*/ 315 h 530"/>
                <a:gd name="T36" fmla="*/ 299 w 309"/>
                <a:gd name="T37" fmla="*/ 303 h 530"/>
                <a:gd name="T38" fmla="*/ 286 w 309"/>
                <a:gd name="T39" fmla="*/ 292 h 530"/>
                <a:gd name="T40" fmla="*/ 278 w 309"/>
                <a:gd name="T41" fmla="*/ 278 h 530"/>
                <a:gd name="T42" fmla="*/ 274 w 309"/>
                <a:gd name="T43" fmla="*/ 274 h 530"/>
                <a:gd name="T44" fmla="*/ 274 w 309"/>
                <a:gd name="T45" fmla="*/ 267 h 530"/>
                <a:gd name="T46" fmla="*/ 270 w 309"/>
                <a:gd name="T47" fmla="*/ 259 h 530"/>
                <a:gd name="T48" fmla="*/ 270 w 309"/>
                <a:gd name="T49" fmla="*/ 249 h 530"/>
                <a:gd name="T50" fmla="*/ 278 w 309"/>
                <a:gd name="T51" fmla="*/ 240 h 530"/>
                <a:gd name="T52" fmla="*/ 284 w 309"/>
                <a:gd name="T53" fmla="*/ 230 h 530"/>
                <a:gd name="T54" fmla="*/ 292 w 309"/>
                <a:gd name="T55" fmla="*/ 219 h 530"/>
                <a:gd name="T56" fmla="*/ 295 w 309"/>
                <a:gd name="T57" fmla="*/ 213 h 530"/>
                <a:gd name="T58" fmla="*/ 303 w 309"/>
                <a:gd name="T59" fmla="*/ 211 h 530"/>
                <a:gd name="T60" fmla="*/ 309 w 309"/>
                <a:gd name="T61" fmla="*/ 201 h 530"/>
                <a:gd name="T62" fmla="*/ 292 w 309"/>
                <a:gd name="T63" fmla="*/ 194 h 530"/>
                <a:gd name="T64" fmla="*/ 270 w 309"/>
                <a:gd name="T65" fmla="*/ 173 h 530"/>
                <a:gd name="T66" fmla="*/ 284 w 309"/>
                <a:gd name="T67" fmla="*/ 173 h 530"/>
                <a:gd name="T68" fmla="*/ 247 w 309"/>
                <a:gd name="T69" fmla="*/ 86 h 530"/>
                <a:gd name="T70" fmla="*/ 184 w 309"/>
                <a:gd name="T71" fmla="*/ 67 h 530"/>
                <a:gd name="T72" fmla="*/ 148 w 309"/>
                <a:gd name="T73" fmla="*/ 0 h 530"/>
                <a:gd name="T74" fmla="*/ 0 w 309"/>
                <a:gd name="T75" fmla="*/ 38 h 530"/>
                <a:gd name="T76" fmla="*/ 6 w 309"/>
                <a:gd name="T77" fmla="*/ 50 h 530"/>
                <a:gd name="T78" fmla="*/ 7 w 309"/>
                <a:gd name="T79" fmla="*/ 63 h 530"/>
                <a:gd name="T80" fmla="*/ 11 w 309"/>
                <a:gd name="T81" fmla="*/ 75 h 530"/>
                <a:gd name="T82" fmla="*/ 23 w 309"/>
                <a:gd name="T83" fmla="*/ 79 h 530"/>
                <a:gd name="T84" fmla="*/ 31 w 309"/>
                <a:gd name="T85" fmla="*/ 84 h 530"/>
                <a:gd name="T86" fmla="*/ 36 w 309"/>
                <a:gd name="T87" fmla="*/ 98 h 530"/>
                <a:gd name="T88" fmla="*/ 50 w 309"/>
                <a:gd name="T89" fmla="*/ 107 h 530"/>
                <a:gd name="T90" fmla="*/ 57 w 309"/>
                <a:gd name="T91" fmla="*/ 117 h 530"/>
                <a:gd name="T92" fmla="*/ 67 w 309"/>
                <a:gd name="T93" fmla="*/ 121 h 530"/>
                <a:gd name="T94" fmla="*/ 71 w 309"/>
                <a:gd name="T95" fmla="*/ 117 h 530"/>
                <a:gd name="T96" fmla="*/ 78 w 309"/>
                <a:gd name="T97" fmla="*/ 125 h 530"/>
                <a:gd name="T98" fmla="*/ 78 w 309"/>
                <a:gd name="T99" fmla="*/ 132 h 530"/>
                <a:gd name="T100" fmla="*/ 75 w 309"/>
                <a:gd name="T101" fmla="*/ 138 h 530"/>
                <a:gd name="T102" fmla="*/ 71 w 309"/>
                <a:gd name="T103" fmla="*/ 150 h 530"/>
                <a:gd name="T104" fmla="*/ 71 w 309"/>
                <a:gd name="T105" fmla="*/ 165 h 530"/>
                <a:gd name="T106" fmla="*/ 59 w 309"/>
                <a:gd name="T107" fmla="*/ 253 h 530"/>
                <a:gd name="T108" fmla="*/ 80 w 309"/>
                <a:gd name="T109" fmla="*/ 271 h 530"/>
                <a:gd name="T110" fmla="*/ 82 w 309"/>
                <a:gd name="T111" fmla="*/ 282 h 530"/>
                <a:gd name="T112" fmla="*/ 78 w 309"/>
                <a:gd name="T113" fmla="*/ 292 h 530"/>
                <a:gd name="T114" fmla="*/ 57 w 309"/>
                <a:gd name="T115" fmla="*/ 297 h 530"/>
                <a:gd name="T116" fmla="*/ 50 w 309"/>
                <a:gd name="T117" fmla="*/ 317 h 530"/>
                <a:gd name="T118" fmla="*/ 40 w 309"/>
                <a:gd name="T119" fmla="*/ 334 h 530"/>
                <a:gd name="T120" fmla="*/ 34 w 309"/>
                <a:gd name="T121" fmla="*/ 345 h 530"/>
                <a:gd name="T122" fmla="*/ 132 w 309"/>
                <a:gd name="T123" fmla="*/ 53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9" h="530">
                  <a:moveTo>
                    <a:pt x="132" y="530"/>
                  </a:moveTo>
                  <a:lnTo>
                    <a:pt x="305" y="472"/>
                  </a:lnTo>
                  <a:lnTo>
                    <a:pt x="297" y="461"/>
                  </a:lnTo>
                  <a:lnTo>
                    <a:pt x="293" y="447"/>
                  </a:lnTo>
                  <a:lnTo>
                    <a:pt x="288" y="438"/>
                  </a:lnTo>
                  <a:lnTo>
                    <a:pt x="286" y="428"/>
                  </a:lnTo>
                  <a:lnTo>
                    <a:pt x="292" y="418"/>
                  </a:lnTo>
                  <a:lnTo>
                    <a:pt x="295" y="407"/>
                  </a:lnTo>
                  <a:lnTo>
                    <a:pt x="301" y="397"/>
                  </a:lnTo>
                  <a:lnTo>
                    <a:pt x="303" y="390"/>
                  </a:lnTo>
                  <a:lnTo>
                    <a:pt x="305" y="380"/>
                  </a:lnTo>
                  <a:lnTo>
                    <a:pt x="303" y="372"/>
                  </a:lnTo>
                  <a:lnTo>
                    <a:pt x="303" y="365"/>
                  </a:lnTo>
                  <a:lnTo>
                    <a:pt x="309" y="357"/>
                  </a:lnTo>
                  <a:lnTo>
                    <a:pt x="307" y="347"/>
                  </a:lnTo>
                  <a:lnTo>
                    <a:pt x="305" y="338"/>
                  </a:lnTo>
                  <a:lnTo>
                    <a:pt x="309" y="326"/>
                  </a:lnTo>
                  <a:lnTo>
                    <a:pt x="305" y="315"/>
                  </a:lnTo>
                  <a:lnTo>
                    <a:pt x="299" y="303"/>
                  </a:lnTo>
                  <a:lnTo>
                    <a:pt x="286" y="292"/>
                  </a:lnTo>
                  <a:lnTo>
                    <a:pt x="278" y="278"/>
                  </a:lnTo>
                  <a:lnTo>
                    <a:pt x="274" y="274"/>
                  </a:lnTo>
                  <a:lnTo>
                    <a:pt x="274" y="267"/>
                  </a:lnTo>
                  <a:lnTo>
                    <a:pt x="270" y="259"/>
                  </a:lnTo>
                  <a:lnTo>
                    <a:pt x="270" y="249"/>
                  </a:lnTo>
                  <a:lnTo>
                    <a:pt x="278" y="240"/>
                  </a:lnTo>
                  <a:lnTo>
                    <a:pt x="284" y="230"/>
                  </a:lnTo>
                  <a:lnTo>
                    <a:pt x="292" y="219"/>
                  </a:lnTo>
                  <a:lnTo>
                    <a:pt x="295" y="213"/>
                  </a:lnTo>
                  <a:lnTo>
                    <a:pt x="303" y="211"/>
                  </a:lnTo>
                  <a:lnTo>
                    <a:pt x="309" y="201"/>
                  </a:lnTo>
                  <a:lnTo>
                    <a:pt x="292" y="194"/>
                  </a:lnTo>
                  <a:lnTo>
                    <a:pt x="270" y="173"/>
                  </a:lnTo>
                  <a:lnTo>
                    <a:pt x="284" y="173"/>
                  </a:lnTo>
                  <a:lnTo>
                    <a:pt x="247" y="86"/>
                  </a:lnTo>
                  <a:lnTo>
                    <a:pt x="184" y="67"/>
                  </a:lnTo>
                  <a:lnTo>
                    <a:pt x="148" y="0"/>
                  </a:lnTo>
                  <a:lnTo>
                    <a:pt x="0" y="38"/>
                  </a:lnTo>
                  <a:lnTo>
                    <a:pt x="6" y="50"/>
                  </a:lnTo>
                  <a:lnTo>
                    <a:pt x="7" y="63"/>
                  </a:lnTo>
                  <a:lnTo>
                    <a:pt x="11" y="75"/>
                  </a:lnTo>
                  <a:lnTo>
                    <a:pt x="23" y="79"/>
                  </a:lnTo>
                  <a:lnTo>
                    <a:pt x="31" y="84"/>
                  </a:lnTo>
                  <a:lnTo>
                    <a:pt x="36" y="98"/>
                  </a:lnTo>
                  <a:lnTo>
                    <a:pt x="50" y="107"/>
                  </a:lnTo>
                  <a:lnTo>
                    <a:pt x="57" y="117"/>
                  </a:lnTo>
                  <a:lnTo>
                    <a:pt x="67" y="121"/>
                  </a:lnTo>
                  <a:lnTo>
                    <a:pt x="71" y="117"/>
                  </a:lnTo>
                  <a:lnTo>
                    <a:pt x="78" y="125"/>
                  </a:lnTo>
                  <a:lnTo>
                    <a:pt x="78" y="132"/>
                  </a:lnTo>
                  <a:lnTo>
                    <a:pt x="75" y="138"/>
                  </a:lnTo>
                  <a:lnTo>
                    <a:pt x="71" y="150"/>
                  </a:lnTo>
                  <a:lnTo>
                    <a:pt x="71" y="165"/>
                  </a:lnTo>
                  <a:lnTo>
                    <a:pt x="59" y="253"/>
                  </a:lnTo>
                  <a:lnTo>
                    <a:pt x="80" y="271"/>
                  </a:lnTo>
                  <a:lnTo>
                    <a:pt x="82" y="282"/>
                  </a:lnTo>
                  <a:lnTo>
                    <a:pt x="78" y="292"/>
                  </a:lnTo>
                  <a:lnTo>
                    <a:pt x="57" y="297"/>
                  </a:lnTo>
                  <a:lnTo>
                    <a:pt x="50" y="317"/>
                  </a:lnTo>
                  <a:lnTo>
                    <a:pt x="40" y="334"/>
                  </a:lnTo>
                  <a:lnTo>
                    <a:pt x="34" y="345"/>
                  </a:lnTo>
                  <a:lnTo>
                    <a:pt x="132" y="53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2" name="Freeform 316"/>
            <p:cNvSpPr>
              <a:spLocks/>
            </p:cNvSpPr>
            <p:nvPr/>
          </p:nvSpPr>
          <p:spPr bwMode="auto">
            <a:xfrm>
              <a:off x="6423025" y="4183063"/>
              <a:ext cx="1103313" cy="1185862"/>
            </a:xfrm>
            <a:custGeom>
              <a:avLst/>
              <a:gdLst>
                <a:gd name="T0" fmla="*/ 357 w 611"/>
                <a:gd name="T1" fmla="*/ 714 h 805"/>
                <a:gd name="T2" fmla="*/ 258 w 611"/>
                <a:gd name="T3" fmla="*/ 628 h 805"/>
                <a:gd name="T4" fmla="*/ 108 w 611"/>
                <a:gd name="T5" fmla="*/ 655 h 805"/>
                <a:gd name="T6" fmla="*/ 114 w 611"/>
                <a:gd name="T7" fmla="*/ 638 h 805"/>
                <a:gd name="T8" fmla="*/ 102 w 611"/>
                <a:gd name="T9" fmla="*/ 626 h 805"/>
                <a:gd name="T10" fmla="*/ 102 w 611"/>
                <a:gd name="T11" fmla="*/ 580 h 805"/>
                <a:gd name="T12" fmla="*/ 110 w 611"/>
                <a:gd name="T13" fmla="*/ 563 h 805"/>
                <a:gd name="T14" fmla="*/ 96 w 611"/>
                <a:gd name="T15" fmla="*/ 544 h 805"/>
                <a:gd name="T16" fmla="*/ 77 w 611"/>
                <a:gd name="T17" fmla="*/ 528 h 805"/>
                <a:gd name="T18" fmla="*/ 116 w 611"/>
                <a:gd name="T19" fmla="*/ 503 h 805"/>
                <a:gd name="T20" fmla="*/ 50 w 611"/>
                <a:gd name="T21" fmla="*/ 357 h 805"/>
                <a:gd name="T22" fmla="*/ 4 w 611"/>
                <a:gd name="T23" fmla="*/ 365 h 805"/>
                <a:gd name="T24" fmla="*/ 45 w 611"/>
                <a:gd name="T25" fmla="*/ 290 h 805"/>
                <a:gd name="T26" fmla="*/ 137 w 611"/>
                <a:gd name="T27" fmla="*/ 206 h 805"/>
                <a:gd name="T28" fmla="*/ 137 w 611"/>
                <a:gd name="T29" fmla="*/ 85 h 805"/>
                <a:gd name="T30" fmla="*/ 160 w 611"/>
                <a:gd name="T31" fmla="*/ 2 h 805"/>
                <a:gd name="T32" fmla="*/ 250 w 611"/>
                <a:gd name="T33" fmla="*/ 6 h 805"/>
                <a:gd name="T34" fmla="*/ 367 w 611"/>
                <a:gd name="T35" fmla="*/ 31 h 805"/>
                <a:gd name="T36" fmla="*/ 400 w 611"/>
                <a:gd name="T37" fmla="*/ 156 h 805"/>
                <a:gd name="T38" fmla="*/ 547 w 611"/>
                <a:gd name="T39" fmla="*/ 331 h 805"/>
                <a:gd name="T40" fmla="*/ 519 w 611"/>
                <a:gd name="T41" fmla="*/ 380 h 805"/>
                <a:gd name="T42" fmla="*/ 544 w 611"/>
                <a:gd name="T43" fmla="*/ 572 h 805"/>
                <a:gd name="T44" fmla="*/ 588 w 611"/>
                <a:gd name="T45" fmla="*/ 580 h 805"/>
                <a:gd name="T46" fmla="*/ 588 w 611"/>
                <a:gd name="T47" fmla="*/ 597 h 805"/>
                <a:gd name="T48" fmla="*/ 603 w 611"/>
                <a:gd name="T49" fmla="*/ 605 h 805"/>
                <a:gd name="T50" fmla="*/ 592 w 611"/>
                <a:gd name="T51" fmla="*/ 620 h 805"/>
                <a:gd name="T52" fmla="*/ 586 w 611"/>
                <a:gd name="T53" fmla="*/ 663 h 805"/>
                <a:gd name="T54" fmla="*/ 609 w 611"/>
                <a:gd name="T55" fmla="*/ 682 h 805"/>
                <a:gd name="T56" fmla="*/ 593 w 611"/>
                <a:gd name="T57" fmla="*/ 699 h 805"/>
                <a:gd name="T58" fmla="*/ 576 w 611"/>
                <a:gd name="T59" fmla="*/ 712 h 805"/>
                <a:gd name="T60" fmla="*/ 576 w 611"/>
                <a:gd name="T61" fmla="*/ 728 h 805"/>
                <a:gd name="T62" fmla="*/ 559 w 611"/>
                <a:gd name="T63" fmla="*/ 739 h 805"/>
                <a:gd name="T64" fmla="*/ 551 w 611"/>
                <a:gd name="T65" fmla="*/ 751 h 805"/>
                <a:gd name="T66" fmla="*/ 540 w 611"/>
                <a:gd name="T67" fmla="*/ 762 h 805"/>
                <a:gd name="T68" fmla="*/ 526 w 611"/>
                <a:gd name="T69" fmla="*/ 764 h 805"/>
                <a:gd name="T70" fmla="*/ 522 w 611"/>
                <a:gd name="T71" fmla="*/ 772 h 805"/>
                <a:gd name="T72" fmla="*/ 507 w 611"/>
                <a:gd name="T73" fmla="*/ 778 h 805"/>
                <a:gd name="T74" fmla="*/ 507 w 611"/>
                <a:gd name="T75" fmla="*/ 793 h 805"/>
                <a:gd name="T76" fmla="*/ 486 w 611"/>
                <a:gd name="T77" fmla="*/ 801 h 805"/>
                <a:gd name="T78" fmla="*/ 461 w 611"/>
                <a:gd name="T79" fmla="*/ 801 h 805"/>
                <a:gd name="T80" fmla="*/ 394 w 611"/>
                <a:gd name="T81" fmla="*/ 801 h 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11" h="805">
                  <a:moveTo>
                    <a:pt x="394" y="801"/>
                  </a:moveTo>
                  <a:lnTo>
                    <a:pt x="357" y="714"/>
                  </a:lnTo>
                  <a:lnTo>
                    <a:pt x="294" y="695"/>
                  </a:lnTo>
                  <a:lnTo>
                    <a:pt x="258" y="628"/>
                  </a:lnTo>
                  <a:lnTo>
                    <a:pt x="110" y="666"/>
                  </a:lnTo>
                  <a:lnTo>
                    <a:pt x="108" y="655"/>
                  </a:lnTo>
                  <a:lnTo>
                    <a:pt x="108" y="643"/>
                  </a:lnTo>
                  <a:lnTo>
                    <a:pt x="114" y="638"/>
                  </a:lnTo>
                  <a:lnTo>
                    <a:pt x="110" y="632"/>
                  </a:lnTo>
                  <a:lnTo>
                    <a:pt x="102" y="626"/>
                  </a:lnTo>
                  <a:lnTo>
                    <a:pt x="102" y="601"/>
                  </a:lnTo>
                  <a:lnTo>
                    <a:pt x="102" y="580"/>
                  </a:lnTo>
                  <a:lnTo>
                    <a:pt x="108" y="572"/>
                  </a:lnTo>
                  <a:lnTo>
                    <a:pt x="110" y="563"/>
                  </a:lnTo>
                  <a:lnTo>
                    <a:pt x="106" y="549"/>
                  </a:lnTo>
                  <a:lnTo>
                    <a:pt x="96" y="544"/>
                  </a:lnTo>
                  <a:lnTo>
                    <a:pt x="89" y="536"/>
                  </a:lnTo>
                  <a:lnTo>
                    <a:pt x="77" y="528"/>
                  </a:lnTo>
                  <a:lnTo>
                    <a:pt x="73" y="524"/>
                  </a:lnTo>
                  <a:lnTo>
                    <a:pt x="116" y="503"/>
                  </a:lnTo>
                  <a:lnTo>
                    <a:pt x="64" y="363"/>
                  </a:lnTo>
                  <a:lnTo>
                    <a:pt x="50" y="357"/>
                  </a:lnTo>
                  <a:lnTo>
                    <a:pt x="45" y="342"/>
                  </a:lnTo>
                  <a:lnTo>
                    <a:pt x="4" y="365"/>
                  </a:lnTo>
                  <a:lnTo>
                    <a:pt x="0" y="350"/>
                  </a:lnTo>
                  <a:lnTo>
                    <a:pt x="45" y="290"/>
                  </a:lnTo>
                  <a:lnTo>
                    <a:pt x="71" y="225"/>
                  </a:lnTo>
                  <a:lnTo>
                    <a:pt x="137" y="206"/>
                  </a:lnTo>
                  <a:lnTo>
                    <a:pt x="116" y="100"/>
                  </a:lnTo>
                  <a:lnTo>
                    <a:pt x="137" y="85"/>
                  </a:lnTo>
                  <a:lnTo>
                    <a:pt x="119" y="48"/>
                  </a:lnTo>
                  <a:lnTo>
                    <a:pt x="160" y="2"/>
                  </a:lnTo>
                  <a:lnTo>
                    <a:pt x="202" y="0"/>
                  </a:lnTo>
                  <a:lnTo>
                    <a:pt x="250" y="6"/>
                  </a:lnTo>
                  <a:lnTo>
                    <a:pt x="307" y="16"/>
                  </a:lnTo>
                  <a:lnTo>
                    <a:pt x="367" y="31"/>
                  </a:lnTo>
                  <a:lnTo>
                    <a:pt x="400" y="48"/>
                  </a:lnTo>
                  <a:lnTo>
                    <a:pt x="400" y="156"/>
                  </a:lnTo>
                  <a:lnTo>
                    <a:pt x="446" y="292"/>
                  </a:lnTo>
                  <a:lnTo>
                    <a:pt x="547" y="331"/>
                  </a:lnTo>
                  <a:lnTo>
                    <a:pt x="544" y="373"/>
                  </a:lnTo>
                  <a:lnTo>
                    <a:pt x="519" y="380"/>
                  </a:lnTo>
                  <a:lnTo>
                    <a:pt x="488" y="544"/>
                  </a:lnTo>
                  <a:lnTo>
                    <a:pt x="544" y="572"/>
                  </a:lnTo>
                  <a:lnTo>
                    <a:pt x="590" y="572"/>
                  </a:lnTo>
                  <a:lnTo>
                    <a:pt x="588" y="580"/>
                  </a:lnTo>
                  <a:lnTo>
                    <a:pt x="584" y="590"/>
                  </a:lnTo>
                  <a:lnTo>
                    <a:pt x="588" y="597"/>
                  </a:lnTo>
                  <a:lnTo>
                    <a:pt x="597" y="597"/>
                  </a:lnTo>
                  <a:lnTo>
                    <a:pt x="603" y="605"/>
                  </a:lnTo>
                  <a:lnTo>
                    <a:pt x="603" y="616"/>
                  </a:lnTo>
                  <a:lnTo>
                    <a:pt x="592" y="620"/>
                  </a:lnTo>
                  <a:lnTo>
                    <a:pt x="592" y="630"/>
                  </a:lnTo>
                  <a:lnTo>
                    <a:pt x="586" y="663"/>
                  </a:lnTo>
                  <a:lnTo>
                    <a:pt x="611" y="672"/>
                  </a:lnTo>
                  <a:lnTo>
                    <a:pt x="609" y="682"/>
                  </a:lnTo>
                  <a:lnTo>
                    <a:pt x="601" y="695"/>
                  </a:lnTo>
                  <a:lnTo>
                    <a:pt x="593" y="699"/>
                  </a:lnTo>
                  <a:lnTo>
                    <a:pt x="586" y="705"/>
                  </a:lnTo>
                  <a:lnTo>
                    <a:pt x="576" y="712"/>
                  </a:lnTo>
                  <a:lnTo>
                    <a:pt x="586" y="718"/>
                  </a:lnTo>
                  <a:lnTo>
                    <a:pt x="576" y="728"/>
                  </a:lnTo>
                  <a:lnTo>
                    <a:pt x="568" y="735"/>
                  </a:lnTo>
                  <a:lnTo>
                    <a:pt x="559" y="739"/>
                  </a:lnTo>
                  <a:lnTo>
                    <a:pt x="559" y="747"/>
                  </a:lnTo>
                  <a:lnTo>
                    <a:pt x="551" y="751"/>
                  </a:lnTo>
                  <a:lnTo>
                    <a:pt x="545" y="760"/>
                  </a:lnTo>
                  <a:lnTo>
                    <a:pt x="540" y="762"/>
                  </a:lnTo>
                  <a:lnTo>
                    <a:pt x="530" y="760"/>
                  </a:lnTo>
                  <a:lnTo>
                    <a:pt x="526" y="764"/>
                  </a:lnTo>
                  <a:lnTo>
                    <a:pt x="526" y="770"/>
                  </a:lnTo>
                  <a:lnTo>
                    <a:pt x="522" y="772"/>
                  </a:lnTo>
                  <a:lnTo>
                    <a:pt x="515" y="772"/>
                  </a:lnTo>
                  <a:lnTo>
                    <a:pt x="507" y="778"/>
                  </a:lnTo>
                  <a:lnTo>
                    <a:pt x="507" y="783"/>
                  </a:lnTo>
                  <a:lnTo>
                    <a:pt x="507" y="793"/>
                  </a:lnTo>
                  <a:lnTo>
                    <a:pt x="503" y="801"/>
                  </a:lnTo>
                  <a:lnTo>
                    <a:pt x="486" y="801"/>
                  </a:lnTo>
                  <a:lnTo>
                    <a:pt x="474" y="805"/>
                  </a:lnTo>
                  <a:lnTo>
                    <a:pt x="461" y="801"/>
                  </a:lnTo>
                  <a:lnTo>
                    <a:pt x="453" y="801"/>
                  </a:lnTo>
                  <a:lnTo>
                    <a:pt x="394" y="801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3" name="Freeform 317"/>
            <p:cNvSpPr>
              <a:spLocks/>
            </p:cNvSpPr>
            <p:nvPr/>
          </p:nvSpPr>
          <p:spPr bwMode="auto">
            <a:xfrm>
              <a:off x="7151688" y="4214813"/>
              <a:ext cx="989012" cy="1092200"/>
            </a:xfrm>
            <a:custGeom>
              <a:avLst/>
              <a:gdLst>
                <a:gd name="T0" fmla="*/ 209 w 548"/>
                <a:gd name="T1" fmla="*/ 662 h 740"/>
                <a:gd name="T2" fmla="*/ 186 w 548"/>
                <a:gd name="T3" fmla="*/ 643 h 740"/>
                <a:gd name="T4" fmla="*/ 192 w 548"/>
                <a:gd name="T5" fmla="*/ 600 h 740"/>
                <a:gd name="T6" fmla="*/ 203 w 548"/>
                <a:gd name="T7" fmla="*/ 585 h 740"/>
                <a:gd name="T8" fmla="*/ 188 w 548"/>
                <a:gd name="T9" fmla="*/ 577 h 740"/>
                <a:gd name="T10" fmla="*/ 188 w 548"/>
                <a:gd name="T11" fmla="*/ 560 h 740"/>
                <a:gd name="T12" fmla="*/ 144 w 548"/>
                <a:gd name="T13" fmla="*/ 552 h 740"/>
                <a:gd name="T14" fmla="*/ 119 w 548"/>
                <a:gd name="T15" fmla="*/ 360 h 740"/>
                <a:gd name="T16" fmla="*/ 147 w 548"/>
                <a:gd name="T17" fmla="*/ 311 h 740"/>
                <a:gd name="T18" fmla="*/ 0 w 548"/>
                <a:gd name="T19" fmla="*/ 136 h 740"/>
                <a:gd name="T20" fmla="*/ 25 w 548"/>
                <a:gd name="T21" fmla="*/ 40 h 740"/>
                <a:gd name="T22" fmla="*/ 138 w 548"/>
                <a:gd name="T23" fmla="*/ 65 h 740"/>
                <a:gd name="T24" fmla="*/ 266 w 548"/>
                <a:gd name="T25" fmla="*/ 28 h 740"/>
                <a:gd name="T26" fmla="*/ 341 w 548"/>
                <a:gd name="T27" fmla="*/ 7 h 740"/>
                <a:gd name="T28" fmla="*/ 399 w 548"/>
                <a:gd name="T29" fmla="*/ 0 h 740"/>
                <a:gd name="T30" fmla="*/ 408 w 548"/>
                <a:gd name="T31" fmla="*/ 103 h 740"/>
                <a:gd name="T32" fmla="*/ 428 w 548"/>
                <a:gd name="T33" fmla="*/ 132 h 740"/>
                <a:gd name="T34" fmla="*/ 445 w 548"/>
                <a:gd name="T35" fmla="*/ 149 h 740"/>
                <a:gd name="T36" fmla="*/ 458 w 548"/>
                <a:gd name="T37" fmla="*/ 172 h 740"/>
                <a:gd name="T38" fmla="*/ 462 w 548"/>
                <a:gd name="T39" fmla="*/ 216 h 740"/>
                <a:gd name="T40" fmla="*/ 458 w 548"/>
                <a:gd name="T41" fmla="*/ 240 h 740"/>
                <a:gd name="T42" fmla="*/ 458 w 548"/>
                <a:gd name="T43" fmla="*/ 259 h 740"/>
                <a:gd name="T44" fmla="*/ 462 w 548"/>
                <a:gd name="T45" fmla="*/ 280 h 740"/>
                <a:gd name="T46" fmla="*/ 453 w 548"/>
                <a:gd name="T47" fmla="*/ 289 h 740"/>
                <a:gd name="T48" fmla="*/ 464 w 548"/>
                <a:gd name="T49" fmla="*/ 318 h 740"/>
                <a:gd name="T50" fmla="*/ 462 w 548"/>
                <a:gd name="T51" fmla="*/ 351 h 740"/>
                <a:gd name="T52" fmla="*/ 458 w 548"/>
                <a:gd name="T53" fmla="*/ 391 h 740"/>
                <a:gd name="T54" fmla="*/ 466 w 548"/>
                <a:gd name="T55" fmla="*/ 418 h 740"/>
                <a:gd name="T56" fmla="*/ 493 w 548"/>
                <a:gd name="T57" fmla="*/ 445 h 740"/>
                <a:gd name="T58" fmla="*/ 548 w 548"/>
                <a:gd name="T59" fmla="*/ 522 h 740"/>
                <a:gd name="T60" fmla="*/ 512 w 548"/>
                <a:gd name="T61" fmla="*/ 533 h 740"/>
                <a:gd name="T62" fmla="*/ 343 w 548"/>
                <a:gd name="T63" fmla="*/ 631 h 740"/>
                <a:gd name="T64" fmla="*/ 345 w 548"/>
                <a:gd name="T65" fmla="*/ 740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48" h="740">
                  <a:moveTo>
                    <a:pt x="345" y="740"/>
                  </a:moveTo>
                  <a:lnTo>
                    <a:pt x="209" y="662"/>
                  </a:lnTo>
                  <a:lnTo>
                    <a:pt x="211" y="652"/>
                  </a:lnTo>
                  <a:lnTo>
                    <a:pt x="186" y="643"/>
                  </a:lnTo>
                  <a:lnTo>
                    <a:pt x="192" y="610"/>
                  </a:lnTo>
                  <a:lnTo>
                    <a:pt x="192" y="600"/>
                  </a:lnTo>
                  <a:lnTo>
                    <a:pt x="203" y="596"/>
                  </a:lnTo>
                  <a:lnTo>
                    <a:pt x="203" y="585"/>
                  </a:lnTo>
                  <a:lnTo>
                    <a:pt x="197" y="577"/>
                  </a:lnTo>
                  <a:lnTo>
                    <a:pt x="188" y="577"/>
                  </a:lnTo>
                  <a:lnTo>
                    <a:pt x="184" y="570"/>
                  </a:lnTo>
                  <a:lnTo>
                    <a:pt x="188" y="560"/>
                  </a:lnTo>
                  <a:lnTo>
                    <a:pt x="190" y="552"/>
                  </a:lnTo>
                  <a:lnTo>
                    <a:pt x="144" y="552"/>
                  </a:lnTo>
                  <a:lnTo>
                    <a:pt x="88" y="524"/>
                  </a:lnTo>
                  <a:lnTo>
                    <a:pt x="119" y="360"/>
                  </a:lnTo>
                  <a:lnTo>
                    <a:pt x="144" y="353"/>
                  </a:lnTo>
                  <a:lnTo>
                    <a:pt x="147" y="311"/>
                  </a:lnTo>
                  <a:lnTo>
                    <a:pt x="46" y="272"/>
                  </a:lnTo>
                  <a:lnTo>
                    <a:pt x="0" y="136"/>
                  </a:lnTo>
                  <a:lnTo>
                    <a:pt x="0" y="28"/>
                  </a:lnTo>
                  <a:lnTo>
                    <a:pt x="25" y="40"/>
                  </a:lnTo>
                  <a:lnTo>
                    <a:pt x="115" y="69"/>
                  </a:lnTo>
                  <a:lnTo>
                    <a:pt x="138" y="65"/>
                  </a:lnTo>
                  <a:lnTo>
                    <a:pt x="186" y="51"/>
                  </a:lnTo>
                  <a:lnTo>
                    <a:pt x="266" y="28"/>
                  </a:lnTo>
                  <a:lnTo>
                    <a:pt x="299" y="7"/>
                  </a:lnTo>
                  <a:lnTo>
                    <a:pt x="341" y="7"/>
                  </a:lnTo>
                  <a:lnTo>
                    <a:pt x="376" y="7"/>
                  </a:lnTo>
                  <a:lnTo>
                    <a:pt x="399" y="0"/>
                  </a:lnTo>
                  <a:lnTo>
                    <a:pt x="406" y="3"/>
                  </a:lnTo>
                  <a:lnTo>
                    <a:pt x="408" y="103"/>
                  </a:lnTo>
                  <a:lnTo>
                    <a:pt x="422" y="130"/>
                  </a:lnTo>
                  <a:lnTo>
                    <a:pt x="428" y="132"/>
                  </a:lnTo>
                  <a:lnTo>
                    <a:pt x="437" y="142"/>
                  </a:lnTo>
                  <a:lnTo>
                    <a:pt x="445" y="149"/>
                  </a:lnTo>
                  <a:lnTo>
                    <a:pt x="451" y="163"/>
                  </a:lnTo>
                  <a:lnTo>
                    <a:pt x="458" y="172"/>
                  </a:lnTo>
                  <a:lnTo>
                    <a:pt x="460" y="193"/>
                  </a:lnTo>
                  <a:lnTo>
                    <a:pt x="462" y="216"/>
                  </a:lnTo>
                  <a:lnTo>
                    <a:pt x="462" y="228"/>
                  </a:lnTo>
                  <a:lnTo>
                    <a:pt x="458" y="240"/>
                  </a:lnTo>
                  <a:lnTo>
                    <a:pt x="456" y="251"/>
                  </a:lnTo>
                  <a:lnTo>
                    <a:pt x="458" y="259"/>
                  </a:lnTo>
                  <a:lnTo>
                    <a:pt x="462" y="274"/>
                  </a:lnTo>
                  <a:lnTo>
                    <a:pt x="462" y="280"/>
                  </a:lnTo>
                  <a:lnTo>
                    <a:pt x="454" y="286"/>
                  </a:lnTo>
                  <a:lnTo>
                    <a:pt x="453" y="289"/>
                  </a:lnTo>
                  <a:lnTo>
                    <a:pt x="458" y="312"/>
                  </a:lnTo>
                  <a:lnTo>
                    <a:pt x="464" y="318"/>
                  </a:lnTo>
                  <a:lnTo>
                    <a:pt x="468" y="335"/>
                  </a:lnTo>
                  <a:lnTo>
                    <a:pt x="462" y="351"/>
                  </a:lnTo>
                  <a:lnTo>
                    <a:pt x="456" y="372"/>
                  </a:lnTo>
                  <a:lnTo>
                    <a:pt x="458" y="391"/>
                  </a:lnTo>
                  <a:lnTo>
                    <a:pt x="466" y="406"/>
                  </a:lnTo>
                  <a:lnTo>
                    <a:pt x="466" y="418"/>
                  </a:lnTo>
                  <a:lnTo>
                    <a:pt x="466" y="433"/>
                  </a:lnTo>
                  <a:lnTo>
                    <a:pt x="493" y="445"/>
                  </a:lnTo>
                  <a:lnTo>
                    <a:pt x="537" y="483"/>
                  </a:lnTo>
                  <a:lnTo>
                    <a:pt x="548" y="522"/>
                  </a:lnTo>
                  <a:lnTo>
                    <a:pt x="529" y="533"/>
                  </a:lnTo>
                  <a:lnTo>
                    <a:pt x="512" y="533"/>
                  </a:lnTo>
                  <a:lnTo>
                    <a:pt x="451" y="570"/>
                  </a:lnTo>
                  <a:lnTo>
                    <a:pt x="343" y="631"/>
                  </a:lnTo>
                  <a:lnTo>
                    <a:pt x="387" y="710"/>
                  </a:lnTo>
                  <a:lnTo>
                    <a:pt x="345" y="74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>
                <a:solidFill>
                  <a:srgbClr val="00823B"/>
                </a:solidFill>
              </a:endParaRPr>
            </a:p>
          </p:txBody>
        </p:sp>
        <p:sp>
          <p:nvSpPr>
            <p:cNvPr id="4414" name="Freeform 318"/>
            <p:cNvSpPr>
              <a:spLocks/>
            </p:cNvSpPr>
            <p:nvPr/>
          </p:nvSpPr>
          <p:spPr bwMode="auto">
            <a:xfrm>
              <a:off x="7874000" y="4221163"/>
              <a:ext cx="604838" cy="784225"/>
            </a:xfrm>
            <a:custGeom>
              <a:avLst/>
              <a:gdLst>
                <a:gd name="T0" fmla="*/ 142 w 336"/>
                <a:gd name="T1" fmla="*/ 519 h 530"/>
                <a:gd name="T2" fmla="*/ 131 w 336"/>
                <a:gd name="T3" fmla="*/ 480 h 530"/>
                <a:gd name="T4" fmla="*/ 87 w 336"/>
                <a:gd name="T5" fmla="*/ 442 h 530"/>
                <a:gd name="T6" fmla="*/ 60 w 336"/>
                <a:gd name="T7" fmla="*/ 430 h 530"/>
                <a:gd name="T8" fmla="*/ 60 w 336"/>
                <a:gd name="T9" fmla="*/ 415 h 530"/>
                <a:gd name="T10" fmla="*/ 60 w 336"/>
                <a:gd name="T11" fmla="*/ 403 h 530"/>
                <a:gd name="T12" fmla="*/ 52 w 336"/>
                <a:gd name="T13" fmla="*/ 388 h 530"/>
                <a:gd name="T14" fmla="*/ 50 w 336"/>
                <a:gd name="T15" fmla="*/ 369 h 530"/>
                <a:gd name="T16" fmla="*/ 56 w 336"/>
                <a:gd name="T17" fmla="*/ 348 h 530"/>
                <a:gd name="T18" fmla="*/ 62 w 336"/>
                <a:gd name="T19" fmla="*/ 332 h 530"/>
                <a:gd name="T20" fmla="*/ 58 w 336"/>
                <a:gd name="T21" fmla="*/ 315 h 530"/>
                <a:gd name="T22" fmla="*/ 52 w 336"/>
                <a:gd name="T23" fmla="*/ 309 h 530"/>
                <a:gd name="T24" fmla="*/ 47 w 336"/>
                <a:gd name="T25" fmla="*/ 286 h 530"/>
                <a:gd name="T26" fmla="*/ 48 w 336"/>
                <a:gd name="T27" fmla="*/ 283 h 530"/>
                <a:gd name="T28" fmla="*/ 56 w 336"/>
                <a:gd name="T29" fmla="*/ 277 h 530"/>
                <a:gd name="T30" fmla="*/ 56 w 336"/>
                <a:gd name="T31" fmla="*/ 271 h 530"/>
                <a:gd name="T32" fmla="*/ 52 w 336"/>
                <a:gd name="T33" fmla="*/ 256 h 530"/>
                <a:gd name="T34" fmla="*/ 50 w 336"/>
                <a:gd name="T35" fmla="*/ 248 h 530"/>
                <a:gd name="T36" fmla="*/ 52 w 336"/>
                <a:gd name="T37" fmla="*/ 237 h 530"/>
                <a:gd name="T38" fmla="*/ 56 w 336"/>
                <a:gd name="T39" fmla="*/ 225 h 530"/>
                <a:gd name="T40" fmla="*/ 56 w 336"/>
                <a:gd name="T41" fmla="*/ 213 h 530"/>
                <a:gd name="T42" fmla="*/ 54 w 336"/>
                <a:gd name="T43" fmla="*/ 190 h 530"/>
                <a:gd name="T44" fmla="*/ 52 w 336"/>
                <a:gd name="T45" fmla="*/ 169 h 530"/>
                <a:gd name="T46" fmla="*/ 45 w 336"/>
                <a:gd name="T47" fmla="*/ 160 h 530"/>
                <a:gd name="T48" fmla="*/ 39 w 336"/>
                <a:gd name="T49" fmla="*/ 146 h 530"/>
                <a:gd name="T50" fmla="*/ 31 w 336"/>
                <a:gd name="T51" fmla="*/ 139 h 530"/>
                <a:gd name="T52" fmla="*/ 22 w 336"/>
                <a:gd name="T53" fmla="*/ 129 h 530"/>
                <a:gd name="T54" fmla="*/ 16 w 336"/>
                <a:gd name="T55" fmla="*/ 127 h 530"/>
                <a:gd name="T56" fmla="*/ 2 w 336"/>
                <a:gd name="T57" fmla="*/ 100 h 530"/>
                <a:gd name="T58" fmla="*/ 0 w 336"/>
                <a:gd name="T59" fmla="*/ 0 h 530"/>
                <a:gd name="T60" fmla="*/ 329 w 336"/>
                <a:gd name="T61" fmla="*/ 175 h 530"/>
                <a:gd name="T62" fmla="*/ 336 w 336"/>
                <a:gd name="T63" fmla="*/ 244 h 530"/>
                <a:gd name="T64" fmla="*/ 263 w 336"/>
                <a:gd name="T65" fmla="*/ 338 h 530"/>
                <a:gd name="T66" fmla="*/ 267 w 336"/>
                <a:gd name="T67" fmla="*/ 365 h 530"/>
                <a:gd name="T68" fmla="*/ 225 w 336"/>
                <a:gd name="T69" fmla="*/ 494 h 530"/>
                <a:gd name="T70" fmla="*/ 214 w 336"/>
                <a:gd name="T71" fmla="*/ 515 h 530"/>
                <a:gd name="T72" fmla="*/ 198 w 336"/>
                <a:gd name="T73" fmla="*/ 528 h 530"/>
                <a:gd name="T74" fmla="*/ 183 w 336"/>
                <a:gd name="T75" fmla="*/ 530 h 530"/>
                <a:gd name="T76" fmla="*/ 173 w 336"/>
                <a:gd name="T77" fmla="*/ 530 h 530"/>
                <a:gd name="T78" fmla="*/ 142 w 336"/>
                <a:gd name="T79" fmla="*/ 519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36" h="530">
                  <a:moveTo>
                    <a:pt x="142" y="519"/>
                  </a:moveTo>
                  <a:lnTo>
                    <a:pt x="131" y="480"/>
                  </a:lnTo>
                  <a:lnTo>
                    <a:pt x="87" y="442"/>
                  </a:lnTo>
                  <a:lnTo>
                    <a:pt x="60" y="430"/>
                  </a:lnTo>
                  <a:lnTo>
                    <a:pt x="60" y="415"/>
                  </a:lnTo>
                  <a:lnTo>
                    <a:pt x="60" y="403"/>
                  </a:lnTo>
                  <a:lnTo>
                    <a:pt x="52" y="388"/>
                  </a:lnTo>
                  <a:lnTo>
                    <a:pt x="50" y="369"/>
                  </a:lnTo>
                  <a:lnTo>
                    <a:pt x="56" y="348"/>
                  </a:lnTo>
                  <a:lnTo>
                    <a:pt x="62" y="332"/>
                  </a:lnTo>
                  <a:lnTo>
                    <a:pt x="58" y="315"/>
                  </a:lnTo>
                  <a:lnTo>
                    <a:pt x="52" y="309"/>
                  </a:lnTo>
                  <a:lnTo>
                    <a:pt x="47" y="286"/>
                  </a:lnTo>
                  <a:lnTo>
                    <a:pt x="48" y="283"/>
                  </a:lnTo>
                  <a:lnTo>
                    <a:pt x="56" y="277"/>
                  </a:lnTo>
                  <a:lnTo>
                    <a:pt x="56" y="271"/>
                  </a:lnTo>
                  <a:lnTo>
                    <a:pt x="52" y="256"/>
                  </a:lnTo>
                  <a:lnTo>
                    <a:pt x="50" y="248"/>
                  </a:lnTo>
                  <a:lnTo>
                    <a:pt x="52" y="237"/>
                  </a:lnTo>
                  <a:lnTo>
                    <a:pt x="56" y="225"/>
                  </a:lnTo>
                  <a:lnTo>
                    <a:pt x="56" y="213"/>
                  </a:lnTo>
                  <a:lnTo>
                    <a:pt x="54" y="190"/>
                  </a:lnTo>
                  <a:lnTo>
                    <a:pt x="52" y="169"/>
                  </a:lnTo>
                  <a:lnTo>
                    <a:pt x="45" y="160"/>
                  </a:lnTo>
                  <a:lnTo>
                    <a:pt x="39" y="146"/>
                  </a:lnTo>
                  <a:lnTo>
                    <a:pt x="31" y="139"/>
                  </a:lnTo>
                  <a:lnTo>
                    <a:pt x="22" y="129"/>
                  </a:lnTo>
                  <a:lnTo>
                    <a:pt x="16" y="127"/>
                  </a:lnTo>
                  <a:lnTo>
                    <a:pt x="2" y="100"/>
                  </a:lnTo>
                  <a:lnTo>
                    <a:pt x="0" y="0"/>
                  </a:lnTo>
                  <a:lnTo>
                    <a:pt x="329" y="175"/>
                  </a:lnTo>
                  <a:lnTo>
                    <a:pt x="336" y="244"/>
                  </a:lnTo>
                  <a:lnTo>
                    <a:pt x="263" y="338"/>
                  </a:lnTo>
                  <a:lnTo>
                    <a:pt x="267" y="365"/>
                  </a:lnTo>
                  <a:lnTo>
                    <a:pt x="225" y="494"/>
                  </a:lnTo>
                  <a:lnTo>
                    <a:pt x="214" y="515"/>
                  </a:lnTo>
                  <a:lnTo>
                    <a:pt x="198" y="528"/>
                  </a:lnTo>
                  <a:lnTo>
                    <a:pt x="183" y="530"/>
                  </a:lnTo>
                  <a:lnTo>
                    <a:pt x="173" y="530"/>
                  </a:lnTo>
                  <a:lnTo>
                    <a:pt x="142" y="519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5" name="Freeform 319"/>
            <p:cNvSpPr>
              <a:spLocks/>
            </p:cNvSpPr>
            <p:nvPr/>
          </p:nvSpPr>
          <p:spPr bwMode="auto">
            <a:xfrm>
              <a:off x="7732713" y="4989513"/>
              <a:ext cx="588962" cy="533400"/>
            </a:xfrm>
            <a:custGeom>
              <a:avLst/>
              <a:gdLst>
                <a:gd name="T0" fmla="*/ 148 w 326"/>
                <a:gd name="T1" fmla="*/ 361 h 363"/>
                <a:gd name="T2" fmla="*/ 84 w 326"/>
                <a:gd name="T3" fmla="*/ 327 h 363"/>
                <a:gd name="T4" fmla="*/ 0 w 326"/>
                <a:gd name="T5" fmla="*/ 277 h 363"/>
                <a:gd name="T6" fmla="*/ 23 w 326"/>
                <a:gd name="T7" fmla="*/ 213 h 363"/>
                <a:gd name="T8" fmla="*/ 65 w 326"/>
                <a:gd name="T9" fmla="*/ 183 h 363"/>
                <a:gd name="T10" fmla="*/ 21 w 326"/>
                <a:gd name="T11" fmla="*/ 104 h 363"/>
                <a:gd name="T12" fmla="*/ 129 w 326"/>
                <a:gd name="T13" fmla="*/ 43 h 363"/>
                <a:gd name="T14" fmla="*/ 190 w 326"/>
                <a:gd name="T15" fmla="*/ 6 h 363"/>
                <a:gd name="T16" fmla="*/ 196 w 326"/>
                <a:gd name="T17" fmla="*/ 14 h 363"/>
                <a:gd name="T18" fmla="*/ 223 w 326"/>
                <a:gd name="T19" fmla="*/ 0 h 363"/>
                <a:gd name="T20" fmla="*/ 236 w 326"/>
                <a:gd name="T21" fmla="*/ 0 h 363"/>
                <a:gd name="T22" fmla="*/ 257 w 326"/>
                <a:gd name="T23" fmla="*/ 14 h 363"/>
                <a:gd name="T24" fmla="*/ 263 w 326"/>
                <a:gd name="T25" fmla="*/ 31 h 363"/>
                <a:gd name="T26" fmla="*/ 250 w 326"/>
                <a:gd name="T27" fmla="*/ 71 h 363"/>
                <a:gd name="T28" fmla="*/ 242 w 326"/>
                <a:gd name="T29" fmla="*/ 81 h 363"/>
                <a:gd name="T30" fmla="*/ 232 w 326"/>
                <a:gd name="T31" fmla="*/ 85 h 363"/>
                <a:gd name="T32" fmla="*/ 230 w 326"/>
                <a:gd name="T33" fmla="*/ 89 h 363"/>
                <a:gd name="T34" fmla="*/ 230 w 326"/>
                <a:gd name="T35" fmla="*/ 98 h 363"/>
                <a:gd name="T36" fmla="*/ 246 w 326"/>
                <a:gd name="T37" fmla="*/ 123 h 363"/>
                <a:gd name="T38" fmla="*/ 248 w 326"/>
                <a:gd name="T39" fmla="*/ 139 h 363"/>
                <a:gd name="T40" fmla="*/ 251 w 326"/>
                <a:gd name="T41" fmla="*/ 142 h 363"/>
                <a:gd name="T42" fmla="*/ 274 w 326"/>
                <a:gd name="T43" fmla="*/ 131 h 363"/>
                <a:gd name="T44" fmla="*/ 296 w 326"/>
                <a:gd name="T45" fmla="*/ 162 h 363"/>
                <a:gd name="T46" fmla="*/ 322 w 326"/>
                <a:gd name="T47" fmla="*/ 211 h 363"/>
                <a:gd name="T48" fmla="*/ 326 w 326"/>
                <a:gd name="T49" fmla="*/ 235 h 363"/>
                <a:gd name="T50" fmla="*/ 319 w 326"/>
                <a:gd name="T51" fmla="*/ 246 h 363"/>
                <a:gd name="T52" fmla="*/ 303 w 326"/>
                <a:gd name="T53" fmla="*/ 248 h 363"/>
                <a:gd name="T54" fmla="*/ 299 w 326"/>
                <a:gd name="T55" fmla="*/ 250 h 363"/>
                <a:gd name="T56" fmla="*/ 299 w 326"/>
                <a:gd name="T57" fmla="*/ 259 h 363"/>
                <a:gd name="T58" fmla="*/ 292 w 326"/>
                <a:gd name="T59" fmla="*/ 269 h 363"/>
                <a:gd name="T60" fmla="*/ 276 w 326"/>
                <a:gd name="T61" fmla="*/ 279 h 363"/>
                <a:gd name="T62" fmla="*/ 253 w 326"/>
                <a:gd name="T63" fmla="*/ 296 h 363"/>
                <a:gd name="T64" fmla="*/ 246 w 326"/>
                <a:gd name="T65" fmla="*/ 306 h 363"/>
                <a:gd name="T66" fmla="*/ 232 w 326"/>
                <a:gd name="T67" fmla="*/ 319 h 363"/>
                <a:gd name="T68" fmla="*/ 215 w 326"/>
                <a:gd name="T69" fmla="*/ 319 h 363"/>
                <a:gd name="T70" fmla="*/ 205 w 326"/>
                <a:gd name="T71" fmla="*/ 317 h 363"/>
                <a:gd name="T72" fmla="*/ 200 w 326"/>
                <a:gd name="T73" fmla="*/ 317 h 363"/>
                <a:gd name="T74" fmla="*/ 200 w 326"/>
                <a:gd name="T75" fmla="*/ 329 h 363"/>
                <a:gd name="T76" fmla="*/ 194 w 326"/>
                <a:gd name="T77" fmla="*/ 340 h 363"/>
                <a:gd name="T78" fmla="*/ 177 w 326"/>
                <a:gd name="T79" fmla="*/ 355 h 363"/>
                <a:gd name="T80" fmla="*/ 161 w 326"/>
                <a:gd name="T81" fmla="*/ 363 h 363"/>
                <a:gd name="T82" fmla="*/ 148 w 326"/>
                <a:gd name="T83" fmla="*/ 36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6" h="363">
                  <a:moveTo>
                    <a:pt x="148" y="361"/>
                  </a:moveTo>
                  <a:lnTo>
                    <a:pt x="84" y="327"/>
                  </a:lnTo>
                  <a:lnTo>
                    <a:pt x="0" y="277"/>
                  </a:lnTo>
                  <a:lnTo>
                    <a:pt x="23" y="213"/>
                  </a:lnTo>
                  <a:lnTo>
                    <a:pt x="65" y="183"/>
                  </a:lnTo>
                  <a:lnTo>
                    <a:pt x="21" y="104"/>
                  </a:lnTo>
                  <a:lnTo>
                    <a:pt x="129" y="43"/>
                  </a:lnTo>
                  <a:lnTo>
                    <a:pt x="190" y="6"/>
                  </a:lnTo>
                  <a:lnTo>
                    <a:pt x="196" y="14"/>
                  </a:lnTo>
                  <a:lnTo>
                    <a:pt x="223" y="0"/>
                  </a:lnTo>
                  <a:lnTo>
                    <a:pt x="236" y="0"/>
                  </a:lnTo>
                  <a:lnTo>
                    <a:pt x="257" y="14"/>
                  </a:lnTo>
                  <a:lnTo>
                    <a:pt x="263" y="31"/>
                  </a:lnTo>
                  <a:lnTo>
                    <a:pt x="250" y="71"/>
                  </a:lnTo>
                  <a:lnTo>
                    <a:pt x="242" y="81"/>
                  </a:lnTo>
                  <a:lnTo>
                    <a:pt x="232" y="85"/>
                  </a:lnTo>
                  <a:lnTo>
                    <a:pt x="230" y="89"/>
                  </a:lnTo>
                  <a:lnTo>
                    <a:pt x="230" y="98"/>
                  </a:lnTo>
                  <a:lnTo>
                    <a:pt x="246" y="123"/>
                  </a:lnTo>
                  <a:lnTo>
                    <a:pt x="248" y="139"/>
                  </a:lnTo>
                  <a:lnTo>
                    <a:pt x="251" y="142"/>
                  </a:lnTo>
                  <a:lnTo>
                    <a:pt x="274" y="131"/>
                  </a:lnTo>
                  <a:lnTo>
                    <a:pt x="296" y="162"/>
                  </a:lnTo>
                  <a:lnTo>
                    <a:pt x="322" y="211"/>
                  </a:lnTo>
                  <a:lnTo>
                    <a:pt x="326" y="235"/>
                  </a:lnTo>
                  <a:lnTo>
                    <a:pt x="319" y="246"/>
                  </a:lnTo>
                  <a:lnTo>
                    <a:pt x="303" y="248"/>
                  </a:lnTo>
                  <a:lnTo>
                    <a:pt x="299" y="250"/>
                  </a:lnTo>
                  <a:lnTo>
                    <a:pt x="299" y="259"/>
                  </a:lnTo>
                  <a:lnTo>
                    <a:pt x="292" y="269"/>
                  </a:lnTo>
                  <a:lnTo>
                    <a:pt x="276" y="279"/>
                  </a:lnTo>
                  <a:lnTo>
                    <a:pt x="253" y="296"/>
                  </a:lnTo>
                  <a:lnTo>
                    <a:pt x="246" y="306"/>
                  </a:lnTo>
                  <a:lnTo>
                    <a:pt x="232" y="319"/>
                  </a:lnTo>
                  <a:lnTo>
                    <a:pt x="215" y="319"/>
                  </a:lnTo>
                  <a:lnTo>
                    <a:pt x="205" y="317"/>
                  </a:lnTo>
                  <a:lnTo>
                    <a:pt x="200" y="317"/>
                  </a:lnTo>
                  <a:lnTo>
                    <a:pt x="200" y="329"/>
                  </a:lnTo>
                  <a:lnTo>
                    <a:pt x="194" y="340"/>
                  </a:lnTo>
                  <a:lnTo>
                    <a:pt x="177" y="355"/>
                  </a:lnTo>
                  <a:lnTo>
                    <a:pt x="161" y="363"/>
                  </a:lnTo>
                  <a:lnTo>
                    <a:pt x="148" y="361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6" name="Freeform 320"/>
            <p:cNvSpPr>
              <a:spLocks/>
            </p:cNvSpPr>
            <p:nvPr/>
          </p:nvSpPr>
          <p:spPr bwMode="auto">
            <a:xfrm>
              <a:off x="5961063" y="3573463"/>
              <a:ext cx="747712" cy="1035050"/>
            </a:xfrm>
            <a:custGeom>
              <a:avLst/>
              <a:gdLst>
                <a:gd name="T0" fmla="*/ 44 w 415"/>
                <a:gd name="T1" fmla="*/ 151 h 700"/>
                <a:gd name="T2" fmla="*/ 92 w 415"/>
                <a:gd name="T3" fmla="*/ 324 h 700"/>
                <a:gd name="T4" fmla="*/ 115 w 415"/>
                <a:gd name="T5" fmla="*/ 324 h 700"/>
                <a:gd name="T6" fmla="*/ 125 w 415"/>
                <a:gd name="T7" fmla="*/ 330 h 700"/>
                <a:gd name="T8" fmla="*/ 160 w 415"/>
                <a:gd name="T9" fmla="*/ 449 h 700"/>
                <a:gd name="T10" fmla="*/ 156 w 415"/>
                <a:gd name="T11" fmla="*/ 458 h 700"/>
                <a:gd name="T12" fmla="*/ 133 w 415"/>
                <a:gd name="T13" fmla="*/ 458 h 700"/>
                <a:gd name="T14" fmla="*/ 121 w 415"/>
                <a:gd name="T15" fmla="*/ 476 h 700"/>
                <a:gd name="T16" fmla="*/ 125 w 415"/>
                <a:gd name="T17" fmla="*/ 495 h 700"/>
                <a:gd name="T18" fmla="*/ 131 w 415"/>
                <a:gd name="T19" fmla="*/ 504 h 700"/>
                <a:gd name="T20" fmla="*/ 165 w 415"/>
                <a:gd name="T21" fmla="*/ 518 h 700"/>
                <a:gd name="T22" fmla="*/ 173 w 415"/>
                <a:gd name="T23" fmla="*/ 526 h 700"/>
                <a:gd name="T24" fmla="*/ 173 w 415"/>
                <a:gd name="T25" fmla="*/ 533 h 700"/>
                <a:gd name="T26" fmla="*/ 163 w 415"/>
                <a:gd name="T27" fmla="*/ 577 h 700"/>
                <a:gd name="T28" fmla="*/ 163 w 415"/>
                <a:gd name="T29" fmla="*/ 587 h 700"/>
                <a:gd name="T30" fmla="*/ 167 w 415"/>
                <a:gd name="T31" fmla="*/ 597 h 700"/>
                <a:gd name="T32" fmla="*/ 183 w 415"/>
                <a:gd name="T33" fmla="*/ 597 h 700"/>
                <a:gd name="T34" fmla="*/ 186 w 415"/>
                <a:gd name="T35" fmla="*/ 593 h 700"/>
                <a:gd name="T36" fmla="*/ 198 w 415"/>
                <a:gd name="T37" fmla="*/ 593 h 700"/>
                <a:gd name="T38" fmla="*/ 194 w 415"/>
                <a:gd name="T39" fmla="*/ 621 h 700"/>
                <a:gd name="T40" fmla="*/ 300 w 415"/>
                <a:gd name="T41" fmla="*/ 700 h 700"/>
                <a:gd name="T42" fmla="*/ 326 w 415"/>
                <a:gd name="T43" fmla="*/ 633 h 700"/>
                <a:gd name="T44" fmla="*/ 394 w 415"/>
                <a:gd name="T45" fmla="*/ 616 h 700"/>
                <a:gd name="T46" fmla="*/ 371 w 415"/>
                <a:gd name="T47" fmla="*/ 510 h 700"/>
                <a:gd name="T48" fmla="*/ 394 w 415"/>
                <a:gd name="T49" fmla="*/ 495 h 700"/>
                <a:gd name="T50" fmla="*/ 376 w 415"/>
                <a:gd name="T51" fmla="*/ 458 h 700"/>
                <a:gd name="T52" fmla="*/ 415 w 415"/>
                <a:gd name="T53" fmla="*/ 410 h 700"/>
                <a:gd name="T54" fmla="*/ 309 w 415"/>
                <a:gd name="T55" fmla="*/ 245 h 700"/>
                <a:gd name="T56" fmla="*/ 232 w 415"/>
                <a:gd name="T57" fmla="*/ 165 h 700"/>
                <a:gd name="T58" fmla="*/ 175 w 415"/>
                <a:gd name="T59" fmla="*/ 96 h 700"/>
                <a:gd name="T60" fmla="*/ 158 w 415"/>
                <a:gd name="T61" fmla="*/ 94 h 700"/>
                <a:gd name="T62" fmla="*/ 140 w 415"/>
                <a:gd name="T63" fmla="*/ 98 h 700"/>
                <a:gd name="T64" fmla="*/ 117 w 415"/>
                <a:gd name="T65" fmla="*/ 96 h 700"/>
                <a:gd name="T66" fmla="*/ 77 w 415"/>
                <a:gd name="T67" fmla="*/ 50 h 700"/>
                <a:gd name="T68" fmla="*/ 35 w 415"/>
                <a:gd name="T69" fmla="*/ 7 h 700"/>
                <a:gd name="T70" fmla="*/ 19 w 415"/>
                <a:gd name="T71" fmla="*/ 0 h 700"/>
                <a:gd name="T72" fmla="*/ 6 w 415"/>
                <a:gd name="T73" fmla="*/ 7 h 700"/>
                <a:gd name="T74" fmla="*/ 0 w 415"/>
                <a:gd name="T75" fmla="*/ 15 h 700"/>
                <a:gd name="T76" fmla="*/ 10 w 415"/>
                <a:gd name="T77" fmla="*/ 44 h 700"/>
                <a:gd name="T78" fmla="*/ 25 w 415"/>
                <a:gd name="T79" fmla="*/ 84 h 700"/>
                <a:gd name="T80" fmla="*/ 44 w 415"/>
                <a:gd name="T81" fmla="*/ 151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15" h="700">
                  <a:moveTo>
                    <a:pt x="44" y="151"/>
                  </a:moveTo>
                  <a:lnTo>
                    <a:pt x="92" y="324"/>
                  </a:lnTo>
                  <a:lnTo>
                    <a:pt x="115" y="324"/>
                  </a:lnTo>
                  <a:lnTo>
                    <a:pt x="125" y="330"/>
                  </a:lnTo>
                  <a:lnTo>
                    <a:pt x="160" y="449"/>
                  </a:lnTo>
                  <a:lnTo>
                    <a:pt x="156" y="458"/>
                  </a:lnTo>
                  <a:lnTo>
                    <a:pt x="133" y="458"/>
                  </a:lnTo>
                  <a:lnTo>
                    <a:pt x="121" y="476"/>
                  </a:lnTo>
                  <a:lnTo>
                    <a:pt x="125" y="495"/>
                  </a:lnTo>
                  <a:lnTo>
                    <a:pt x="131" y="504"/>
                  </a:lnTo>
                  <a:lnTo>
                    <a:pt x="165" y="518"/>
                  </a:lnTo>
                  <a:lnTo>
                    <a:pt x="173" y="526"/>
                  </a:lnTo>
                  <a:lnTo>
                    <a:pt x="173" y="533"/>
                  </a:lnTo>
                  <a:lnTo>
                    <a:pt x="163" y="577"/>
                  </a:lnTo>
                  <a:lnTo>
                    <a:pt x="163" y="587"/>
                  </a:lnTo>
                  <a:lnTo>
                    <a:pt x="167" y="597"/>
                  </a:lnTo>
                  <a:lnTo>
                    <a:pt x="183" y="597"/>
                  </a:lnTo>
                  <a:lnTo>
                    <a:pt x="186" y="593"/>
                  </a:lnTo>
                  <a:lnTo>
                    <a:pt x="198" y="593"/>
                  </a:lnTo>
                  <a:lnTo>
                    <a:pt x="194" y="621"/>
                  </a:lnTo>
                  <a:lnTo>
                    <a:pt x="300" y="700"/>
                  </a:lnTo>
                  <a:lnTo>
                    <a:pt x="326" y="633"/>
                  </a:lnTo>
                  <a:lnTo>
                    <a:pt x="394" y="616"/>
                  </a:lnTo>
                  <a:lnTo>
                    <a:pt x="371" y="510"/>
                  </a:lnTo>
                  <a:lnTo>
                    <a:pt x="394" y="495"/>
                  </a:lnTo>
                  <a:lnTo>
                    <a:pt x="376" y="458"/>
                  </a:lnTo>
                  <a:lnTo>
                    <a:pt x="415" y="410"/>
                  </a:lnTo>
                  <a:lnTo>
                    <a:pt x="309" y="245"/>
                  </a:lnTo>
                  <a:lnTo>
                    <a:pt x="232" y="165"/>
                  </a:lnTo>
                  <a:lnTo>
                    <a:pt x="175" y="96"/>
                  </a:lnTo>
                  <a:lnTo>
                    <a:pt x="158" y="94"/>
                  </a:lnTo>
                  <a:lnTo>
                    <a:pt x="140" y="98"/>
                  </a:lnTo>
                  <a:lnTo>
                    <a:pt x="117" y="96"/>
                  </a:lnTo>
                  <a:lnTo>
                    <a:pt x="77" y="50"/>
                  </a:lnTo>
                  <a:lnTo>
                    <a:pt x="35" y="7"/>
                  </a:lnTo>
                  <a:lnTo>
                    <a:pt x="19" y="0"/>
                  </a:lnTo>
                  <a:lnTo>
                    <a:pt x="6" y="7"/>
                  </a:lnTo>
                  <a:lnTo>
                    <a:pt x="0" y="15"/>
                  </a:lnTo>
                  <a:lnTo>
                    <a:pt x="10" y="44"/>
                  </a:lnTo>
                  <a:lnTo>
                    <a:pt x="25" y="84"/>
                  </a:lnTo>
                  <a:lnTo>
                    <a:pt x="44" y="151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7" name="Freeform 321"/>
            <p:cNvSpPr>
              <a:spLocks/>
            </p:cNvSpPr>
            <p:nvPr/>
          </p:nvSpPr>
          <p:spPr bwMode="auto">
            <a:xfrm>
              <a:off x="6078538" y="4494213"/>
              <a:ext cx="695325" cy="1146175"/>
            </a:xfrm>
            <a:custGeom>
              <a:avLst/>
              <a:gdLst>
                <a:gd name="T0" fmla="*/ 10 w 384"/>
                <a:gd name="T1" fmla="*/ 593 h 774"/>
                <a:gd name="T2" fmla="*/ 4 w 384"/>
                <a:gd name="T3" fmla="*/ 615 h 774"/>
                <a:gd name="T4" fmla="*/ 10 w 384"/>
                <a:gd name="T5" fmla="*/ 645 h 774"/>
                <a:gd name="T6" fmla="*/ 22 w 384"/>
                <a:gd name="T7" fmla="*/ 663 h 774"/>
                <a:gd name="T8" fmla="*/ 45 w 384"/>
                <a:gd name="T9" fmla="*/ 649 h 774"/>
                <a:gd name="T10" fmla="*/ 79 w 384"/>
                <a:gd name="T11" fmla="*/ 663 h 774"/>
                <a:gd name="T12" fmla="*/ 116 w 384"/>
                <a:gd name="T13" fmla="*/ 674 h 774"/>
                <a:gd name="T14" fmla="*/ 143 w 384"/>
                <a:gd name="T15" fmla="*/ 672 h 774"/>
                <a:gd name="T16" fmla="*/ 164 w 384"/>
                <a:gd name="T17" fmla="*/ 682 h 774"/>
                <a:gd name="T18" fmla="*/ 208 w 384"/>
                <a:gd name="T19" fmla="*/ 686 h 774"/>
                <a:gd name="T20" fmla="*/ 223 w 384"/>
                <a:gd name="T21" fmla="*/ 670 h 774"/>
                <a:gd name="T22" fmla="*/ 248 w 384"/>
                <a:gd name="T23" fmla="*/ 672 h 774"/>
                <a:gd name="T24" fmla="*/ 269 w 384"/>
                <a:gd name="T25" fmla="*/ 718 h 774"/>
                <a:gd name="T26" fmla="*/ 300 w 384"/>
                <a:gd name="T27" fmla="*/ 774 h 774"/>
                <a:gd name="T28" fmla="*/ 331 w 384"/>
                <a:gd name="T29" fmla="*/ 751 h 774"/>
                <a:gd name="T30" fmla="*/ 342 w 384"/>
                <a:gd name="T31" fmla="*/ 749 h 774"/>
                <a:gd name="T32" fmla="*/ 359 w 384"/>
                <a:gd name="T33" fmla="*/ 712 h 774"/>
                <a:gd name="T34" fmla="*/ 384 w 384"/>
                <a:gd name="T35" fmla="*/ 697 h 774"/>
                <a:gd name="T36" fmla="*/ 361 w 384"/>
                <a:gd name="T37" fmla="*/ 668 h 774"/>
                <a:gd name="T38" fmla="*/ 373 w 384"/>
                <a:gd name="T39" fmla="*/ 565 h 774"/>
                <a:gd name="T40" fmla="*/ 380 w 384"/>
                <a:gd name="T41" fmla="*/ 547 h 774"/>
                <a:gd name="T42" fmla="*/ 373 w 384"/>
                <a:gd name="T43" fmla="*/ 532 h 774"/>
                <a:gd name="T44" fmla="*/ 359 w 384"/>
                <a:gd name="T45" fmla="*/ 532 h 774"/>
                <a:gd name="T46" fmla="*/ 338 w 384"/>
                <a:gd name="T47" fmla="*/ 513 h 774"/>
                <a:gd name="T48" fmla="*/ 325 w 384"/>
                <a:gd name="T49" fmla="*/ 494 h 774"/>
                <a:gd name="T50" fmla="*/ 309 w 384"/>
                <a:gd name="T51" fmla="*/ 478 h 774"/>
                <a:gd name="T52" fmla="*/ 302 w 384"/>
                <a:gd name="T53" fmla="*/ 453 h 774"/>
                <a:gd name="T54" fmla="*/ 300 w 384"/>
                <a:gd name="T55" fmla="*/ 430 h 774"/>
                <a:gd name="T56" fmla="*/ 302 w 384"/>
                <a:gd name="T57" fmla="*/ 419 h 774"/>
                <a:gd name="T58" fmla="*/ 294 w 384"/>
                <a:gd name="T59" fmla="*/ 388 h 774"/>
                <a:gd name="T60" fmla="*/ 300 w 384"/>
                <a:gd name="T61" fmla="*/ 359 h 774"/>
                <a:gd name="T62" fmla="*/ 298 w 384"/>
                <a:gd name="T63" fmla="*/ 336 h 774"/>
                <a:gd name="T64" fmla="*/ 281 w 384"/>
                <a:gd name="T65" fmla="*/ 323 h 774"/>
                <a:gd name="T66" fmla="*/ 265 w 384"/>
                <a:gd name="T67" fmla="*/ 311 h 774"/>
                <a:gd name="T68" fmla="*/ 256 w 384"/>
                <a:gd name="T69" fmla="*/ 150 h 774"/>
                <a:gd name="T70" fmla="*/ 237 w 384"/>
                <a:gd name="T71" fmla="*/ 129 h 774"/>
                <a:gd name="T72" fmla="*/ 192 w 384"/>
                <a:gd name="T73" fmla="*/ 137 h 774"/>
                <a:gd name="T74" fmla="*/ 129 w 384"/>
                <a:gd name="T75" fmla="*/ 0 h 774"/>
                <a:gd name="T76" fmla="*/ 33 w 384"/>
                <a:gd name="T77" fmla="*/ 142 h 774"/>
                <a:gd name="T78" fmla="*/ 87 w 384"/>
                <a:gd name="T79" fmla="*/ 258 h 774"/>
                <a:gd name="T80" fmla="*/ 85 w 384"/>
                <a:gd name="T81" fmla="*/ 373 h 774"/>
                <a:gd name="T82" fmla="*/ 50 w 384"/>
                <a:gd name="T83" fmla="*/ 498 h 774"/>
                <a:gd name="T84" fmla="*/ 0 w 384"/>
                <a:gd name="T85" fmla="*/ 563 h 774"/>
                <a:gd name="T86" fmla="*/ 8 w 384"/>
                <a:gd name="T87" fmla="*/ 588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84" h="774">
                  <a:moveTo>
                    <a:pt x="8" y="588"/>
                  </a:moveTo>
                  <a:lnTo>
                    <a:pt x="10" y="593"/>
                  </a:lnTo>
                  <a:lnTo>
                    <a:pt x="10" y="607"/>
                  </a:lnTo>
                  <a:lnTo>
                    <a:pt x="4" y="615"/>
                  </a:lnTo>
                  <a:lnTo>
                    <a:pt x="6" y="628"/>
                  </a:lnTo>
                  <a:lnTo>
                    <a:pt x="10" y="645"/>
                  </a:lnTo>
                  <a:lnTo>
                    <a:pt x="10" y="655"/>
                  </a:lnTo>
                  <a:lnTo>
                    <a:pt x="22" y="663"/>
                  </a:lnTo>
                  <a:lnTo>
                    <a:pt x="37" y="661"/>
                  </a:lnTo>
                  <a:lnTo>
                    <a:pt x="45" y="649"/>
                  </a:lnTo>
                  <a:lnTo>
                    <a:pt x="70" y="651"/>
                  </a:lnTo>
                  <a:lnTo>
                    <a:pt x="79" y="663"/>
                  </a:lnTo>
                  <a:lnTo>
                    <a:pt x="95" y="663"/>
                  </a:lnTo>
                  <a:lnTo>
                    <a:pt x="116" y="674"/>
                  </a:lnTo>
                  <a:lnTo>
                    <a:pt x="137" y="676"/>
                  </a:lnTo>
                  <a:lnTo>
                    <a:pt x="143" y="672"/>
                  </a:lnTo>
                  <a:lnTo>
                    <a:pt x="156" y="674"/>
                  </a:lnTo>
                  <a:lnTo>
                    <a:pt x="164" y="682"/>
                  </a:lnTo>
                  <a:lnTo>
                    <a:pt x="187" y="686"/>
                  </a:lnTo>
                  <a:lnTo>
                    <a:pt x="208" y="686"/>
                  </a:lnTo>
                  <a:lnTo>
                    <a:pt x="219" y="678"/>
                  </a:lnTo>
                  <a:lnTo>
                    <a:pt x="223" y="670"/>
                  </a:lnTo>
                  <a:lnTo>
                    <a:pt x="242" y="670"/>
                  </a:lnTo>
                  <a:lnTo>
                    <a:pt x="248" y="672"/>
                  </a:lnTo>
                  <a:lnTo>
                    <a:pt x="260" y="682"/>
                  </a:lnTo>
                  <a:lnTo>
                    <a:pt x="269" y="718"/>
                  </a:lnTo>
                  <a:lnTo>
                    <a:pt x="283" y="755"/>
                  </a:lnTo>
                  <a:lnTo>
                    <a:pt x="300" y="774"/>
                  </a:lnTo>
                  <a:lnTo>
                    <a:pt x="308" y="770"/>
                  </a:lnTo>
                  <a:lnTo>
                    <a:pt x="331" y="751"/>
                  </a:lnTo>
                  <a:lnTo>
                    <a:pt x="336" y="760"/>
                  </a:lnTo>
                  <a:lnTo>
                    <a:pt x="342" y="749"/>
                  </a:lnTo>
                  <a:lnTo>
                    <a:pt x="352" y="732"/>
                  </a:lnTo>
                  <a:lnTo>
                    <a:pt x="359" y="712"/>
                  </a:lnTo>
                  <a:lnTo>
                    <a:pt x="380" y="707"/>
                  </a:lnTo>
                  <a:lnTo>
                    <a:pt x="384" y="697"/>
                  </a:lnTo>
                  <a:lnTo>
                    <a:pt x="382" y="686"/>
                  </a:lnTo>
                  <a:lnTo>
                    <a:pt x="361" y="668"/>
                  </a:lnTo>
                  <a:lnTo>
                    <a:pt x="373" y="580"/>
                  </a:lnTo>
                  <a:lnTo>
                    <a:pt x="373" y="565"/>
                  </a:lnTo>
                  <a:lnTo>
                    <a:pt x="377" y="553"/>
                  </a:lnTo>
                  <a:lnTo>
                    <a:pt x="380" y="547"/>
                  </a:lnTo>
                  <a:lnTo>
                    <a:pt x="380" y="540"/>
                  </a:lnTo>
                  <a:lnTo>
                    <a:pt x="373" y="532"/>
                  </a:lnTo>
                  <a:lnTo>
                    <a:pt x="369" y="536"/>
                  </a:lnTo>
                  <a:lnTo>
                    <a:pt x="359" y="532"/>
                  </a:lnTo>
                  <a:lnTo>
                    <a:pt x="352" y="522"/>
                  </a:lnTo>
                  <a:lnTo>
                    <a:pt x="338" y="513"/>
                  </a:lnTo>
                  <a:lnTo>
                    <a:pt x="333" y="499"/>
                  </a:lnTo>
                  <a:lnTo>
                    <a:pt x="325" y="494"/>
                  </a:lnTo>
                  <a:lnTo>
                    <a:pt x="313" y="490"/>
                  </a:lnTo>
                  <a:lnTo>
                    <a:pt x="309" y="478"/>
                  </a:lnTo>
                  <a:lnTo>
                    <a:pt x="308" y="465"/>
                  </a:lnTo>
                  <a:lnTo>
                    <a:pt x="302" y="453"/>
                  </a:lnTo>
                  <a:lnTo>
                    <a:pt x="300" y="442"/>
                  </a:lnTo>
                  <a:lnTo>
                    <a:pt x="300" y="430"/>
                  </a:lnTo>
                  <a:lnTo>
                    <a:pt x="306" y="425"/>
                  </a:lnTo>
                  <a:lnTo>
                    <a:pt x="302" y="419"/>
                  </a:lnTo>
                  <a:lnTo>
                    <a:pt x="294" y="413"/>
                  </a:lnTo>
                  <a:lnTo>
                    <a:pt x="294" y="388"/>
                  </a:lnTo>
                  <a:lnTo>
                    <a:pt x="294" y="367"/>
                  </a:lnTo>
                  <a:lnTo>
                    <a:pt x="300" y="359"/>
                  </a:lnTo>
                  <a:lnTo>
                    <a:pt x="302" y="350"/>
                  </a:lnTo>
                  <a:lnTo>
                    <a:pt x="298" y="336"/>
                  </a:lnTo>
                  <a:lnTo>
                    <a:pt x="288" y="331"/>
                  </a:lnTo>
                  <a:lnTo>
                    <a:pt x="281" y="323"/>
                  </a:lnTo>
                  <a:lnTo>
                    <a:pt x="269" y="315"/>
                  </a:lnTo>
                  <a:lnTo>
                    <a:pt x="265" y="311"/>
                  </a:lnTo>
                  <a:lnTo>
                    <a:pt x="308" y="290"/>
                  </a:lnTo>
                  <a:lnTo>
                    <a:pt x="256" y="150"/>
                  </a:lnTo>
                  <a:lnTo>
                    <a:pt x="242" y="144"/>
                  </a:lnTo>
                  <a:lnTo>
                    <a:pt x="237" y="129"/>
                  </a:lnTo>
                  <a:lnTo>
                    <a:pt x="196" y="152"/>
                  </a:lnTo>
                  <a:lnTo>
                    <a:pt x="192" y="137"/>
                  </a:lnTo>
                  <a:lnTo>
                    <a:pt x="237" y="77"/>
                  </a:lnTo>
                  <a:lnTo>
                    <a:pt x="129" y="0"/>
                  </a:lnTo>
                  <a:lnTo>
                    <a:pt x="35" y="27"/>
                  </a:lnTo>
                  <a:lnTo>
                    <a:pt x="33" y="142"/>
                  </a:lnTo>
                  <a:lnTo>
                    <a:pt x="68" y="258"/>
                  </a:lnTo>
                  <a:lnTo>
                    <a:pt x="87" y="258"/>
                  </a:lnTo>
                  <a:lnTo>
                    <a:pt x="96" y="319"/>
                  </a:lnTo>
                  <a:lnTo>
                    <a:pt x="85" y="373"/>
                  </a:lnTo>
                  <a:lnTo>
                    <a:pt x="96" y="407"/>
                  </a:lnTo>
                  <a:lnTo>
                    <a:pt x="50" y="498"/>
                  </a:lnTo>
                  <a:lnTo>
                    <a:pt x="27" y="498"/>
                  </a:lnTo>
                  <a:lnTo>
                    <a:pt x="0" y="563"/>
                  </a:lnTo>
                  <a:lnTo>
                    <a:pt x="6" y="580"/>
                  </a:lnTo>
                  <a:lnTo>
                    <a:pt x="8" y="588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8" name="Freeform 322"/>
            <p:cNvSpPr>
              <a:spLocks/>
            </p:cNvSpPr>
            <p:nvPr/>
          </p:nvSpPr>
          <p:spPr bwMode="auto">
            <a:xfrm>
              <a:off x="5965825" y="5449888"/>
              <a:ext cx="655638" cy="539750"/>
            </a:xfrm>
            <a:custGeom>
              <a:avLst/>
              <a:gdLst>
                <a:gd name="T0" fmla="*/ 0 w 361"/>
                <a:gd name="T1" fmla="*/ 367 h 367"/>
                <a:gd name="T2" fmla="*/ 104 w 361"/>
                <a:gd name="T3" fmla="*/ 192 h 367"/>
                <a:gd name="T4" fmla="*/ 48 w 361"/>
                <a:gd name="T5" fmla="*/ 6 h 367"/>
                <a:gd name="T6" fmla="*/ 71 w 361"/>
                <a:gd name="T7" fmla="*/ 0 h 367"/>
                <a:gd name="T8" fmla="*/ 71 w 361"/>
                <a:gd name="T9" fmla="*/ 10 h 367"/>
                <a:gd name="T10" fmla="*/ 83 w 361"/>
                <a:gd name="T11" fmla="*/ 18 h 367"/>
                <a:gd name="T12" fmla="*/ 98 w 361"/>
                <a:gd name="T13" fmla="*/ 16 h 367"/>
                <a:gd name="T14" fmla="*/ 106 w 361"/>
                <a:gd name="T15" fmla="*/ 4 h 367"/>
                <a:gd name="T16" fmla="*/ 131 w 361"/>
                <a:gd name="T17" fmla="*/ 6 h 367"/>
                <a:gd name="T18" fmla="*/ 140 w 361"/>
                <a:gd name="T19" fmla="*/ 18 h 367"/>
                <a:gd name="T20" fmla="*/ 156 w 361"/>
                <a:gd name="T21" fmla="*/ 18 h 367"/>
                <a:gd name="T22" fmla="*/ 177 w 361"/>
                <a:gd name="T23" fmla="*/ 29 h 367"/>
                <a:gd name="T24" fmla="*/ 198 w 361"/>
                <a:gd name="T25" fmla="*/ 31 h 367"/>
                <a:gd name="T26" fmla="*/ 204 w 361"/>
                <a:gd name="T27" fmla="*/ 27 h 367"/>
                <a:gd name="T28" fmla="*/ 217 w 361"/>
                <a:gd name="T29" fmla="*/ 29 h 367"/>
                <a:gd name="T30" fmla="*/ 225 w 361"/>
                <a:gd name="T31" fmla="*/ 37 h 367"/>
                <a:gd name="T32" fmla="*/ 248 w 361"/>
                <a:gd name="T33" fmla="*/ 41 h 367"/>
                <a:gd name="T34" fmla="*/ 269 w 361"/>
                <a:gd name="T35" fmla="*/ 41 h 367"/>
                <a:gd name="T36" fmla="*/ 280 w 361"/>
                <a:gd name="T37" fmla="*/ 33 h 367"/>
                <a:gd name="T38" fmla="*/ 284 w 361"/>
                <a:gd name="T39" fmla="*/ 25 h 367"/>
                <a:gd name="T40" fmla="*/ 303 w 361"/>
                <a:gd name="T41" fmla="*/ 25 h 367"/>
                <a:gd name="T42" fmla="*/ 309 w 361"/>
                <a:gd name="T43" fmla="*/ 27 h 367"/>
                <a:gd name="T44" fmla="*/ 321 w 361"/>
                <a:gd name="T45" fmla="*/ 37 h 367"/>
                <a:gd name="T46" fmla="*/ 330 w 361"/>
                <a:gd name="T47" fmla="*/ 73 h 367"/>
                <a:gd name="T48" fmla="*/ 344 w 361"/>
                <a:gd name="T49" fmla="*/ 110 h 367"/>
                <a:gd name="T50" fmla="*/ 361 w 361"/>
                <a:gd name="T51" fmla="*/ 129 h 367"/>
                <a:gd name="T52" fmla="*/ 342 w 361"/>
                <a:gd name="T53" fmla="*/ 131 h 367"/>
                <a:gd name="T54" fmla="*/ 336 w 361"/>
                <a:gd name="T55" fmla="*/ 150 h 367"/>
                <a:gd name="T56" fmla="*/ 336 w 361"/>
                <a:gd name="T57" fmla="*/ 173 h 367"/>
                <a:gd name="T58" fmla="*/ 340 w 361"/>
                <a:gd name="T59" fmla="*/ 185 h 367"/>
                <a:gd name="T60" fmla="*/ 332 w 361"/>
                <a:gd name="T61" fmla="*/ 192 h 367"/>
                <a:gd name="T62" fmla="*/ 326 w 361"/>
                <a:gd name="T63" fmla="*/ 204 h 367"/>
                <a:gd name="T64" fmla="*/ 315 w 361"/>
                <a:gd name="T65" fmla="*/ 215 h 367"/>
                <a:gd name="T66" fmla="*/ 299 w 361"/>
                <a:gd name="T67" fmla="*/ 225 h 367"/>
                <a:gd name="T68" fmla="*/ 288 w 361"/>
                <a:gd name="T69" fmla="*/ 221 h 367"/>
                <a:gd name="T70" fmla="*/ 261 w 361"/>
                <a:gd name="T71" fmla="*/ 202 h 367"/>
                <a:gd name="T72" fmla="*/ 240 w 361"/>
                <a:gd name="T73" fmla="*/ 198 h 367"/>
                <a:gd name="T74" fmla="*/ 228 w 361"/>
                <a:gd name="T75" fmla="*/ 213 h 367"/>
                <a:gd name="T76" fmla="*/ 221 w 361"/>
                <a:gd name="T77" fmla="*/ 231 h 367"/>
                <a:gd name="T78" fmla="*/ 230 w 361"/>
                <a:gd name="T79" fmla="*/ 242 h 367"/>
                <a:gd name="T80" fmla="*/ 234 w 361"/>
                <a:gd name="T81" fmla="*/ 259 h 367"/>
                <a:gd name="T82" fmla="*/ 215 w 361"/>
                <a:gd name="T83" fmla="*/ 273 h 367"/>
                <a:gd name="T84" fmla="*/ 219 w 361"/>
                <a:gd name="T85" fmla="*/ 296 h 367"/>
                <a:gd name="T86" fmla="*/ 211 w 361"/>
                <a:gd name="T87" fmla="*/ 319 h 367"/>
                <a:gd name="T88" fmla="*/ 200 w 361"/>
                <a:gd name="T89" fmla="*/ 342 h 367"/>
                <a:gd name="T90" fmla="*/ 192 w 361"/>
                <a:gd name="T91" fmla="*/ 351 h 367"/>
                <a:gd name="T92" fmla="*/ 182 w 361"/>
                <a:gd name="T93" fmla="*/ 348 h 367"/>
                <a:gd name="T94" fmla="*/ 167 w 361"/>
                <a:gd name="T95" fmla="*/ 332 h 367"/>
                <a:gd name="T96" fmla="*/ 156 w 361"/>
                <a:gd name="T97" fmla="*/ 332 h 367"/>
                <a:gd name="T98" fmla="*/ 136 w 361"/>
                <a:gd name="T99" fmla="*/ 336 h 367"/>
                <a:gd name="T100" fmla="*/ 121 w 361"/>
                <a:gd name="T101" fmla="*/ 338 h 367"/>
                <a:gd name="T102" fmla="*/ 109 w 361"/>
                <a:gd name="T103" fmla="*/ 346 h 367"/>
                <a:gd name="T104" fmla="*/ 106 w 361"/>
                <a:gd name="T105" fmla="*/ 353 h 367"/>
                <a:gd name="T106" fmla="*/ 96 w 361"/>
                <a:gd name="T107" fmla="*/ 365 h 367"/>
                <a:gd name="T108" fmla="*/ 83 w 361"/>
                <a:gd name="T109" fmla="*/ 365 h 367"/>
                <a:gd name="T110" fmla="*/ 60 w 361"/>
                <a:gd name="T111" fmla="*/ 359 h 367"/>
                <a:gd name="T112" fmla="*/ 44 w 361"/>
                <a:gd name="T113" fmla="*/ 355 h 367"/>
                <a:gd name="T114" fmla="*/ 21 w 361"/>
                <a:gd name="T115" fmla="*/ 355 h 367"/>
                <a:gd name="T116" fmla="*/ 0 w 361"/>
                <a:gd name="T117" fmla="*/ 367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1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  <a:lnTo>
                    <a:pt x="71" y="10"/>
                  </a:lnTo>
                  <a:lnTo>
                    <a:pt x="83" y="18"/>
                  </a:lnTo>
                  <a:lnTo>
                    <a:pt x="98" y="16"/>
                  </a:lnTo>
                  <a:lnTo>
                    <a:pt x="106" y="4"/>
                  </a:lnTo>
                  <a:lnTo>
                    <a:pt x="131" y="6"/>
                  </a:lnTo>
                  <a:lnTo>
                    <a:pt x="140" y="18"/>
                  </a:lnTo>
                  <a:lnTo>
                    <a:pt x="156" y="18"/>
                  </a:lnTo>
                  <a:lnTo>
                    <a:pt x="177" y="29"/>
                  </a:lnTo>
                  <a:lnTo>
                    <a:pt x="198" y="31"/>
                  </a:lnTo>
                  <a:lnTo>
                    <a:pt x="204" y="27"/>
                  </a:lnTo>
                  <a:lnTo>
                    <a:pt x="217" y="29"/>
                  </a:lnTo>
                  <a:lnTo>
                    <a:pt x="225" y="37"/>
                  </a:lnTo>
                  <a:lnTo>
                    <a:pt x="248" y="41"/>
                  </a:lnTo>
                  <a:lnTo>
                    <a:pt x="269" y="41"/>
                  </a:lnTo>
                  <a:lnTo>
                    <a:pt x="280" y="33"/>
                  </a:lnTo>
                  <a:lnTo>
                    <a:pt x="284" y="25"/>
                  </a:lnTo>
                  <a:lnTo>
                    <a:pt x="303" y="25"/>
                  </a:lnTo>
                  <a:lnTo>
                    <a:pt x="309" y="27"/>
                  </a:lnTo>
                  <a:lnTo>
                    <a:pt x="321" y="37"/>
                  </a:lnTo>
                  <a:lnTo>
                    <a:pt x="330" y="73"/>
                  </a:lnTo>
                  <a:lnTo>
                    <a:pt x="344" y="110"/>
                  </a:lnTo>
                  <a:lnTo>
                    <a:pt x="361" y="129"/>
                  </a:lnTo>
                  <a:lnTo>
                    <a:pt x="342" y="131"/>
                  </a:lnTo>
                  <a:lnTo>
                    <a:pt x="336" y="150"/>
                  </a:lnTo>
                  <a:lnTo>
                    <a:pt x="336" y="173"/>
                  </a:lnTo>
                  <a:lnTo>
                    <a:pt x="340" y="185"/>
                  </a:lnTo>
                  <a:lnTo>
                    <a:pt x="332" y="192"/>
                  </a:lnTo>
                  <a:lnTo>
                    <a:pt x="326" y="204"/>
                  </a:lnTo>
                  <a:lnTo>
                    <a:pt x="315" y="215"/>
                  </a:lnTo>
                  <a:lnTo>
                    <a:pt x="299" y="225"/>
                  </a:lnTo>
                  <a:lnTo>
                    <a:pt x="288" y="221"/>
                  </a:lnTo>
                  <a:lnTo>
                    <a:pt x="261" y="202"/>
                  </a:lnTo>
                  <a:lnTo>
                    <a:pt x="240" y="198"/>
                  </a:lnTo>
                  <a:lnTo>
                    <a:pt x="228" y="213"/>
                  </a:lnTo>
                  <a:lnTo>
                    <a:pt x="221" y="231"/>
                  </a:lnTo>
                  <a:lnTo>
                    <a:pt x="230" y="242"/>
                  </a:lnTo>
                  <a:lnTo>
                    <a:pt x="234" y="259"/>
                  </a:lnTo>
                  <a:lnTo>
                    <a:pt x="215" y="273"/>
                  </a:lnTo>
                  <a:lnTo>
                    <a:pt x="219" y="296"/>
                  </a:lnTo>
                  <a:lnTo>
                    <a:pt x="211" y="319"/>
                  </a:lnTo>
                  <a:lnTo>
                    <a:pt x="200" y="342"/>
                  </a:lnTo>
                  <a:lnTo>
                    <a:pt x="192" y="351"/>
                  </a:lnTo>
                  <a:lnTo>
                    <a:pt x="182" y="348"/>
                  </a:lnTo>
                  <a:lnTo>
                    <a:pt x="167" y="332"/>
                  </a:lnTo>
                  <a:lnTo>
                    <a:pt x="156" y="332"/>
                  </a:lnTo>
                  <a:lnTo>
                    <a:pt x="136" y="336"/>
                  </a:lnTo>
                  <a:lnTo>
                    <a:pt x="121" y="338"/>
                  </a:lnTo>
                  <a:lnTo>
                    <a:pt x="109" y="346"/>
                  </a:lnTo>
                  <a:lnTo>
                    <a:pt x="106" y="353"/>
                  </a:lnTo>
                  <a:lnTo>
                    <a:pt x="96" y="365"/>
                  </a:lnTo>
                  <a:lnTo>
                    <a:pt x="83" y="365"/>
                  </a:lnTo>
                  <a:lnTo>
                    <a:pt x="60" y="359"/>
                  </a:lnTo>
                  <a:lnTo>
                    <a:pt x="44" y="355"/>
                  </a:lnTo>
                  <a:lnTo>
                    <a:pt x="21" y="355"/>
                  </a:lnTo>
                  <a:lnTo>
                    <a:pt x="0" y="367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9" name="Freeform 323"/>
            <p:cNvSpPr>
              <a:spLocks/>
            </p:cNvSpPr>
            <p:nvPr/>
          </p:nvSpPr>
          <p:spPr bwMode="auto">
            <a:xfrm>
              <a:off x="5524500" y="5354638"/>
              <a:ext cx="630238" cy="635000"/>
            </a:xfrm>
            <a:custGeom>
              <a:avLst/>
              <a:gdLst>
                <a:gd name="T0" fmla="*/ 246 w 350"/>
                <a:gd name="T1" fmla="*/ 428 h 428"/>
                <a:gd name="T2" fmla="*/ 123 w 350"/>
                <a:gd name="T3" fmla="*/ 265 h 428"/>
                <a:gd name="T4" fmla="*/ 87 w 350"/>
                <a:gd name="T5" fmla="*/ 251 h 428"/>
                <a:gd name="T6" fmla="*/ 56 w 350"/>
                <a:gd name="T7" fmla="*/ 240 h 428"/>
                <a:gd name="T8" fmla="*/ 27 w 350"/>
                <a:gd name="T9" fmla="*/ 188 h 428"/>
                <a:gd name="T10" fmla="*/ 37 w 350"/>
                <a:gd name="T11" fmla="*/ 161 h 428"/>
                <a:gd name="T12" fmla="*/ 0 w 350"/>
                <a:gd name="T13" fmla="*/ 113 h 428"/>
                <a:gd name="T14" fmla="*/ 4 w 350"/>
                <a:gd name="T15" fmla="*/ 103 h 428"/>
                <a:gd name="T16" fmla="*/ 6 w 350"/>
                <a:gd name="T17" fmla="*/ 92 h 428"/>
                <a:gd name="T18" fmla="*/ 14 w 350"/>
                <a:gd name="T19" fmla="*/ 86 h 428"/>
                <a:gd name="T20" fmla="*/ 20 w 350"/>
                <a:gd name="T21" fmla="*/ 77 h 428"/>
                <a:gd name="T22" fmla="*/ 37 w 350"/>
                <a:gd name="T23" fmla="*/ 102 h 428"/>
                <a:gd name="T24" fmla="*/ 60 w 350"/>
                <a:gd name="T25" fmla="*/ 92 h 428"/>
                <a:gd name="T26" fmla="*/ 68 w 350"/>
                <a:gd name="T27" fmla="*/ 94 h 428"/>
                <a:gd name="T28" fmla="*/ 75 w 350"/>
                <a:gd name="T29" fmla="*/ 102 h 428"/>
                <a:gd name="T30" fmla="*/ 87 w 350"/>
                <a:gd name="T31" fmla="*/ 103 h 428"/>
                <a:gd name="T32" fmla="*/ 102 w 350"/>
                <a:gd name="T33" fmla="*/ 100 h 428"/>
                <a:gd name="T34" fmla="*/ 117 w 350"/>
                <a:gd name="T35" fmla="*/ 103 h 428"/>
                <a:gd name="T36" fmla="*/ 125 w 350"/>
                <a:gd name="T37" fmla="*/ 113 h 428"/>
                <a:gd name="T38" fmla="*/ 146 w 350"/>
                <a:gd name="T39" fmla="*/ 144 h 428"/>
                <a:gd name="T40" fmla="*/ 152 w 350"/>
                <a:gd name="T41" fmla="*/ 146 h 428"/>
                <a:gd name="T42" fmla="*/ 162 w 350"/>
                <a:gd name="T43" fmla="*/ 146 h 428"/>
                <a:gd name="T44" fmla="*/ 235 w 350"/>
                <a:gd name="T45" fmla="*/ 96 h 428"/>
                <a:gd name="T46" fmla="*/ 246 w 350"/>
                <a:gd name="T47" fmla="*/ 88 h 428"/>
                <a:gd name="T48" fmla="*/ 212 w 350"/>
                <a:gd name="T49" fmla="*/ 17 h 428"/>
                <a:gd name="T50" fmla="*/ 223 w 350"/>
                <a:gd name="T51" fmla="*/ 0 h 428"/>
                <a:gd name="T52" fmla="*/ 315 w 350"/>
                <a:gd name="T53" fmla="*/ 4 h 428"/>
                <a:gd name="T54" fmla="*/ 317 w 350"/>
                <a:gd name="T55" fmla="*/ 9 h 428"/>
                <a:gd name="T56" fmla="*/ 317 w 350"/>
                <a:gd name="T57" fmla="*/ 23 h 428"/>
                <a:gd name="T58" fmla="*/ 311 w 350"/>
                <a:gd name="T59" fmla="*/ 31 h 428"/>
                <a:gd name="T60" fmla="*/ 313 w 350"/>
                <a:gd name="T61" fmla="*/ 44 h 428"/>
                <a:gd name="T62" fmla="*/ 317 w 350"/>
                <a:gd name="T63" fmla="*/ 61 h 428"/>
                <a:gd name="T64" fmla="*/ 294 w 350"/>
                <a:gd name="T65" fmla="*/ 67 h 428"/>
                <a:gd name="T66" fmla="*/ 350 w 350"/>
                <a:gd name="T67" fmla="*/ 253 h 428"/>
                <a:gd name="T68" fmla="*/ 246 w 350"/>
                <a:gd name="T69" fmla="*/ 428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50" h="428">
                  <a:moveTo>
                    <a:pt x="246" y="428"/>
                  </a:moveTo>
                  <a:lnTo>
                    <a:pt x="123" y="265"/>
                  </a:lnTo>
                  <a:lnTo>
                    <a:pt x="87" y="251"/>
                  </a:lnTo>
                  <a:lnTo>
                    <a:pt x="56" y="240"/>
                  </a:lnTo>
                  <a:lnTo>
                    <a:pt x="27" y="188"/>
                  </a:lnTo>
                  <a:lnTo>
                    <a:pt x="37" y="161"/>
                  </a:lnTo>
                  <a:lnTo>
                    <a:pt x="0" y="113"/>
                  </a:lnTo>
                  <a:lnTo>
                    <a:pt x="4" y="103"/>
                  </a:lnTo>
                  <a:lnTo>
                    <a:pt x="6" y="92"/>
                  </a:lnTo>
                  <a:lnTo>
                    <a:pt x="14" y="86"/>
                  </a:lnTo>
                  <a:lnTo>
                    <a:pt x="20" y="77"/>
                  </a:lnTo>
                  <a:lnTo>
                    <a:pt x="37" y="102"/>
                  </a:lnTo>
                  <a:lnTo>
                    <a:pt x="60" y="92"/>
                  </a:lnTo>
                  <a:lnTo>
                    <a:pt x="68" y="94"/>
                  </a:lnTo>
                  <a:lnTo>
                    <a:pt x="75" y="102"/>
                  </a:lnTo>
                  <a:lnTo>
                    <a:pt x="87" y="103"/>
                  </a:lnTo>
                  <a:lnTo>
                    <a:pt x="102" y="100"/>
                  </a:lnTo>
                  <a:lnTo>
                    <a:pt x="117" y="103"/>
                  </a:lnTo>
                  <a:lnTo>
                    <a:pt x="125" y="113"/>
                  </a:lnTo>
                  <a:lnTo>
                    <a:pt x="146" y="144"/>
                  </a:lnTo>
                  <a:lnTo>
                    <a:pt x="152" y="146"/>
                  </a:lnTo>
                  <a:lnTo>
                    <a:pt x="162" y="146"/>
                  </a:lnTo>
                  <a:lnTo>
                    <a:pt x="235" y="96"/>
                  </a:lnTo>
                  <a:lnTo>
                    <a:pt x="246" y="88"/>
                  </a:lnTo>
                  <a:lnTo>
                    <a:pt x="212" y="17"/>
                  </a:lnTo>
                  <a:lnTo>
                    <a:pt x="223" y="0"/>
                  </a:lnTo>
                  <a:lnTo>
                    <a:pt x="315" y="4"/>
                  </a:lnTo>
                  <a:lnTo>
                    <a:pt x="317" y="9"/>
                  </a:lnTo>
                  <a:lnTo>
                    <a:pt x="317" y="23"/>
                  </a:lnTo>
                  <a:lnTo>
                    <a:pt x="311" y="31"/>
                  </a:lnTo>
                  <a:lnTo>
                    <a:pt x="313" y="44"/>
                  </a:lnTo>
                  <a:lnTo>
                    <a:pt x="317" y="61"/>
                  </a:lnTo>
                  <a:lnTo>
                    <a:pt x="294" y="67"/>
                  </a:lnTo>
                  <a:lnTo>
                    <a:pt x="350" y="253"/>
                  </a:lnTo>
                  <a:lnTo>
                    <a:pt x="246" y="428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0" name="Freeform 324"/>
            <p:cNvSpPr>
              <a:spLocks/>
            </p:cNvSpPr>
            <p:nvPr/>
          </p:nvSpPr>
          <p:spPr bwMode="auto">
            <a:xfrm>
              <a:off x="4905375" y="5522913"/>
              <a:ext cx="723900" cy="466725"/>
            </a:xfrm>
            <a:custGeom>
              <a:avLst/>
              <a:gdLst>
                <a:gd name="T0" fmla="*/ 364 w 397"/>
                <a:gd name="T1" fmla="*/ 315 h 315"/>
                <a:gd name="T2" fmla="*/ 301 w 397"/>
                <a:gd name="T3" fmla="*/ 263 h 315"/>
                <a:gd name="T4" fmla="*/ 265 w 397"/>
                <a:gd name="T5" fmla="*/ 269 h 315"/>
                <a:gd name="T6" fmla="*/ 221 w 397"/>
                <a:gd name="T7" fmla="*/ 271 h 315"/>
                <a:gd name="T8" fmla="*/ 167 w 397"/>
                <a:gd name="T9" fmla="*/ 257 h 315"/>
                <a:gd name="T10" fmla="*/ 155 w 397"/>
                <a:gd name="T11" fmla="*/ 246 h 315"/>
                <a:gd name="T12" fmla="*/ 130 w 397"/>
                <a:gd name="T13" fmla="*/ 227 h 315"/>
                <a:gd name="T14" fmla="*/ 102 w 397"/>
                <a:gd name="T15" fmla="*/ 209 h 315"/>
                <a:gd name="T16" fmla="*/ 61 w 397"/>
                <a:gd name="T17" fmla="*/ 186 h 315"/>
                <a:gd name="T18" fmla="*/ 11 w 397"/>
                <a:gd name="T19" fmla="*/ 161 h 315"/>
                <a:gd name="T20" fmla="*/ 0 w 397"/>
                <a:gd name="T21" fmla="*/ 152 h 315"/>
                <a:gd name="T22" fmla="*/ 19 w 397"/>
                <a:gd name="T23" fmla="*/ 104 h 315"/>
                <a:gd name="T24" fmla="*/ 320 w 397"/>
                <a:gd name="T25" fmla="*/ 0 h 315"/>
                <a:gd name="T26" fmla="*/ 330 w 397"/>
                <a:gd name="T27" fmla="*/ 0 h 315"/>
                <a:gd name="T28" fmla="*/ 341 w 397"/>
                <a:gd name="T29" fmla="*/ 0 h 315"/>
                <a:gd name="T30" fmla="*/ 378 w 397"/>
                <a:gd name="T31" fmla="*/ 48 h 315"/>
                <a:gd name="T32" fmla="*/ 368 w 397"/>
                <a:gd name="T33" fmla="*/ 75 h 315"/>
                <a:gd name="T34" fmla="*/ 397 w 397"/>
                <a:gd name="T35" fmla="*/ 127 h 315"/>
                <a:gd name="T36" fmla="*/ 378 w 397"/>
                <a:gd name="T37" fmla="*/ 131 h 315"/>
                <a:gd name="T38" fmla="*/ 364 w 397"/>
                <a:gd name="T39" fmla="*/ 315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315">
                  <a:moveTo>
                    <a:pt x="364" y="315"/>
                  </a:moveTo>
                  <a:lnTo>
                    <a:pt x="301" y="263"/>
                  </a:lnTo>
                  <a:lnTo>
                    <a:pt x="265" y="269"/>
                  </a:lnTo>
                  <a:lnTo>
                    <a:pt x="221" y="271"/>
                  </a:lnTo>
                  <a:lnTo>
                    <a:pt x="167" y="257"/>
                  </a:lnTo>
                  <a:lnTo>
                    <a:pt x="155" y="246"/>
                  </a:lnTo>
                  <a:lnTo>
                    <a:pt x="130" y="227"/>
                  </a:lnTo>
                  <a:lnTo>
                    <a:pt x="102" y="209"/>
                  </a:lnTo>
                  <a:lnTo>
                    <a:pt x="61" y="186"/>
                  </a:lnTo>
                  <a:lnTo>
                    <a:pt x="11" y="161"/>
                  </a:lnTo>
                  <a:lnTo>
                    <a:pt x="0" y="152"/>
                  </a:ln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  <a:lnTo>
                    <a:pt x="378" y="48"/>
                  </a:lnTo>
                  <a:lnTo>
                    <a:pt x="368" y="75"/>
                  </a:lnTo>
                  <a:lnTo>
                    <a:pt x="397" y="127"/>
                  </a:lnTo>
                  <a:lnTo>
                    <a:pt x="378" y="131"/>
                  </a:lnTo>
                  <a:lnTo>
                    <a:pt x="364" y="315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1" name="Freeform 325"/>
            <p:cNvSpPr>
              <a:spLocks/>
            </p:cNvSpPr>
            <p:nvPr/>
          </p:nvSpPr>
          <p:spPr bwMode="auto">
            <a:xfrm>
              <a:off x="4264025" y="4346575"/>
              <a:ext cx="1497013" cy="1403350"/>
            </a:xfrm>
            <a:custGeom>
              <a:avLst/>
              <a:gdLst>
                <a:gd name="T0" fmla="*/ 305 w 825"/>
                <a:gd name="T1" fmla="*/ 896 h 950"/>
                <a:gd name="T2" fmla="*/ 316 w 825"/>
                <a:gd name="T3" fmla="*/ 861 h 950"/>
                <a:gd name="T4" fmla="*/ 242 w 825"/>
                <a:gd name="T5" fmla="*/ 756 h 950"/>
                <a:gd name="T6" fmla="*/ 245 w 825"/>
                <a:gd name="T7" fmla="*/ 727 h 950"/>
                <a:gd name="T8" fmla="*/ 234 w 825"/>
                <a:gd name="T9" fmla="*/ 698 h 950"/>
                <a:gd name="T10" fmla="*/ 213 w 825"/>
                <a:gd name="T11" fmla="*/ 652 h 950"/>
                <a:gd name="T12" fmla="*/ 186 w 825"/>
                <a:gd name="T13" fmla="*/ 622 h 950"/>
                <a:gd name="T14" fmla="*/ 163 w 825"/>
                <a:gd name="T15" fmla="*/ 575 h 950"/>
                <a:gd name="T16" fmla="*/ 128 w 825"/>
                <a:gd name="T17" fmla="*/ 562 h 950"/>
                <a:gd name="T18" fmla="*/ 121 w 825"/>
                <a:gd name="T19" fmla="*/ 549 h 950"/>
                <a:gd name="T20" fmla="*/ 103 w 825"/>
                <a:gd name="T21" fmla="*/ 483 h 950"/>
                <a:gd name="T22" fmla="*/ 0 w 825"/>
                <a:gd name="T23" fmla="*/ 385 h 950"/>
                <a:gd name="T24" fmla="*/ 124 w 825"/>
                <a:gd name="T25" fmla="*/ 416 h 950"/>
                <a:gd name="T26" fmla="*/ 195 w 825"/>
                <a:gd name="T27" fmla="*/ 407 h 950"/>
                <a:gd name="T28" fmla="*/ 261 w 825"/>
                <a:gd name="T29" fmla="*/ 426 h 950"/>
                <a:gd name="T30" fmla="*/ 403 w 825"/>
                <a:gd name="T31" fmla="*/ 480 h 950"/>
                <a:gd name="T32" fmla="*/ 443 w 825"/>
                <a:gd name="T33" fmla="*/ 483 h 950"/>
                <a:gd name="T34" fmla="*/ 359 w 825"/>
                <a:gd name="T35" fmla="*/ 370 h 950"/>
                <a:gd name="T36" fmla="*/ 224 w 825"/>
                <a:gd name="T37" fmla="*/ 370 h 950"/>
                <a:gd name="T38" fmla="*/ 190 w 825"/>
                <a:gd name="T39" fmla="*/ 393 h 950"/>
                <a:gd name="T40" fmla="*/ 307 w 825"/>
                <a:gd name="T41" fmla="*/ 75 h 950"/>
                <a:gd name="T42" fmla="*/ 391 w 825"/>
                <a:gd name="T43" fmla="*/ 19 h 950"/>
                <a:gd name="T44" fmla="*/ 666 w 825"/>
                <a:gd name="T45" fmla="*/ 205 h 950"/>
                <a:gd name="T46" fmla="*/ 683 w 825"/>
                <a:gd name="T47" fmla="*/ 339 h 950"/>
                <a:gd name="T48" fmla="*/ 744 w 825"/>
                <a:gd name="T49" fmla="*/ 447 h 950"/>
                <a:gd name="T50" fmla="*/ 723 w 825"/>
                <a:gd name="T51" fmla="*/ 501 h 950"/>
                <a:gd name="T52" fmla="*/ 825 w 825"/>
                <a:gd name="T53" fmla="*/ 495 h 950"/>
                <a:gd name="T54" fmla="*/ 700 w 825"/>
                <a:gd name="T55" fmla="*/ 587 h 950"/>
                <a:gd name="T56" fmla="*/ 716 w 825"/>
                <a:gd name="T57" fmla="*/ 600 h 950"/>
                <a:gd name="T58" fmla="*/ 710 w 825"/>
                <a:gd name="T59" fmla="*/ 771 h 950"/>
                <a:gd name="T60" fmla="*/ 700 w 825"/>
                <a:gd name="T61" fmla="*/ 788 h 950"/>
                <a:gd name="T62" fmla="*/ 687 w 825"/>
                <a:gd name="T63" fmla="*/ 796 h 950"/>
                <a:gd name="T64" fmla="*/ 374 w 825"/>
                <a:gd name="T65" fmla="*/ 902 h 950"/>
                <a:gd name="T66" fmla="*/ 297 w 825"/>
                <a:gd name="T67" fmla="*/ 915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25" h="950">
                  <a:moveTo>
                    <a:pt x="291" y="904"/>
                  </a:moveTo>
                  <a:lnTo>
                    <a:pt x="305" y="896"/>
                  </a:lnTo>
                  <a:lnTo>
                    <a:pt x="309" y="886"/>
                  </a:lnTo>
                  <a:lnTo>
                    <a:pt x="316" y="861"/>
                  </a:lnTo>
                  <a:lnTo>
                    <a:pt x="322" y="848"/>
                  </a:lnTo>
                  <a:lnTo>
                    <a:pt x="242" y="756"/>
                  </a:lnTo>
                  <a:lnTo>
                    <a:pt x="247" y="739"/>
                  </a:lnTo>
                  <a:lnTo>
                    <a:pt x="245" y="727"/>
                  </a:lnTo>
                  <a:lnTo>
                    <a:pt x="245" y="719"/>
                  </a:lnTo>
                  <a:lnTo>
                    <a:pt x="234" y="698"/>
                  </a:lnTo>
                  <a:lnTo>
                    <a:pt x="226" y="679"/>
                  </a:lnTo>
                  <a:lnTo>
                    <a:pt x="213" y="652"/>
                  </a:lnTo>
                  <a:lnTo>
                    <a:pt x="197" y="629"/>
                  </a:lnTo>
                  <a:lnTo>
                    <a:pt x="186" y="622"/>
                  </a:lnTo>
                  <a:lnTo>
                    <a:pt x="167" y="608"/>
                  </a:lnTo>
                  <a:lnTo>
                    <a:pt x="163" y="575"/>
                  </a:lnTo>
                  <a:lnTo>
                    <a:pt x="165" y="564"/>
                  </a:lnTo>
                  <a:lnTo>
                    <a:pt x="128" y="562"/>
                  </a:lnTo>
                  <a:lnTo>
                    <a:pt x="128" y="554"/>
                  </a:lnTo>
                  <a:lnTo>
                    <a:pt x="121" y="549"/>
                  </a:lnTo>
                  <a:lnTo>
                    <a:pt x="113" y="545"/>
                  </a:lnTo>
                  <a:lnTo>
                    <a:pt x="103" y="483"/>
                  </a:lnTo>
                  <a:lnTo>
                    <a:pt x="2" y="478"/>
                  </a:lnTo>
                  <a:lnTo>
                    <a:pt x="0" y="385"/>
                  </a:lnTo>
                  <a:lnTo>
                    <a:pt x="90" y="376"/>
                  </a:lnTo>
                  <a:lnTo>
                    <a:pt x="124" y="416"/>
                  </a:lnTo>
                  <a:lnTo>
                    <a:pt x="186" y="426"/>
                  </a:lnTo>
                  <a:lnTo>
                    <a:pt x="195" y="407"/>
                  </a:lnTo>
                  <a:lnTo>
                    <a:pt x="220" y="409"/>
                  </a:lnTo>
                  <a:lnTo>
                    <a:pt x="261" y="426"/>
                  </a:lnTo>
                  <a:lnTo>
                    <a:pt x="326" y="489"/>
                  </a:lnTo>
                  <a:lnTo>
                    <a:pt x="403" y="480"/>
                  </a:lnTo>
                  <a:lnTo>
                    <a:pt x="433" y="537"/>
                  </a:lnTo>
                  <a:lnTo>
                    <a:pt x="443" y="483"/>
                  </a:lnTo>
                  <a:lnTo>
                    <a:pt x="493" y="432"/>
                  </a:lnTo>
                  <a:lnTo>
                    <a:pt x="359" y="370"/>
                  </a:lnTo>
                  <a:lnTo>
                    <a:pt x="349" y="370"/>
                  </a:lnTo>
                  <a:lnTo>
                    <a:pt x="224" y="370"/>
                  </a:lnTo>
                  <a:lnTo>
                    <a:pt x="209" y="399"/>
                  </a:lnTo>
                  <a:lnTo>
                    <a:pt x="190" y="393"/>
                  </a:lnTo>
                  <a:lnTo>
                    <a:pt x="190" y="309"/>
                  </a:lnTo>
                  <a:lnTo>
                    <a:pt x="307" y="75"/>
                  </a:lnTo>
                  <a:lnTo>
                    <a:pt x="368" y="53"/>
                  </a:lnTo>
                  <a:lnTo>
                    <a:pt x="391" y="19"/>
                  </a:lnTo>
                  <a:lnTo>
                    <a:pt x="457" y="0"/>
                  </a:lnTo>
                  <a:lnTo>
                    <a:pt x="666" y="205"/>
                  </a:lnTo>
                  <a:lnTo>
                    <a:pt x="700" y="270"/>
                  </a:lnTo>
                  <a:lnTo>
                    <a:pt x="683" y="339"/>
                  </a:lnTo>
                  <a:lnTo>
                    <a:pt x="681" y="347"/>
                  </a:lnTo>
                  <a:lnTo>
                    <a:pt x="744" y="447"/>
                  </a:lnTo>
                  <a:lnTo>
                    <a:pt x="710" y="476"/>
                  </a:lnTo>
                  <a:lnTo>
                    <a:pt x="723" y="501"/>
                  </a:lnTo>
                  <a:lnTo>
                    <a:pt x="813" y="481"/>
                  </a:lnTo>
                  <a:lnTo>
                    <a:pt x="825" y="495"/>
                  </a:lnTo>
                  <a:lnTo>
                    <a:pt x="700" y="564"/>
                  </a:lnTo>
                  <a:lnTo>
                    <a:pt x="700" y="587"/>
                  </a:lnTo>
                  <a:lnTo>
                    <a:pt x="708" y="595"/>
                  </a:lnTo>
                  <a:lnTo>
                    <a:pt x="716" y="600"/>
                  </a:lnTo>
                  <a:lnTo>
                    <a:pt x="716" y="762"/>
                  </a:lnTo>
                  <a:lnTo>
                    <a:pt x="710" y="771"/>
                  </a:lnTo>
                  <a:lnTo>
                    <a:pt x="702" y="777"/>
                  </a:lnTo>
                  <a:lnTo>
                    <a:pt x="700" y="788"/>
                  </a:lnTo>
                  <a:lnTo>
                    <a:pt x="696" y="798"/>
                  </a:lnTo>
                  <a:lnTo>
                    <a:pt x="687" y="796"/>
                  </a:lnTo>
                  <a:lnTo>
                    <a:pt x="675" y="796"/>
                  </a:lnTo>
                  <a:lnTo>
                    <a:pt x="374" y="902"/>
                  </a:lnTo>
                  <a:lnTo>
                    <a:pt x="355" y="950"/>
                  </a:lnTo>
                  <a:lnTo>
                    <a:pt x="297" y="915"/>
                  </a:lnTo>
                  <a:lnTo>
                    <a:pt x="291" y="904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2" name="Freeform 326"/>
            <p:cNvSpPr>
              <a:spLocks/>
            </p:cNvSpPr>
            <p:nvPr/>
          </p:nvSpPr>
          <p:spPr bwMode="auto">
            <a:xfrm>
              <a:off x="5014913" y="3567113"/>
              <a:ext cx="1309687" cy="1181100"/>
            </a:xfrm>
            <a:custGeom>
              <a:avLst/>
              <a:gdLst>
                <a:gd name="T0" fmla="*/ 716 w 722"/>
                <a:gd name="T1" fmla="*/ 633 h 802"/>
                <a:gd name="T2" fmla="*/ 722 w 722"/>
                <a:gd name="T3" fmla="*/ 605 h 802"/>
                <a:gd name="T4" fmla="*/ 710 w 722"/>
                <a:gd name="T5" fmla="*/ 605 h 802"/>
                <a:gd name="T6" fmla="*/ 706 w 722"/>
                <a:gd name="T7" fmla="*/ 609 h 802"/>
                <a:gd name="T8" fmla="*/ 689 w 722"/>
                <a:gd name="T9" fmla="*/ 607 h 802"/>
                <a:gd name="T10" fmla="*/ 687 w 722"/>
                <a:gd name="T11" fmla="*/ 597 h 802"/>
                <a:gd name="T12" fmla="*/ 687 w 722"/>
                <a:gd name="T13" fmla="*/ 587 h 802"/>
                <a:gd name="T14" fmla="*/ 695 w 722"/>
                <a:gd name="T15" fmla="*/ 543 h 802"/>
                <a:gd name="T16" fmla="*/ 695 w 722"/>
                <a:gd name="T17" fmla="*/ 536 h 802"/>
                <a:gd name="T18" fmla="*/ 689 w 722"/>
                <a:gd name="T19" fmla="*/ 528 h 802"/>
                <a:gd name="T20" fmla="*/ 655 w 722"/>
                <a:gd name="T21" fmla="*/ 514 h 802"/>
                <a:gd name="T22" fmla="*/ 649 w 722"/>
                <a:gd name="T23" fmla="*/ 507 h 802"/>
                <a:gd name="T24" fmla="*/ 643 w 722"/>
                <a:gd name="T25" fmla="*/ 486 h 802"/>
                <a:gd name="T26" fmla="*/ 657 w 722"/>
                <a:gd name="T27" fmla="*/ 470 h 802"/>
                <a:gd name="T28" fmla="*/ 678 w 722"/>
                <a:gd name="T29" fmla="*/ 468 h 802"/>
                <a:gd name="T30" fmla="*/ 683 w 722"/>
                <a:gd name="T31" fmla="*/ 459 h 802"/>
                <a:gd name="T32" fmla="*/ 649 w 722"/>
                <a:gd name="T33" fmla="*/ 340 h 802"/>
                <a:gd name="T34" fmla="*/ 637 w 722"/>
                <a:gd name="T35" fmla="*/ 336 h 802"/>
                <a:gd name="T36" fmla="*/ 616 w 722"/>
                <a:gd name="T37" fmla="*/ 336 h 802"/>
                <a:gd name="T38" fmla="*/ 568 w 722"/>
                <a:gd name="T39" fmla="*/ 161 h 802"/>
                <a:gd name="T40" fmla="*/ 493 w 722"/>
                <a:gd name="T41" fmla="*/ 135 h 802"/>
                <a:gd name="T42" fmla="*/ 390 w 722"/>
                <a:gd name="T43" fmla="*/ 94 h 802"/>
                <a:gd name="T44" fmla="*/ 311 w 722"/>
                <a:gd name="T45" fmla="*/ 64 h 802"/>
                <a:gd name="T46" fmla="*/ 231 w 722"/>
                <a:gd name="T47" fmla="*/ 35 h 802"/>
                <a:gd name="T48" fmla="*/ 173 w 722"/>
                <a:gd name="T49" fmla="*/ 29 h 802"/>
                <a:gd name="T50" fmla="*/ 87 w 722"/>
                <a:gd name="T51" fmla="*/ 16 h 802"/>
                <a:gd name="T52" fmla="*/ 50 w 722"/>
                <a:gd name="T53" fmla="*/ 0 h 802"/>
                <a:gd name="T54" fmla="*/ 0 w 722"/>
                <a:gd name="T55" fmla="*/ 69 h 802"/>
                <a:gd name="T56" fmla="*/ 8 w 722"/>
                <a:gd name="T57" fmla="*/ 240 h 802"/>
                <a:gd name="T58" fmla="*/ 31 w 722"/>
                <a:gd name="T59" fmla="*/ 301 h 802"/>
                <a:gd name="T60" fmla="*/ 65 w 722"/>
                <a:gd name="T61" fmla="*/ 390 h 802"/>
                <a:gd name="T62" fmla="*/ 69 w 722"/>
                <a:gd name="T63" fmla="*/ 524 h 802"/>
                <a:gd name="T64" fmla="*/ 41 w 722"/>
                <a:gd name="T65" fmla="*/ 532 h 802"/>
                <a:gd name="T66" fmla="*/ 250 w 722"/>
                <a:gd name="T67" fmla="*/ 739 h 802"/>
                <a:gd name="T68" fmla="*/ 284 w 722"/>
                <a:gd name="T69" fmla="*/ 802 h 802"/>
                <a:gd name="T70" fmla="*/ 384 w 722"/>
                <a:gd name="T71" fmla="*/ 802 h 802"/>
                <a:gd name="T72" fmla="*/ 388 w 722"/>
                <a:gd name="T73" fmla="*/ 670 h 802"/>
                <a:gd name="T74" fmla="*/ 543 w 722"/>
                <a:gd name="T75" fmla="*/ 647 h 802"/>
                <a:gd name="T76" fmla="*/ 622 w 722"/>
                <a:gd name="T77" fmla="*/ 660 h 802"/>
                <a:gd name="T78" fmla="*/ 716 w 722"/>
                <a:gd name="T79" fmla="*/ 633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22" h="802">
                  <a:moveTo>
                    <a:pt x="716" y="633"/>
                  </a:moveTo>
                  <a:lnTo>
                    <a:pt x="722" y="605"/>
                  </a:lnTo>
                  <a:lnTo>
                    <a:pt x="710" y="605"/>
                  </a:lnTo>
                  <a:lnTo>
                    <a:pt x="706" y="609"/>
                  </a:lnTo>
                  <a:lnTo>
                    <a:pt x="689" y="607"/>
                  </a:lnTo>
                  <a:lnTo>
                    <a:pt x="687" y="597"/>
                  </a:lnTo>
                  <a:lnTo>
                    <a:pt x="687" y="587"/>
                  </a:lnTo>
                  <a:lnTo>
                    <a:pt x="695" y="543"/>
                  </a:lnTo>
                  <a:lnTo>
                    <a:pt x="695" y="536"/>
                  </a:lnTo>
                  <a:lnTo>
                    <a:pt x="689" y="528"/>
                  </a:lnTo>
                  <a:lnTo>
                    <a:pt x="655" y="514"/>
                  </a:lnTo>
                  <a:lnTo>
                    <a:pt x="649" y="507"/>
                  </a:lnTo>
                  <a:lnTo>
                    <a:pt x="643" y="486"/>
                  </a:lnTo>
                  <a:lnTo>
                    <a:pt x="657" y="470"/>
                  </a:lnTo>
                  <a:lnTo>
                    <a:pt x="678" y="468"/>
                  </a:lnTo>
                  <a:lnTo>
                    <a:pt x="683" y="459"/>
                  </a:lnTo>
                  <a:lnTo>
                    <a:pt x="649" y="340"/>
                  </a:lnTo>
                  <a:lnTo>
                    <a:pt x="637" y="336"/>
                  </a:lnTo>
                  <a:lnTo>
                    <a:pt x="616" y="336"/>
                  </a:lnTo>
                  <a:lnTo>
                    <a:pt x="568" y="161"/>
                  </a:lnTo>
                  <a:lnTo>
                    <a:pt x="493" y="135"/>
                  </a:lnTo>
                  <a:lnTo>
                    <a:pt x="390" y="94"/>
                  </a:lnTo>
                  <a:lnTo>
                    <a:pt x="311" y="64"/>
                  </a:lnTo>
                  <a:lnTo>
                    <a:pt x="231" y="35"/>
                  </a:lnTo>
                  <a:lnTo>
                    <a:pt x="173" y="29"/>
                  </a:lnTo>
                  <a:lnTo>
                    <a:pt x="87" y="16"/>
                  </a:lnTo>
                  <a:lnTo>
                    <a:pt x="50" y="0"/>
                  </a:lnTo>
                  <a:lnTo>
                    <a:pt x="0" y="69"/>
                  </a:lnTo>
                  <a:lnTo>
                    <a:pt x="8" y="240"/>
                  </a:lnTo>
                  <a:lnTo>
                    <a:pt x="31" y="301"/>
                  </a:lnTo>
                  <a:lnTo>
                    <a:pt x="65" y="390"/>
                  </a:lnTo>
                  <a:lnTo>
                    <a:pt x="69" y="524"/>
                  </a:lnTo>
                  <a:lnTo>
                    <a:pt x="41" y="532"/>
                  </a:lnTo>
                  <a:lnTo>
                    <a:pt x="250" y="739"/>
                  </a:lnTo>
                  <a:lnTo>
                    <a:pt x="284" y="802"/>
                  </a:lnTo>
                  <a:lnTo>
                    <a:pt x="384" y="802"/>
                  </a:lnTo>
                  <a:lnTo>
                    <a:pt x="388" y="670"/>
                  </a:lnTo>
                  <a:lnTo>
                    <a:pt x="543" y="647"/>
                  </a:lnTo>
                  <a:lnTo>
                    <a:pt x="622" y="660"/>
                  </a:lnTo>
                  <a:lnTo>
                    <a:pt x="716" y="633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3" name="Freeform 327"/>
            <p:cNvSpPr>
              <a:spLocks/>
            </p:cNvSpPr>
            <p:nvPr/>
          </p:nvSpPr>
          <p:spPr bwMode="auto">
            <a:xfrm>
              <a:off x="5711825" y="4519613"/>
              <a:ext cx="430213" cy="228600"/>
            </a:xfrm>
            <a:custGeom>
              <a:avLst/>
              <a:gdLst>
                <a:gd name="T0" fmla="*/ 238 w 238"/>
                <a:gd name="T1" fmla="*/ 13 h 155"/>
                <a:gd name="T2" fmla="*/ 159 w 238"/>
                <a:gd name="T3" fmla="*/ 0 h 155"/>
                <a:gd name="T4" fmla="*/ 4 w 238"/>
                <a:gd name="T5" fmla="*/ 23 h 155"/>
                <a:gd name="T6" fmla="*/ 0 w 238"/>
                <a:gd name="T7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" h="155">
                  <a:moveTo>
                    <a:pt x="238" y="13"/>
                  </a:move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4" name="Line 328"/>
            <p:cNvSpPr>
              <a:spLocks noChangeShapeType="1"/>
            </p:cNvSpPr>
            <p:nvPr/>
          </p:nvSpPr>
          <p:spPr bwMode="auto">
            <a:xfrm flipV="1">
              <a:off x="6148388" y="5051425"/>
              <a:ext cx="8413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5" name="Freeform 329"/>
            <p:cNvSpPr>
              <a:spLocks/>
            </p:cNvSpPr>
            <p:nvPr/>
          </p:nvSpPr>
          <p:spPr bwMode="auto">
            <a:xfrm>
              <a:off x="5711825" y="4748213"/>
              <a:ext cx="436563" cy="303212"/>
            </a:xfrm>
            <a:custGeom>
              <a:avLst/>
              <a:gdLst>
                <a:gd name="T0" fmla="*/ 240 w 240"/>
                <a:gd name="T1" fmla="*/ 206 h 206"/>
                <a:gd name="T2" fmla="*/ 202 w 240"/>
                <a:gd name="T3" fmla="*/ 135 h 206"/>
                <a:gd name="T4" fmla="*/ 40 w 240"/>
                <a:gd name="T5" fmla="*/ 69 h 206"/>
                <a:gd name="T6" fmla="*/ 0 w 240"/>
                <a:gd name="T7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0" h="206">
                  <a:moveTo>
                    <a:pt x="240" y="206"/>
                  </a:moveTo>
                  <a:lnTo>
                    <a:pt x="202" y="135"/>
                  </a:lnTo>
                  <a:lnTo>
                    <a:pt x="40" y="6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6" name="Freeform 330"/>
            <p:cNvSpPr>
              <a:spLocks/>
            </p:cNvSpPr>
            <p:nvPr/>
          </p:nvSpPr>
          <p:spPr bwMode="auto">
            <a:xfrm>
              <a:off x="5711825" y="4519613"/>
              <a:ext cx="538163" cy="531812"/>
            </a:xfrm>
            <a:custGeom>
              <a:avLst/>
              <a:gdLst>
                <a:gd name="T0" fmla="*/ 288 w 299"/>
                <a:gd name="T1" fmla="*/ 359 h 361"/>
                <a:gd name="T2" fmla="*/ 299 w 299"/>
                <a:gd name="T3" fmla="*/ 305 h 361"/>
                <a:gd name="T4" fmla="*/ 290 w 299"/>
                <a:gd name="T5" fmla="*/ 244 h 361"/>
                <a:gd name="T6" fmla="*/ 271 w 299"/>
                <a:gd name="T7" fmla="*/ 244 h 361"/>
                <a:gd name="T8" fmla="*/ 236 w 299"/>
                <a:gd name="T9" fmla="*/ 128 h 361"/>
                <a:gd name="T10" fmla="*/ 238 w 299"/>
                <a:gd name="T11" fmla="*/ 13 h 361"/>
                <a:gd name="T12" fmla="*/ 159 w 299"/>
                <a:gd name="T13" fmla="*/ 0 h 361"/>
                <a:gd name="T14" fmla="*/ 4 w 299"/>
                <a:gd name="T15" fmla="*/ 23 h 361"/>
                <a:gd name="T16" fmla="*/ 0 w 299"/>
                <a:gd name="T17" fmla="*/ 155 h 361"/>
                <a:gd name="T18" fmla="*/ 40 w 299"/>
                <a:gd name="T19" fmla="*/ 224 h 361"/>
                <a:gd name="T20" fmla="*/ 202 w 299"/>
                <a:gd name="T21" fmla="*/ 290 h 361"/>
                <a:gd name="T22" fmla="*/ 240 w 299"/>
                <a:gd name="T23" fmla="*/ 361 h 361"/>
                <a:gd name="T24" fmla="*/ 288 w 299"/>
                <a:gd name="T25" fmla="*/ 359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9" h="361">
                  <a:moveTo>
                    <a:pt x="288" y="359"/>
                  </a:moveTo>
                  <a:lnTo>
                    <a:pt x="299" y="305"/>
                  </a:lnTo>
                  <a:lnTo>
                    <a:pt x="290" y="244"/>
                  </a:lnTo>
                  <a:lnTo>
                    <a:pt x="271" y="244"/>
                  </a:lnTo>
                  <a:lnTo>
                    <a:pt x="236" y="128"/>
                  </a:lnTo>
                  <a:lnTo>
                    <a:pt x="238" y="13"/>
                  </a:ln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  <a:lnTo>
                    <a:pt x="40" y="224"/>
                  </a:lnTo>
                  <a:lnTo>
                    <a:pt x="202" y="290"/>
                  </a:lnTo>
                  <a:lnTo>
                    <a:pt x="240" y="361"/>
                  </a:lnTo>
                  <a:lnTo>
                    <a:pt x="288" y="359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7" name="Freeform 331"/>
            <p:cNvSpPr>
              <a:spLocks/>
            </p:cNvSpPr>
            <p:nvPr/>
          </p:nvSpPr>
          <p:spPr bwMode="auto">
            <a:xfrm>
              <a:off x="5499100" y="4748213"/>
              <a:ext cx="649288" cy="339725"/>
            </a:xfrm>
            <a:custGeom>
              <a:avLst/>
              <a:gdLst>
                <a:gd name="T0" fmla="*/ 359 w 359"/>
                <a:gd name="T1" fmla="*/ 206 h 231"/>
                <a:gd name="T2" fmla="*/ 321 w 359"/>
                <a:gd name="T3" fmla="*/ 135 h 231"/>
                <a:gd name="T4" fmla="*/ 159 w 359"/>
                <a:gd name="T5" fmla="*/ 69 h 231"/>
                <a:gd name="T6" fmla="*/ 119 w 359"/>
                <a:gd name="T7" fmla="*/ 0 h 231"/>
                <a:gd name="T8" fmla="*/ 19 w 359"/>
                <a:gd name="T9" fmla="*/ 0 h 231"/>
                <a:gd name="T10" fmla="*/ 2 w 359"/>
                <a:gd name="T11" fmla="*/ 69 h 231"/>
                <a:gd name="T12" fmla="*/ 0 w 359"/>
                <a:gd name="T13" fmla="*/ 77 h 231"/>
                <a:gd name="T14" fmla="*/ 63 w 359"/>
                <a:gd name="T15" fmla="*/ 177 h 231"/>
                <a:gd name="T16" fmla="*/ 29 w 359"/>
                <a:gd name="T17" fmla="*/ 206 h 231"/>
                <a:gd name="T18" fmla="*/ 42 w 359"/>
                <a:gd name="T19" fmla="*/ 231 h 231"/>
                <a:gd name="T20" fmla="*/ 132 w 359"/>
                <a:gd name="T21" fmla="*/ 211 h 231"/>
                <a:gd name="T22" fmla="*/ 257 w 359"/>
                <a:gd name="T23" fmla="*/ 185 h 231"/>
                <a:gd name="T24" fmla="*/ 261 w 359"/>
                <a:gd name="T25" fmla="*/ 192 h 231"/>
                <a:gd name="T26" fmla="*/ 282 w 359"/>
                <a:gd name="T27" fmla="*/ 200 h 231"/>
                <a:gd name="T28" fmla="*/ 311 w 359"/>
                <a:gd name="T29" fmla="*/ 198 h 231"/>
                <a:gd name="T30" fmla="*/ 322 w 359"/>
                <a:gd name="T31" fmla="*/ 208 h 231"/>
                <a:gd name="T32" fmla="*/ 340 w 359"/>
                <a:gd name="T33" fmla="*/ 208 h 231"/>
                <a:gd name="T34" fmla="*/ 359 w 359"/>
                <a:gd name="T35" fmla="*/ 206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9" h="231">
                  <a:moveTo>
                    <a:pt x="359" y="206"/>
                  </a:moveTo>
                  <a:lnTo>
                    <a:pt x="321" y="135"/>
                  </a:lnTo>
                  <a:lnTo>
                    <a:pt x="159" y="69"/>
                  </a:lnTo>
                  <a:lnTo>
                    <a:pt x="119" y="0"/>
                  </a:lnTo>
                  <a:lnTo>
                    <a:pt x="19" y="0"/>
                  </a:ln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  <a:lnTo>
                    <a:pt x="257" y="185"/>
                  </a:lnTo>
                  <a:lnTo>
                    <a:pt x="261" y="192"/>
                  </a:lnTo>
                  <a:lnTo>
                    <a:pt x="282" y="200"/>
                  </a:lnTo>
                  <a:lnTo>
                    <a:pt x="311" y="198"/>
                  </a:lnTo>
                  <a:lnTo>
                    <a:pt x="322" y="208"/>
                  </a:lnTo>
                  <a:lnTo>
                    <a:pt x="340" y="208"/>
                  </a:lnTo>
                  <a:lnTo>
                    <a:pt x="359" y="206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8" name="Freeform 332"/>
            <p:cNvSpPr>
              <a:spLocks/>
            </p:cNvSpPr>
            <p:nvPr/>
          </p:nvSpPr>
          <p:spPr bwMode="auto">
            <a:xfrm>
              <a:off x="5529263" y="5019675"/>
              <a:ext cx="720725" cy="555625"/>
            </a:xfrm>
            <a:custGeom>
              <a:avLst/>
              <a:gdLst>
                <a:gd name="T0" fmla="*/ 313 w 401"/>
                <a:gd name="T1" fmla="*/ 234 h 376"/>
                <a:gd name="T2" fmla="*/ 311 w 401"/>
                <a:gd name="T3" fmla="*/ 226 h 376"/>
                <a:gd name="T4" fmla="*/ 305 w 401"/>
                <a:gd name="T5" fmla="*/ 209 h 376"/>
                <a:gd name="T6" fmla="*/ 332 w 401"/>
                <a:gd name="T7" fmla="*/ 144 h 376"/>
                <a:gd name="T8" fmla="*/ 355 w 401"/>
                <a:gd name="T9" fmla="*/ 144 h 376"/>
                <a:gd name="T10" fmla="*/ 401 w 401"/>
                <a:gd name="T11" fmla="*/ 53 h 376"/>
                <a:gd name="T12" fmla="*/ 390 w 401"/>
                <a:gd name="T13" fmla="*/ 19 h 376"/>
                <a:gd name="T14" fmla="*/ 342 w 401"/>
                <a:gd name="T15" fmla="*/ 21 h 376"/>
                <a:gd name="T16" fmla="*/ 323 w 401"/>
                <a:gd name="T17" fmla="*/ 23 h 376"/>
                <a:gd name="T18" fmla="*/ 305 w 401"/>
                <a:gd name="T19" fmla="*/ 23 h 376"/>
                <a:gd name="T20" fmla="*/ 294 w 401"/>
                <a:gd name="T21" fmla="*/ 13 h 376"/>
                <a:gd name="T22" fmla="*/ 265 w 401"/>
                <a:gd name="T23" fmla="*/ 15 h 376"/>
                <a:gd name="T24" fmla="*/ 244 w 401"/>
                <a:gd name="T25" fmla="*/ 7 h 376"/>
                <a:gd name="T26" fmla="*/ 240 w 401"/>
                <a:gd name="T27" fmla="*/ 0 h 376"/>
                <a:gd name="T28" fmla="*/ 115 w 401"/>
                <a:gd name="T29" fmla="*/ 26 h 376"/>
                <a:gd name="T30" fmla="*/ 127 w 401"/>
                <a:gd name="T31" fmla="*/ 42 h 376"/>
                <a:gd name="T32" fmla="*/ 0 w 401"/>
                <a:gd name="T33" fmla="*/ 109 h 376"/>
                <a:gd name="T34" fmla="*/ 0 w 401"/>
                <a:gd name="T35" fmla="*/ 132 h 376"/>
                <a:gd name="T36" fmla="*/ 10 w 401"/>
                <a:gd name="T37" fmla="*/ 140 h 376"/>
                <a:gd name="T38" fmla="*/ 18 w 401"/>
                <a:gd name="T39" fmla="*/ 145 h 376"/>
                <a:gd name="T40" fmla="*/ 18 w 401"/>
                <a:gd name="T41" fmla="*/ 307 h 376"/>
                <a:gd name="T42" fmla="*/ 35 w 401"/>
                <a:gd name="T43" fmla="*/ 332 h 376"/>
                <a:gd name="T44" fmla="*/ 58 w 401"/>
                <a:gd name="T45" fmla="*/ 322 h 376"/>
                <a:gd name="T46" fmla="*/ 66 w 401"/>
                <a:gd name="T47" fmla="*/ 324 h 376"/>
                <a:gd name="T48" fmla="*/ 73 w 401"/>
                <a:gd name="T49" fmla="*/ 332 h 376"/>
                <a:gd name="T50" fmla="*/ 85 w 401"/>
                <a:gd name="T51" fmla="*/ 333 h 376"/>
                <a:gd name="T52" fmla="*/ 100 w 401"/>
                <a:gd name="T53" fmla="*/ 330 h 376"/>
                <a:gd name="T54" fmla="*/ 115 w 401"/>
                <a:gd name="T55" fmla="*/ 333 h 376"/>
                <a:gd name="T56" fmla="*/ 123 w 401"/>
                <a:gd name="T57" fmla="*/ 343 h 376"/>
                <a:gd name="T58" fmla="*/ 144 w 401"/>
                <a:gd name="T59" fmla="*/ 374 h 376"/>
                <a:gd name="T60" fmla="*/ 150 w 401"/>
                <a:gd name="T61" fmla="*/ 376 h 376"/>
                <a:gd name="T62" fmla="*/ 160 w 401"/>
                <a:gd name="T63" fmla="*/ 376 h 376"/>
                <a:gd name="T64" fmla="*/ 233 w 401"/>
                <a:gd name="T65" fmla="*/ 326 h 376"/>
                <a:gd name="T66" fmla="*/ 244 w 401"/>
                <a:gd name="T67" fmla="*/ 318 h 376"/>
                <a:gd name="T68" fmla="*/ 210 w 401"/>
                <a:gd name="T69" fmla="*/ 247 h 376"/>
                <a:gd name="T70" fmla="*/ 221 w 401"/>
                <a:gd name="T71" fmla="*/ 230 h 376"/>
                <a:gd name="T72" fmla="*/ 313 w 401"/>
                <a:gd name="T73" fmla="*/ 234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1" h="376">
                  <a:moveTo>
                    <a:pt x="313" y="234"/>
                  </a:moveTo>
                  <a:lnTo>
                    <a:pt x="311" y="226"/>
                  </a:lnTo>
                  <a:lnTo>
                    <a:pt x="305" y="209"/>
                  </a:lnTo>
                  <a:lnTo>
                    <a:pt x="332" y="144"/>
                  </a:lnTo>
                  <a:lnTo>
                    <a:pt x="355" y="144"/>
                  </a:lnTo>
                  <a:lnTo>
                    <a:pt x="401" y="53"/>
                  </a:lnTo>
                  <a:lnTo>
                    <a:pt x="390" y="19"/>
                  </a:lnTo>
                  <a:lnTo>
                    <a:pt x="342" y="21"/>
                  </a:lnTo>
                  <a:lnTo>
                    <a:pt x="323" y="23"/>
                  </a:lnTo>
                  <a:lnTo>
                    <a:pt x="305" y="23"/>
                  </a:lnTo>
                  <a:lnTo>
                    <a:pt x="294" y="13"/>
                  </a:lnTo>
                  <a:lnTo>
                    <a:pt x="265" y="15"/>
                  </a:lnTo>
                  <a:lnTo>
                    <a:pt x="244" y="7"/>
                  </a:lnTo>
                  <a:lnTo>
                    <a:pt x="240" y="0"/>
                  </a:lnTo>
                  <a:lnTo>
                    <a:pt x="115" y="26"/>
                  </a:lnTo>
                  <a:lnTo>
                    <a:pt x="127" y="42"/>
                  </a:lnTo>
                  <a:lnTo>
                    <a:pt x="0" y="109"/>
                  </a:lnTo>
                  <a:lnTo>
                    <a:pt x="0" y="132"/>
                  </a:lnTo>
                  <a:lnTo>
                    <a:pt x="10" y="140"/>
                  </a:lnTo>
                  <a:lnTo>
                    <a:pt x="18" y="145"/>
                  </a:lnTo>
                  <a:lnTo>
                    <a:pt x="18" y="307"/>
                  </a:lnTo>
                  <a:lnTo>
                    <a:pt x="35" y="332"/>
                  </a:lnTo>
                  <a:lnTo>
                    <a:pt x="58" y="322"/>
                  </a:lnTo>
                  <a:lnTo>
                    <a:pt x="66" y="324"/>
                  </a:lnTo>
                  <a:lnTo>
                    <a:pt x="73" y="332"/>
                  </a:lnTo>
                  <a:lnTo>
                    <a:pt x="85" y="333"/>
                  </a:lnTo>
                  <a:lnTo>
                    <a:pt x="100" y="330"/>
                  </a:lnTo>
                  <a:lnTo>
                    <a:pt x="115" y="333"/>
                  </a:lnTo>
                  <a:lnTo>
                    <a:pt x="123" y="343"/>
                  </a:lnTo>
                  <a:lnTo>
                    <a:pt x="144" y="374"/>
                  </a:lnTo>
                  <a:lnTo>
                    <a:pt x="150" y="376"/>
                  </a:lnTo>
                  <a:lnTo>
                    <a:pt x="160" y="376"/>
                  </a:lnTo>
                  <a:lnTo>
                    <a:pt x="233" y="326"/>
                  </a:lnTo>
                  <a:lnTo>
                    <a:pt x="244" y="318"/>
                  </a:lnTo>
                  <a:lnTo>
                    <a:pt x="210" y="247"/>
                  </a:lnTo>
                  <a:lnTo>
                    <a:pt x="221" y="230"/>
                  </a:lnTo>
                  <a:lnTo>
                    <a:pt x="313" y="234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9" name="Freeform 333"/>
            <p:cNvSpPr>
              <a:spLocks/>
            </p:cNvSpPr>
            <p:nvPr/>
          </p:nvSpPr>
          <p:spPr bwMode="auto">
            <a:xfrm>
              <a:off x="3267075" y="4992688"/>
              <a:ext cx="1582738" cy="874712"/>
            </a:xfrm>
            <a:custGeom>
              <a:avLst/>
              <a:gdLst>
                <a:gd name="T0" fmla="*/ 858 w 875"/>
                <a:gd name="T1" fmla="*/ 459 h 593"/>
                <a:gd name="T2" fmla="*/ 869 w 875"/>
                <a:gd name="T3" fmla="*/ 424 h 593"/>
                <a:gd name="T4" fmla="*/ 795 w 875"/>
                <a:gd name="T5" fmla="*/ 319 h 593"/>
                <a:gd name="T6" fmla="*/ 798 w 875"/>
                <a:gd name="T7" fmla="*/ 292 h 593"/>
                <a:gd name="T8" fmla="*/ 787 w 875"/>
                <a:gd name="T9" fmla="*/ 261 h 593"/>
                <a:gd name="T10" fmla="*/ 766 w 875"/>
                <a:gd name="T11" fmla="*/ 215 h 593"/>
                <a:gd name="T12" fmla="*/ 737 w 875"/>
                <a:gd name="T13" fmla="*/ 185 h 593"/>
                <a:gd name="T14" fmla="*/ 716 w 875"/>
                <a:gd name="T15" fmla="*/ 140 h 593"/>
                <a:gd name="T16" fmla="*/ 679 w 875"/>
                <a:gd name="T17" fmla="*/ 125 h 593"/>
                <a:gd name="T18" fmla="*/ 674 w 875"/>
                <a:gd name="T19" fmla="*/ 112 h 593"/>
                <a:gd name="T20" fmla="*/ 656 w 875"/>
                <a:gd name="T21" fmla="*/ 48 h 593"/>
                <a:gd name="T22" fmla="*/ 516 w 875"/>
                <a:gd name="T23" fmla="*/ 39 h 593"/>
                <a:gd name="T24" fmla="*/ 422 w 875"/>
                <a:gd name="T25" fmla="*/ 0 h 593"/>
                <a:gd name="T26" fmla="*/ 424 w 875"/>
                <a:gd name="T27" fmla="*/ 27 h 593"/>
                <a:gd name="T28" fmla="*/ 434 w 875"/>
                <a:gd name="T29" fmla="*/ 62 h 593"/>
                <a:gd name="T30" fmla="*/ 393 w 875"/>
                <a:gd name="T31" fmla="*/ 75 h 593"/>
                <a:gd name="T32" fmla="*/ 353 w 875"/>
                <a:gd name="T33" fmla="*/ 104 h 593"/>
                <a:gd name="T34" fmla="*/ 292 w 875"/>
                <a:gd name="T35" fmla="*/ 121 h 593"/>
                <a:gd name="T36" fmla="*/ 75 w 875"/>
                <a:gd name="T37" fmla="*/ 129 h 593"/>
                <a:gd name="T38" fmla="*/ 65 w 875"/>
                <a:gd name="T39" fmla="*/ 211 h 593"/>
                <a:gd name="T40" fmla="*/ 15 w 875"/>
                <a:gd name="T41" fmla="*/ 254 h 593"/>
                <a:gd name="T42" fmla="*/ 23 w 875"/>
                <a:gd name="T43" fmla="*/ 304 h 593"/>
                <a:gd name="T44" fmla="*/ 0 w 875"/>
                <a:gd name="T45" fmla="*/ 409 h 593"/>
                <a:gd name="T46" fmla="*/ 52 w 875"/>
                <a:gd name="T47" fmla="*/ 455 h 593"/>
                <a:gd name="T48" fmla="*/ 94 w 875"/>
                <a:gd name="T49" fmla="*/ 470 h 593"/>
                <a:gd name="T50" fmla="*/ 131 w 875"/>
                <a:gd name="T51" fmla="*/ 515 h 593"/>
                <a:gd name="T52" fmla="*/ 169 w 875"/>
                <a:gd name="T53" fmla="*/ 538 h 593"/>
                <a:gd name="T54" fmla="*/ 180 w 875"/>
                <a:gd name="T55" fmla="*/ 553 h 593"/>
                <a:gd name="T56" fmla="*/ 213 w 875"/>
                <a:gd name="T57" fmla="*/ 540 h 593"/>
                <a:gd name="T58" fmla="*/ 251 w 875"/>
                <a:gd name="T59" fmla="*/ 563 h 593"/>
                <a:gd name="T60" fmla="*/ 288 w 875"/>
                <a:gd name="T61" fmla="*/ 588 h 593"/>
                <a:gd name="T62" fmla="*/ 317 w 875"/>
                <a:gd name="T63" fmla="*/ 591 h 593"/>
                <a:gd name="T64" fmla="*/ 301 w 875"/>
                <a:gd name="T65" fmla="*/ 421 h 593"/>
                <a:gd name="T66" fmla="*/ 317 w 875"/>
                <a:gd name="T67" fmla="*/ 346 h 593"/>
                <a:gd name="T68" fmla="*/ 489 w 875"/>
                <a:gd name="T69" fmla="*/ 282 h 593"/>
                <a:gd name="T70" fmla="*/ 656 w 875"/>
                <a:gd name="T71" fmla="*/ 292 h 593"/>
                <a:gd name="T72" fmla="*/ 701 w 875"/>
                <a:gd name="T73" fmla="*/ 403 h 593"/>
                <a:gd name="T74" fmla="*/ 793 w 875"/>
                <a:gd name="T75" fmla="*/ 405 h 593"/>
                <a:gd name="T76" fmla="*/ 833 w 875"/>
                <a:gd name="T77" fmla="*/ 449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75" h="593">
                  <a:moveTo>
                    <a:pt x="843" y="467"/>
                  </a:moveTo>
                  <a:lnTo>
                    <a:pt x="858" y="459"/>
                  </a:lnTo>
                  <a:lnTo>
                    <a:pt x="862" y="449"/>
                  </a:lnTo>
                  <a:lnTo>
                    <a:pt x="869" y="424"/>
                  </a:lnTo>
                  <a:lnTo>
                    <a:pt x="875" y="411"/>
                  </a:lnTo>
                  <a:lnTo>
                    <a:pt x="795" y="319"/>
                  </a:lnTo>
                  <a:lnTo>
                    <a:pt x="800" y="304"/>
                  </a:lnTo>
                  <a:lnTo>
                    <a:pt x="798" y="292"/>
                  </a:lnTo>
                  <a:lnTo>
                    <a:pt x="796" y="282"/>
                  </a:lnTo>
                  <a:lnTo>
                    <a:pt x="787" y="261"/>
                  </a:lnTo>
                  <a:lnTo>
                    <a:pt x="779" y="242"/>
                  </a:lnTo>
                  <a:lnTo>
                    <a:pt x="766" y="215"/>
                  </a:lnTo>
                  <a:lnTo>
                    <a:pt x="748" y="192"/>
                  </a:lnTo>
                  <a:lnTo>
                    <a:pt x="737" y="185"/>
                  </a:lnTo>
                  <a:lnTo>
                    <a:pt x="720" y="171"/>
                  </a:lnTo>
                  <a:lnTo>
                    <a:pt x="716" y="140"/>
                  </a:lnTo>
                  <a:lnTo>
                    <a:pt x="718" y="129"/>
                  </a:lnTo>
                  <a:lnTo>
                    <a:pt x="679" y="125"/>
                  </a:lnTo>
                  <a:lnTo>
                    <a:pt x="679" y="119"/>
                  </a:lnTo>
                  <a:lnTo>
                    <a:pt x="674" y="112"/>
                  </a:lnTo>
                  <a:lnTo>
                    <a:pt x="666" y="108"/>
                  </a:lnTo>
                  <a:lnTo>
                    <a:pt x="656" y="48"/>
                  </a:lnTo>
                  <a:lnTo>
                    <a:pt x="555" y="41"/>
                  </a:lnTo>
                  <a:lnTo>
                    <a:pt x="516" y="39"/>
                  </a:lnTo>
                  <a:lnTo>
                    <a:pt x="468" y="0"/>
                  </a:lnTo>
                  <a:lnTo>
                    <a:pt x="422" y="0"/>
                  </a:lnTo>
                  <a:lnTo>
                    <a:pt x="416" y="23"/>
                  </a:lnTo>
                  <a:lnTo>
                    <a:pt x="424" y="27"/>
                  </a:lnTo>
                  <a:lnTo>
                    <a:pt x="434" y="44"/>
                  </a:lnTo>
                  <a:lnTo>
                    <a:pt x="434" y="62"/>
                  </a:lnTo>
                  <a:lnTo>
                    <a:pt x="413" y="73"/>
                  </a:lnTo>
                  <a:lnTo>
                    <a:pt x="393" y="75"/>
                  </a:lnTo>
                  <a:lnTo>
                    <a:pt x="372" y="75"/>
                  </a:lnTo>
                  <a:lnTo>
                    <a:pt x="353" y="104"/>
                  </a:lnTo>
                  <a:lnTo>
                    <a:pt x="317" y="75"/>
                  </a:lnTo>
                  <a:lnTo>
                    <a:pt x="292" y="121"/>
                  </a:lnTo>
                  <a:lnTo>
                    <a:pt x="150" y="85"/>
                  </a:lnTo>
                  <a:lnTo>
                    <a:pt x="75" y="129"/>
                  </a:lnTo>
                  <a:lnTo>
                    <a:pt x="50" y="142"/>
                  </a:lnTo>
                  <a:lnTo>
                    <a:pt x="65" y="211"/>
                  </a:lnTo>
                  <a:lnTo>
                    <a:pt x="27" y="229"/>
                  </a:lnTo>
                  <a:lnTo>
                    <a:pt x="15" y="254"/>
                  </a:lnTo>
                  <a:lnTo>
                    <a:pt x="13" y="280"/>
                  </a:lnTo>
                  <a:lnTo>
                    <a:pt x="23" y="304"/>
                  </a:lnTo>
                  <a:lnTo>
                    <a:pt x="46" y="323"/>
                  </a:lnTo>
                  <a:lnTo>
                    <a:pt x="0" y="409"/>
                  </a:lnTo>
                  <a:lnTo>
                    <a:pt x="27" y="432"/>
                  </a:lnTo>
                  <a:lnTo>
                    <a:pt x="52" y="455"/>
                  </a:lnTo>
                  <a:lnTo>
                    <a:pt x="71" y="467"/>
                  </a:lnTo>
                  <a:lnTo>
                    <a:pt x="94" y="470"/>
                  </a:lnTo>
                  <a:lnTo>
                    <a:pt x="111" y="492"/>
                  </a:lnTo>
                  <a:lnTo>
                    <a:pt x="131" y="515"/>
                  </a:lnTo>
                  <a:lnTo>
                    <a:pt x="150" y="526"/>
                  </a:lnTo>
                  <a:lnTo>
                    <a:pt x="169" y="538"/>
                  </a:lnTo>
                  <a:lnTo>
                    <a:pt x="175" y="549"/>
                  </a:lnTo>
                  <a:lnTo>
                    <a:pt x="180" y="553"/>
                  </a:lnTo>
                  <a:lnTo>
                    <a:pt x="188" y="547"/>
                  </a:lnTo>
                  <a:lnTo>
                    <a:pt x="213" y="540"/>
                  </a:lnTo>
                  <a:lnTo>
                    <a:pt x="236" y="545"/>
                  </a:lnTo>
                  <a:lnTo>
                    <a:pt x="251" y="563"/>
                  </a:lnTo>
                  <a:lnTo>
                    <a:pt x="273" y="578"/>
                  </a:lnTo>
                  <a:lnTo>
                    <a:pt x="288" y="588"/>
                  </a:lnTo>
                  <a:lnTo>
                    <a:pt x="303" y="593"/>
                  </a:lnTo>
                  <a:lnTo>
                    <a:pt x="317" y="591"/>
                  </a:lnTo>
                  <a:lnTo>
                    <a:pt x="292" y="432"/>
                  </a:lnTo>
                  <a:lnTo>
                    <a:pt x="301" y="421"/>
                  </a:lnTo>
                  <a:lnTo>
                    <a:pt x="282" y="350"/>
                  </a:lnTo>
                  <a:lnTo>
                    <a:pt x="317" y="346"/>
                  </a:lnTo>
                  <a:lnTo>
                    <a:pt x="428" y="277"/>
                  </a:lnTo>
                  <a:lnTo>
                    <a:pt x="489" y="282"/>
                  </a:lnTo>
                  <a:lnTo>
                    <a:pt x="597" y="263"/>
                  </a:lnTo>
                  <a:lnTo>
                    <a:pt x="656" y="292"/>
                  </a:lnTo>
                  <a:lnTo>
                    <a:pt x="641" y="332"/>
                  </a:lnTo>
                  <a:lnTo>
                    <a:pt x="701" y="403"/>
                  </a:lnTo>
                  <a:lnTo>
                    <a:pt x="745" y="403"/>
                  </a:lnTo>
                  <a:lnTo>
                    <a:pt x="793" y="405"/>
                  </a:lnTo>
                  <a:lnTo>
                    <a:pt x="812" y="415"/>
                  </a:lnTo>
                  <a:lnTo>
                    <a:pt x="833" y="449"/>
                  </a:lnTo>
                  <a:lnTo>
                    <a:pt x="843" y="467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0" name="Freeform 334"/>
            <p:cNvSpPr>
              <a:spLocks/>
            </p:cNvSpPr>
            <p:nvPr/>
          </p:nvSpPr>
          <p:spPr bwMode="auto">
            <a:xfrm>
              <a:off x="3779838" y="5380038"/>
              <a:ext cx="754062" cy="485775"/>
            </a:xfrm>
            <a:custGeom>
              <a:avLst/>
              <a:gdLst>
                <a:gd name="T0" fmla="*/ 35 w 419"/>
                <a:gd name="T1" fmla="*/ 328 h 328"/>
                <a:gd name="T2" fmla="*/ 10 w 419"/>
                <a:gd name="T3" fmla="*/ 167 h 328"/>
                <a:gd name="T4" fmla="*/ 19 w 419"/>
                <a:gd name="T5" fmla="*/ 158 h 328"/>
                <a:gd name="T6" fmla="*/ 0 w 419"/>
                <a:gd name="T7" fmla="*/ 87 h 328"/>
                <a:gd name="T8" fmla="*/ 35 w 419"/>
                <a:gd name="T9" fmla="*/ 83 h 328"/>
                <a:gd name="T10" fmla="*/ 146 w 419"/>
                <a:gd name="T11" fmla="*/ 14 h 328"/>
                <a:gd name="T12" fmla="*/ 207 w 419"/>
                <a:gd name="T13" fmla="*/ 17 h 328"/>
                <a:gd name="T14" fmla="*/ 315 w 419"/>
                <a:gd name="T15" fmla="*/ 0 h 328"/>
                <a:gd name="T16" fmla="*/ 374 w 419"/>
                <a:gd name="T17" fmla="*/ 29 h 328"/>
                <a:gd name="T18" fmla="*/ 359 w 419"/>
                <a:gd name="T19" fmla="*/ 69 h 328"/>
                <a:gd name="T20" fmla="*/ 419 w 419"/>
                <a:gd name="T21" fmla="*/ 140 h 328"/>
                <a:gd name="T22" fmla="*/ 409 w 419"/>
                <a:gd name="T23" fmla="*/ 140 h 328"/>
                <a:gd name="T24" fmla="*/ 359 w 419"/>
                <a:gd name="T25" fmla="*/ 138 h 328"/>
                <a:gd name="T26" fmla="*/ 265 w 419"/>
                <a:gd name="T27" fmla="*/ 115 h 328"/>
                <a:gd name="T28" fmla="*/ 232 w 419"/>
                <a:gd name="T29" fmla="*/ 125 h 328"/>
                <a:gd name="T30" fmla="*/ 200 w 419"/>
                <a:gd name="T31" fmla="*/ 138 h 328"/>
                <a:gd name="T32" fmla="*/ 173 w 419"/>
                <a:gd name="T33" fmla="*/ 163 h 328"/>
                <a:gd name="T34" fmla="*/ 158 w 419"/>
                <a:gd name="T35" fmla="*/ 183 h 328"/>
                <a:gd name="T36" fmla="*/ 159 w 419"/>
                <a:gd name="T37" fmla="*/ 217 h 328"/>
                <a:gd name="T38" fmla="*/ 165 w 419"/>
                <a:gd name="T39" fmla="*/ 261 h 328"/>
                <a:gd name="T40" fmla="*/ 163 w 419"/>
                <a:gd name="T41" fmla="*/ 292 h 328"/>
                <a:gd name="T42" fmla="*/ 154 w 419"/>
                <a:gd name="T43" fmla="*/ 305 h 328"/>
                <a:gd name="T44" fmla="*/ 123 w 419"/>
                <a:gd name="T45" fmla="*/ 311 h 328"/>
                <a:gd name="T46" fmla="*/ 90 w 419"/>
                <a:gd name="T47" fmla="*/ 313 h 328"/>
                <a:gd name="T48" fmla="*/ 56 w 419"/>
                <a:gd name="T49" fmla="*/ 325 h 328"/>
                <a:gd name="T50" fmla="*/ 35 w 419"/>
                <a:gd name="T51" fmla="*/ 328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19" h="328">
                  <a:moveTo>
                    <a:pt x="35" y="328"/>
                  </a:moveTo>
                  <a:lnTo>
                    <a:pt x="10" y="167"/>
                  </a:lnTo>
                  <a:lnTo>
                    <a:pt x="19" y="158"/>
                  </a:lnTo>
                  <a:lnTo>
                    <a:pt x="0" y="87"/>
                  </a:lnTo>
                  <a:lnTo>
                    <a:pt x="35" y="83"/>
                  </a:lnTo>
                  <a:lnTo>
                    <a:pt x="146" y="14"/>
                  </a:lnTo>
                  <a:lnTo>
                    <a:pt x="207" y="17"/>
                  </a:lnTo>
                  <a:lnTo>
                    <a:pt x="315" y="0"/>
                  </a:lnTo>
                  <a:lnTo>
                    <a:pt x="374" y="29"/>
                  </a:lnTo>
                  <a:lnTo>
                    <a:pt x="359" y="69"/>
                  </a:lnTo>
                  <a:lnTo>
                    <a:pt x="419" y="140"/>
                  </a:lnTo>
                  <a:lnTo>
                    <a:pt x="409" y="140"/>
                  </a:lnTo>
                  <a:lnTo>
                    <a:pt x="359" y="138"/>
                  </a:lnTo>
                  <a:lnTo>
                    <a:pt x="265" y="115"/>
                  </a:lnTo>
                  <a:lnTo>
                    <a:pt x="232" y="125"/>
                  </a:lnTo>
                  <a:lnTo>
                    <a:pt x="200" y="138"/>
                  </a:lnTo>
                  <a:lnTo>
                    <a:pt x="173" y="163"/>
                  </a:lnTo>
                  <a:lnTo>
                    <a:pt x="158" y="183"/>
                  </a:lnTo>
                  <a:lnTo>
                    <a:pt x="159" y="217"/>
                  </a:lnTo>
                  <a:lnTo>
                    <a:pt x="165" y="261"/>
                  </a:lnTo>
                  <a:lnTo>
                    <a:pt x="163" y="292"/>
                  </a:lnTo>
                  <a:lnTo>
                    <a:pt x="154" y="305"/>
                  </a:lnTo>
                  <a:lnTo>
                    <a:pt x="123" y="311"/>
                  </a:lnTo>
                  <a:lnTo>
                    <a:pt x="90" y="313"/>
                  </a:lnTo>
                  <a:lnTo>
                    <a:pt x="56" y="325"/>
                  </a:lnTo>
                  <a:lnTo>
                    <a:pt x="35" y="328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1" name="Freeform 335"/>
            <p:cNvSpPr>
              <a:spLocks/>
            </p:cNvSpPr>
            <p:nvPr/>
          </p:nvSpPr>
          <p:spPr bwMode="auto">
            <a:xfrm>
              <a:off x="2387600" y="4986338"/>
              <a:ext cx="1014413" cy="608012"/>
            </a:xfrm>
            <a:custGeom>
              <a:avLst/>
              <a:gdLst>
                <a:gd name="T0" fmla="*/ 0 w 562"/>
                <a:gd name="T1" fmla="*/ 247 h 414"/>
                <a:gd name="T2" fmla="*/ 11 w 562"/>
                <a:gd name="T3" fmla="*/ 241 h 414"/>
                <a:gd name="T4" fmla="*/ 19 w 562"/>
                <a:gd name="T5" fmla="*/ 239 h 414"/>
                <a:gd name="T6" fmla="*/ 26 w 562"/>
                <a:gd name="T7" fmla="*/ 234 h 414"/>
                <a:gd name="T8" fmla="*/ 40 w 562"/>
                <a:gd name="T9" fmla="*/ 228 h 414"/>
                <a:gd name="T10" fmla="*/ 44 w 562"/>
                <a:gd name="T11" fmla="*/ 218 h 414"/>
                <a:gd name="T12" fmla="*/ 57 w 562"/>
                <a:gd name="T13" fmla="*/ 203 h 414"/>
                <a:gd name="T14" fmla="*/ 59 w 562"/>
                <a:gd name="T15" fmla="*/ 193 h 414"/>
                <a:gd name="T16" fmla="*/ 72 w 562"/>
                <a:gd name="T17" fmla="*/ 182 h 414"/>
                <a:gd name="T18" fmla="*/ 86 w 562"/>
                <a:gd name="T19" fmla="*/ 168 h 414"/>
                <a:gd name="T20" fmla="*/ 97 w 562"/>
                <a:gd name="T21" fmla="*/ 161 h 414"/>
                <a:gd name="T22" fmla="*/ 109 w 562"/>
                <a:gd name="T23" fmla="*/ 157 h 414"/>
                <a:gd name="T24" fmla="*/ 120 w 562"/>
                <a:gd name="T25" fmla="*/ 153 h 414"/>
                <a:gd name="T26" fmla="*/ 124 w 562"/>
                <a:gd name="T27" fmla="*/ 145 h 414"/>
                <a:gd name="T28" fmla="*/ 120 w 562"/>
                <a:gd name="T29" fmla="*/ 136 h 414"/>
                <a:gd name="T30" fmla="*/ 117 w 562"/>
                <a:gd name="T31" fmla="*/ 132 h 414"/>
                <a:gd name="T32" fmla="*/ 149 w 562"/>
                <a:gd name="T33" fmla="*/ 107 h 414"/>
                <a:gd name="T34" fmla="*/ 145 w 562"/>
                <a:gd name="T35" fmla="*/ 95 h 414"/>
                <a:gd name="T36" fmla="*/ 151 w 562"/>
                <a:gd name="T37" fmla="*/ 90 h 414"/>
                <a:gd name="T38" fmla="*/ 151 w 562"/>
                <a:gd name="T39" fmla="*/ 82 h 414"/>
                <a:gd name="T40" fmla="*/ 153 w 562"/>
                <a:gd name="T41" fmla="*/ 71 h 414"/>
                <a:gd name="T42" fmla="*/ 151 w 562"/>
                <a:gd name="T43" fmla="*/ 57 h 414"/>
                <a:gd name="T44" fmla="*/ 155 w 562"/>
                <a:gd name="T45" fmla="*/ 46 h 414"/>
                <a:gd name="T46" fmla="*/ 155 w 562"/>
                <a:gd name="T47" fmla="*/ 44 h 414"/>
                <a:gd name="T48" fmla="*/ 163 w 562"/>
                <a:gd name="T49" fmla="*/ 36 h 414"/>
                <a:gd name="T50" fmla="*/ 168 w 562"/>
                <a:gd name="T51" fmla="*/ 34 h 414"/>
                <a:gd name="T52" fmla="*/ 174 w 562"/>
                <a:gd name="T53" fmla="*/ 11 h 414"/>
                <a:gd name="T54" fmla="*/ 506 w 562"/>
                <a:gd name="T55" fmla="*/ 0 h 414"/>
                <a:gd name="T56" fmla="*/ 562 w 562"/>
                <a:gd name="T57" fmla="*/ 134 h 414"/>
                <a:gd name="T58" fmla="*/ 537 w 562"/>
                <a:gd name="T59" fmla="*/ 147 h 414"/>
                <a:gd name="T60" fmla="*/ 552 w 562"/>
                <a:gd name="T61" fmla="*/ 216 h 414"/>
                <a:gd name="T62" fmla="*/ 514 w 562"/>
                <a:gd name="T63" fmla="*/ 234 h 414"/>
                <a:gd name="T64" fmla="*/ 502 w 562"/>
                <a:gd name="T65" fmla="*/ 259 h 414"/>
                <a:gd name="T66" fmla="*/ 500 w 562"/>
                <a:gd name="T67" fmla="*/ 285 h 414"/>
                <a:gd name="T68" fmla="*/ 510 w 562"/>
                <a:gd name="T69" fmla="*/ 309 h 414"/>
                <a:gd name="T70" fmla="*/ 533 w 562"/>
                <a:gd name="T71" fmla="*/ 328 h 414"/>
                <a:gd name="T72" fmla="*/ 487 w 562"/>
                <a:gd name="T73" fmla="*/ 414 h 414"/>
                <a:gd name="T74" fmla="*/ 481 w 562"/>
                <a:gd name="T75" fmla="*/ 406 h 414"/>
                <a:gd name="T76" fmla="*/ 456 w 562"/>
                <a:gd name="T77" fmla="*/ 385 h 414"/>
                <a:gd name="T78" fmla="*/ 428 w 562"/>
                <a:gd name="T79" fmla="*/ 356 h 414"/>
                <a:gd name="T80" fmla="*/ 393 w 562"/>
                <a:gd name="T81" fmla="*/ 316 h 414"/>
                <a:gd name="T82" fmla="*/ 378 w 562"/>
                <a:gd name="T83" fmla="*/ 297 h 414"/>
                <a:gd name="T84" fmla="*/ 353 w 562"/>
                <a:gd name="T85" fmla="*/ 293 h 414"/>
                <a:gd name="T86" fmla="*/ 332 w 562"/>
                <a:gd name="T87" fmla="*/ 291 h 414"/>
                <a:gd name="T88" fmla="*/ 305 w 562"/>
                <a:gd name="T89" fmla="*/ 284 h 414"/>
                <a:gd name="T90" fmla="*/ 272 w 562"/>
                <a:gd name="T91" fmla="*/ 276 h 414"/>
                <a:gd name="T92" fmla="*/ 239 w 562"/>
                <a:gd name="T93" fmla="*/ 278 h 414"/>
                <a:gd name="T94" fmla="*/ 199 w 562"/>
                <a:gd name="T95" fmla="*/ 274 h 414"/>
                <a:gd name="T96" fmla="*/ 145 w 562"/>
                <a:gd name="T97" fmla="*/ 272 h 414"/>
                <a:gd name="T98" fmla="*/ 88 w 562"/>
                <a:gd name="T99" fmla="*/ 264 h 414"/>
                <a:gd name="T100" fmla="*/ 42 w 562"/>
                <a:gd name="T101" fmla="*/ 261 h 414"/>
                <a:gd name="T102" fmla="*/ 9 w 562"/>
                <a:gd name="T103" fmla="*/ 261 h 414"/>
                <a:gd name="T104" fmla="*/ 0 w 562"/>
                <a:gd name="T105" fmla="*/ 247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62" h="414">
                  <a:moveTo>
                    <a:pt x="0" y="247"/>
                  </a:moveTo>
                  <a:lnTo>
                    <a:pt x="11" y="241"/>
                  </a:lnTo>
                  <a:lnTo>
                    <a:pt x="19" y="239"/>
                  </a:lnTo>
                  <a:lnTo>
                    <a:pt x="26" y="234"/>
                  </a:lnTo>
                  <a:lnTo>
                    <a:pt x="40" y="228"/>
                  </a:lnTo>
                  <a:lnTo>
                    <a:pt x="44" y="218"/>
                  </a:lnTo>
                  <a:lnTo>
                    <a:pt x="57" y="203"/>
                  </a:lnTo>
                  <a:lnTo>
                    <a:pt x="59" y="193"/>
                  </a:lnTo>
                  <a:lnTo>
                    <a:pt x="72" y="182"/>
                  </a:lnTo>
                  <a:lnTo>
                    <a:pt x="86" y="168"/>
                  </a:lnTo>
                  <a:lnTo>
                    <a:pt x="97" y="161"/>
                  </a:lnTo>
                  <a:lnTo>
                    <a:pt x="109" y="157"/>
                  </a:lnTo>
                  <a:lnTo>
                    <a:pt x="120" y="153"/>
                  </a:lnTo>
                  <a:lnTo>
                    <a:pt x="124" y="145"/>
                  </a:lnTo>
                  <a:lnTo>
                    <a:pt x="120" y="136"/>
                  </a:lnTo>
                  <a:lnTo>
                    <a:pt x="117" y="132"/>
                  </a:lnTo>
                  <a:lnTo>
                    <a:pt x="149" y="107"/>
                  </a:lnTo>
                  <a:lnTo>
                    <a:pt x="145" y="95"/>
                  </a:lnTo>
                  <a:lnTo>
                    <a:pt x="151" y="90"/>
                  </a:lnTo>
                  <a:lnTo>
                    <a:pt x="151" y="82"/>
                  </a:lnTo>
                  <a:lnTo>
                    <a:pt x="153" y="71"/>
                  </a:lnTo>
                  <a:lnTo>
                    <a:pt x="151" y="57"/>
                  </a:lnTo>
                  <a:lnTo>
                    <a:pt x="155" y="46"/>
                  </a:lnTo>
                  <a:lnTo>
                    <a:pt x="155" y="44"/>
                  </a:lnTo>
                  <a:lnTo>
                    <a:pt x="163" y="36"/>
                  </a:lnTo>
                  <a:lnTo>
                    <a:pt x="168" y="34"/>
                  </a:lnTo>
                  <a:lnTo>
                    <a:pt x="174" y="11"/>
                  </a:lnTo>
                  <a:lnTo>
                    <a:pt x="506" y="0"/>
                  </a:lnTo>
                  <a:lnTo>
                    <a:pt x="562" y="134"/>
                  </a:lnTo>
                  <a:lnTo>
                    <a:pt x="537" y="147"/>
                  </a:lnTo>
                  <a:lnTo>
                    <a:pt x="552" y="216"/>
                  </a:lnTo>
                  <a:lnTo>
                    <a:pt x="514" y="234"/>
                  </a:lnTo>
                  <a:lnTo>
                    <a:pt x="502" y="259"/>
                  </a:lnTo>
                  <a:lnTo>
                    <a:pt x="500" y="285"/>
                  </a:lnTo>
                  <a:lnTo>
                    <a:pt x="510" y="309"/>
                  </a:lnTo>
                  <a:lnTo>
                    <a:pt x="533" y="328"/>
                  </a:lnTo>
                  <a:lnTo>
                    <a:pt x="487" y="414"/>
                  </a:lnTo>
                  <a:lnTo>
                    <a:pt x="481" y="406"/>
                  </a:lnTo>
                  <a:lnTo>
                    <a:pt x="456" y="385"/>
                  </a:lnTo>
                  <a:lnTo>
                    <a:pt x="428" y="356"/>
                  </a:lnTo>
                  <a:lnTo>
                    <a:pt x="393" y="316"/>
                  </a:lnTo>
                  <a:lnTo>
                    <a:pt x="378" y="297"/>
                  </a:lnTo>
                  <a:lnTo>
                    <a:pt x="353" y="293"/>
                  </a:lnTo>
                  <a:lnTo>
                    <a:pt x="332" y="291"/>
                  </a:lnTo>
                  <a:lnTo>
                    <a:pt x="305" y="284"/>
                  </a:lnTo>
                  <a:lnTo>
                    <a:pt x="272" y="276"/>
                  </a:lnTo>
                  <a:lnTo>
                    <a:pt x="239" y="278"/>
                  </a:lnTo>
                  <a:lnTo>
                    <a:pt x="199" y="274"/>
                  </a:lnTo>
                  <a:lnTo>
                    <a:pt x="145" y="272"/>
                  </a:lnTo>
                  <a:lnTo>
                    <a:pt x="88" y="264"/>
                  </a:lnTo>
                  <a:lnTo>
                    <a:pt x="42" y="261"/>
                  </a:lnTo>
                  <a:lnTo>
                    <a:pt x="9" y="261"/>
                  </a:lnTo>
                  <a:lnTo>
                    <a:pt x="0" y="247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2" name="Freeform 336"/>
            <p:cNvSpPr>
              <a:spLocks/>
            </p:cNvSpPr>
            <p:nvPr/>
          </p:nvSpPr>
          <p:spPr bwMode="auto">
            <a:xfrm>
              <a:off x="1993900" y="4719638"/>
              <a:ext cx="709613" cy="628650"/>
            </a:xfrm>
            <a:custGeom>
              <a:avLst/>
              <a:gdLst>
                <a:gd name="T0" fmla="*/ 219 w 393"/>
                <a:gd name="T1" fmla="*/ 428 h 428"/>
                <a:gd name="T2" fmla="*/ 207 w 393"/>
                <a:gd name="T3" fmla="*/ 407 h 428"/>
                <a:gd name="T4" fmla="*/ 182 w 393"/>
                <a:gd name="T5" fmla="*/ 390 h 428"/>
                <a:gd name="T6" fmla="*/ 149 w 393"/>
                <a:gd name="T7" fmla="*/ 386 h 428"/>
                <a:gd name="T8" fmla="*/ 75 w 393"/>
                <a:gd name="T9" fmla="*/ 392 h 428"/>
                <a:gd name="T10" fmla="*/ 0 w 393"/>
                <a:gd name="T11" fmla="*/ 363 h 428"/>
                <a:gd name="T12" fmla="*/ 5 w 393"/>
                <a:gd name="T13" fmla="*/ 342 h 428"/>
                <a:gd name="T14" fmla="*/ 61 w 393"/>
                <a:gd name="T15" fmla="*/ 250 h 428"/>
                <a:gd name="T16" fmla="*/ 92 w 393"/>
                <a:gd name="T17" fmla="*/ 225 h 428"/>
                <a:gd name="T18" fmla="*/ 132 w 393"/>
                <a:gd name="T19" fmla="*/ 133 h 428"/>
                <a:gd name="T20" fmla="*/ 132 w 393"/>
                <a:gd name="T21" fmla="*/ 111 h 428"/>
                <a:gd name="T22" fmla="*/ 146 w 393"/>
                <a:gd name="T23" fmla="*/ 48 h 428"/>
                <a:gd name="T24" fmla="*/ 155 w 393"/>
                <a:gd name="T25" fmla="*/ 8 h 428"/>
                <a:gd name="T26" fmla="*/ 305 w 393"/>
                <a:gd name="T27" fmla="*/ 0 h 428"/>
                <a:gd name="T28" fmla="*/ 372 w 393"/>
                <a:gd name="T29" fmla="*/ 67 h 428"/>
                <a:gd name="T30" fmla="*/ 393 w 393"/>
                <a:gd name="T31" fmla="*/ 192 h 428"/>
                <a:gd name="T32" fmla="*/ 387 w 393"/>
                <a:gd name="T33" fmla="*/ 215 h 428"/>
                <a:gd name="T34" fmla="*/ 382 w 393"/>
                <a:gd name="T35" fmla="*/ 217 h 428"/>
                <a:gd name="T36" fmla="*/ 374 w 393"/>
                <a:gd name="T37" fmla="*/ 225 h 428"/>
                <a:gd name="T38" fmla="*/ 374 w 393"/>
                <a:gd name="T39" fmla="*/ 227 h 428"/>
                <a:gd name="T40" fmla="*/ 370 w 393"/>
                <a:gd name="T41" fmla="*/ 238 h 428"/>
                <a:gd name="T42" fmla="*/ 372 w 393"/>
                <a:gd name="T43" fmla="*/ 252 h 428"/>
                <a:gd name="T44" fmla="*/ 370 w 393"/>
                <a:gd name="T45" fmla="*/ 263 h 428"/>
                <a:gd name="T46" fmla="*/ 370 w 393"/>
                <a:gd name="T47" fmla="*/ 271 h 428"/>
                <a:gd name="T48" fmla="*/ 364 w 393"/>
                <a:gd name="T49" fmla="*/ 276 h 428"/>
                <a:gd name="T50" fmla="*/ 368 w 393"/>
                <a:gd name="T51" fmla="*/ 288 h 428"/>
                <a:gd name="T52" fmla="*/ 336 w 393"/>
                <a:gd name="T53" fmla="*/ 313 h 428"/>
                <a:gd name="T54" fmla="*/ 339 w 393"/>
                <a:gd name="T55" fmla="*/ 317 h 428"/>
                <a:gd name="T56" fmla="*/ 343 w 393"/>
                <a:gd name="T57" fmla="*/ 326 h 428"/>
                <a:gd name="T58" fmla="*/ 339 w 393"/>
                <a:gd name="T59" fmla="*/ 334 h 428"/>
                <a:gd name="T60" fmla="*/ 328 w 393"/>
                <a:gd name="T61" fmla="*/ 338 h 428"/>
                <a:gd name="T62" fmla="*/ 316 w 393"/>
                <a:gd name="T63" fmla="*/ 342 h 428"/>
                <a:gd name="T64" fmla="*/ 305 w 393"/>
                <a:gd name="T65" fmla="*/ 349 h 428"/>
                <a:gd name="T66" fmla="*/ 291 w 393"/>
                <a:gd name="T67" fmla="*/ 363 h 428"/>
                <a:gd name="T68" fmla="*/ 278 w 393"/>
                <a:gd name="T69" fmla="*/ 374 h 428"/>
                <a:gd name="T70" fmla="*/ 276 w 393"/>
                <a:gd name="T71" fmla="*/ 384 h 428"/>
                <a:gd name="T72" fmla="*/ 263 w 393"/>
                <a:gd name="T73" fmla="*/ 399 h 428"/>
                <a:gd name="T74" fmla="*/ 259 w 393"/>
                <a:gd name="T75" fmla="*/ 409 h 428"/>
                <a:gd name="T76" fmla="*/ 245 w 393"/>
                <a:gd name="T77" fmla="*/ 415 h 428"/>
                <a:gd name="T78" fmla="*/ 238 w 393"/>
                <a:gd name="T79" fmla="*/ 420 h 428"/>
                <a:gd name="T80" fmla="*/ 230 w 393"/>
                <a:gd name="T81" fmla="*/ 422 h 428"/>
                <a:gd name="T82" fmla="*/ 219 w 393"/>
                <a:gd name="T83" fmla="*/ 428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93" h="428">
                  <a:moveTo>
                    <a:pt x="219" y="428"/>
                  </a:moveTo>
                  <a:lnTo>
                    <a:pt x="207" y="407"/>
                  </a:lnTo>
                  <a:lnTo>
                    <a:pt x="182" y="390"/>
                  </a:lnTo>
                  <a:lnTo>
                    <a:pt x="149" y="386"/>
                  </a:lnTo>
                  <a:lnTo>
                    <a:pt x="75" y="392"/>
                  </a:lnTo>
                  <a:lnTo>
                    <a:pt x="0" y="363"/>
                  </a:lnTo>
                  <a:lnTo>
                    <a:pt x="5" y="342"/>
                  </a:lnTo>
                  <a:lnTo>
                    <a:pt x="61" y="250"/>
                  </a:lnTo>
                  <a:lnTo>
                    <a:pt x="92" y="225"/>
                  </a:lnTo>
                  <a:lnTo>
                    <a:pt x="132" y="133"/>
                  </a:lnTo>
                  <a:lnTo>
                    <a:pt x="132" y="111"/>
                  </a:lnTo>
                  <a:lnTo>
                    <a:pt x="146" y="48"/>
                  </a:lnTo>
                  <a:lnTo>
                    <a:pt x="155" y="8"/>
                  </a:lnTo>
                  <a:lnTo>
                    <a:pt x="305" y="0"/>
                  </a:lnTo>
                  <a:lnTo>
                    <a:pt x="372" y="67"/>
                  </a:lnTo>
                  <a:lnTo>
                    <a:pt x="393" y="192"/>
                  </a:lnTo>
                  <a:lnTo>
                    <a:pt x="387" y="215"/>
                  </a:lnTo>
                  <a:lnTo>
                    <a:pt x="382" y="217"/>
                  </a:lnTo>
                  <a:lnTo>
                    <a:pt x="374" y="225"/>
                  </a:lnTo>
                  <a:lnTo>
                    <a:pt x="374" y="227"/>
                  </a:lnTo>
                  <a:lnTo>
                    <a:pt x="370" y="238"/>
                  </a:lnTo>
                  <a:lnTo>
                    <a:pt x="372" y="252"/>
                  </a:lnTo>
                  <a:lnTo>
                    <a:pt x="370" y="263"/>
                  </a:lnTo>
                  <a:lnTo>
                    <a:pt x="370" y="271"/>
                  </a:lnTo>
                  <a:lnTo>
                    <a:pt x="364" y="276"/>
                  </a:lnTo>
                  <a:lnTo>
                    <a:pt x="368" y="288"/>
                  </a:lnTo>
                  <a:lnTo>
                    <a:pt x="336" y="313"/>
                  </a:lnTo>
                  <a:lnTo>
                    <a:pt x="339" y="317"/>
                  </a:lnTo>
                  <a:lnTo>
                    <a:pt x="343" y="326"/>
                  </a:lnTo>
                  <a:lnTo>
                    <a:pt x="339" y="334"/>
                  </a:lnTo>
                  <a:lnTo>
                    <a:pt x="328" y="338"/>
                  </a:lnTo>
                  <a:lnTo>
                    <a:pt x="316" y="342"/>
                  </a:lnTo>
                  <a:lnTo>
                    <a:pt x="305" y="349"/>
                  </a:lnTo>
                  <a:lnTo>
                    <a:pt x="291" y="363"/>
                  </a:lnTo>
                  <a:lnTo>
                    <a:pt x="278" y="374"/>
                  </a:lnTo>
                  <a:lnTo>
                    <a:pt x="276" y="384"/>
                  </a:lnTo>
                  <a:lnTo>
                    <a:pt x="263" y="399"/>
                  </a:lnTo>
                  <a:lnTo>
                    <a:pt x="259" y="409"/>
                  </a:lnTo>
                  <a:lnTo>
                    <a:pt x="245" y="415"/>
                  </a:lnTo>
                  <a:lnTo>
                    <a:pt x="238" y="420"/>
                  </a:lnTo>
                  <a:lnTo>
                    <a:pt x="230" y="422"/>
                  </a:lnTo>
                  <a:lnTo>
                    <a:pt x="219" y="428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3" name="Freeform 337"/>
            <p:cNvSpPr>
              <a:spLocks/>
            </p:cNvSpPr>
            <p:nvPr/>
          </p:nvSpPr>
          <p:spPr bwMode="auto">
            <a:xfrm>
              <a:off x="2263775" y="4135438"/>
              <a:ext cx="741363" cy="592137"/>
            </a:xfrm>
            <a:custGeom>
              <a:avLst/>
              <a:gdLst>
                <a:gd name="T0" fmla="*/ 4 w 411"/>
                <a:gd name="T1" fmla="*/ 403 h 403"/>
                <a:gd name="T2" fmla="*/ 14 w 411"/>
                <a:gd name="T3" fmla="*/ 359 h 403"/>
                <a:gd name="T4" fmla="*/ 23 w 411"/>
                <a:gd name="T5" fmla="*/ 316 h 403"/>
                <a:gd name="T6" fmla="*/ 25 w 411"/>
                <a:gd name="T7" fmla="*/ 288 h 403"/>
                <a:gd name="T8" fmla="*/ 18 w 411"/>
                <a:gd name="T9" fmla="*/ 249 h 403"/>
                <a:gd name="T10" fmla="*/ 8 w 411"/>
                <a:gd name="T11" fmla="*/ 207 h 403"/>
                <a:gd name="T12" fmla="*/ 0 w 411"/>
                <a:gd name="T13" fmla="*/ 194 h 403"/>
                <a:gd name="T14" fmla="*/ 35 w 411"/>
                <a:gd name="T15" fmla="*/ 180 h 403"/>
                <a:gd name="T16" fmla="*/ 60 w 411"/>
                <a:gd name="T17" fmla="*/ 184 h 403"/>
                <a:gd name="T18" fmla="*/ 106 w 411"/>
                <a:gd name="T19" fmla="*/ 186 h 403"/>
                <a:gd name="T20" fmla="*/ 139 w 411"/>
                <a:gd name="T21" fmla="*/ 186 h 403"/>
                <a:gd name="T22" fmla="*/ 165 w 411"/>
                <a:gd name="T23" fmla="*/ 171 h 403"/>
                <a:gd name="T24" fmla="*/ 185 w 411"/>
                <a:gd name="T25" fmla="*/ 153 h 403"/>
                <a:gd name="T26" fmla="*/ 194 w 411"/>
                <a:gd name="T27" fmla="*/ 128 h 403"/>
                <a:gd name="T28" fmla="*/ 210 w 411"/>
                <a:gd name="T29" fmla="*/ 119 h 403"/>
                <a:gd name="T30" fmla="*/ 236 w 411"/>
                <a:gd name="T31" fmla="*/ 98 h 403"/>
                <a:gd name="T32" fmla="*/ 258 w 411"/>
                <a:gd name="T33" fmla="*/ 80 h 403"/>
                <a:gd name="T34" fmla="*/ 271 w 411"/>
                <a:gd name="T35" fmla="*/ 71 h 403"/>
                <a:gd name="T36" fmla="*/ 290 w 411"/>
                <a:gd name="T37" fmla="*/ 67 h 403"/>
                <a:gd name="T38" fmla="*/ 307 w 411"/>
                <a:gd name="T39" fmla="*/ 59 h 403"/>
                <a:gd name="T40" fmla="*/ 307 w 411"/>
                <a:gd name="T41" fmla="*/ 44 h 403"/>
                <a:gd name="T42" fmla="*/ 313 w 411"/>
                <a:gd name="T43" fmla="*/ 21 h 403"/>
                <a:gd name="T44" fmla="*/ 317 w 411"/>
                <a:gd name="T45" fmla="*/ 9 h 403"/>
                <a:gd name="T46" fmla="*/ 327 w 411"/>
                <a:gd name="T47" fmla="*/ 0 h 403"/>
                <a:gd name="T48" fmla="*/ 361 w 411"/>
                <a:gd name="T49" fmla="*/ 15 h 403"/>
                <a:gd name="T50" fmla="*/ 384 w 411"/>
                <a:gd name="T51" fmla="*/ 63 h 403"/>
                <a:gd name="T52" fmla="*/ 411 w 411"/>
                <a:gd name="T53" fmla="*/ 221 h 403"/>
                <a:gd name="T54" fmla="*/ 353 w 411"/>
                <a:gd name="T55" fmla="*/ 316 h 403"/>
                <a:gd name="T56" fmla="*/ 304 w 411"/>
                <a:gd name="T57" fmla="*/ 336 h 403"/>
                <a:gd name="T58" fmla="*/ 313 w 411"/>
                <a:gd name="T59" fmla="*/ 389 h 403"/>
                <a:gd name="T60" fmla="*/ 154 w 411"/>
                <a:gd name="T61" fmla="*/ 395 h 403"/>
                <a:gd name="T62" fmla="*/ 4 w 411"/>
                <a:gd name="T63" fmla="*/ 40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1" h="403">
                  <a:moveTo>
                    <a:pt x="4" y="403"/>
                  </a:moveTo>
                  <a:lnTo>
                    <a:pt x="14" y="359"/>
                  </a:lnTo>
                  <a:lnTo>
                    <a:pt x="23" y="316"/>
                  </a:lnTo>
                  <a:lnTo>
                    <a:pt x="25" y="288"/>
                  </a:lnTo>
                  <a:lnTo>
                    <a:pt x="18" y="249"/>
                  </a:lnTo>
                  <a:lnTo>
                    <a:pt x="8" y="207"/>
                  </a:lnTo>
                  <a:lnTo>
                    <a:pt x="0" y="194"/>
                  </a:lnTo>
                  <a:lnTo>
                    <a:pt x="35" y="180"/>
                  </a:lnTo>
                  <a:lnTo>
                    <a:pt x="60" y="184"/>
                  </a:lnTo>
                  <a:lnTo>
                    <a:pt x="106" y="186"/>
                  </a:lnTo>
                  <a:lnTo>
                    <a:pt x="139" y="186"/>
                  </a:lnTo>
                  <a:lnTo>
                    <a:pt x="165" y="171"/>
                  </a:lnTo>
                  <a:lnTo>
                    <a:pt x="185" y="153"/>
                  </a:lnTo>
                  <a:lnTo>
                    <a:pt x="194" y="128"/>
                  </a:lnTo>
                  <a:lnTo>
                    <a:pt x="210" y="119"/>
                  </a:lnTo>
                  <a:lnTo>
                    <a:pt x="236" y="98"/>
                  </a:lnTo>
                  <a:lnTo>
                    <a:pt x="258" y="80"/>
                  </a:lnTo>
                  <a:lnTo>
                    <a:pt x="271" y="71"/>
                  </a:lnTo>
                  <a:lnTo>
                    <a:pt x="290" y="67"/>
                  </a:lnTo>
                  <a:lnTo>
                    <a:pt x="307" y="59"/>
                  </a:lnTo>
                  <a:lnTo>
                    <a:pt x="307" y="44"/>
                  </a:lnTo>
                  <a:lnTo>
                    <a:pt x="313" y="21"/>
                  </a:lnTo>
                  <a:lnTo>
                    <a:pt x="317" y="9"/>
                  </a:lnTo>
                  <a:lnTo>
                    <a:pt x="327" y="0"/>
                  </a:lnTo>
                  <a:lnTo>
                    <a:pt x="361" y="15"/>
                  </a:lnTo>
                  <a:lnTo>
                    <a:pt x="384" y="63"/>
                  </a:lnTo>
                  <a:lnTo>
                    <a:pt x="411" y="221"/>
                  </a:lnTo>
                  <a:lnTo>
                    <a:pt x="353" y="316"/>
                  </a:lnTo>
                  <a:lnTo>
                    <a:pt x="304" y="336"/>
                  </a:lnTo>
                  <a:lnTo>
                    <a:pt x="313" y="389"/>
                  </a:lnTo>
                  <a:lnTo>
                    <a:pt x="154" y="395"/>
                  </a:lnTo>
                  <a:lnTo>
                    <a:pt x="4" y="403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4" name="Freeform 338"/>
            <p:cNvSpPr>
              <a:spLocks/>
            </p:cNvSpPr>
            <p:nvPr/>
          </p:nvSpPr>
          <p:spPr bwMode="auto">
            <a:xfrm>
              <a:off x="2263775" y="4135438"/>
              <a:ext cx="741363" cy="592137"/>
            </a:xfrm>
            <a:custGeom>
              <a:avLst/>
              <a:gdLst>
                <a:gd name="T0" fmla="*/ 4 w 411"/>
                <a:gd name="T1" fmla="*/ 403 h 403"/>
                <a:gd name="T2" fmla="*/ 14 w 411"/>
                <a:gd name="T3" fmla="*/ 359 h 403"/>
                <a:gd name="T4" fmla="*/ 23 w 411"/>
                <a:gd name="T5" fmla="*/ 316 h 403"/>
                <a:gd name="T6" fmla="*/ 25 w 411"/>
                <a:gd name="T7" fmla="*/ 288 h 403"/>
                <a:gd name="T8" fmla="*/ 18 w 411"/>
                <a:gd name="T9" fmla="*/ 249 h 403"/>
                <a:gd name="T10" fmla="*/ 8 w 411"/>
                <a:gd name="T11" fmla="*/ 207 h 403"/>
                <a:gd name="T12" fmla="*/ 0 w 411"/>
                <a:gd name="T13" fmla="*/ 194 h 403"/>
                <a:gd name="T14" fmla="*/ 35 w 411"/>
                <a:gd name="T15" fmla="*/ 180 h 403"/>
                <a:gd name="T16" fmla="*/ 60 w 411"/>
                <a:gd name="T17" fmla="*/ 184 h 403"/>
                <a:gd name="T18" fmla="*/ 106 w 411"/>
                <a:gd name="T19" fmla="*/ 186 h 403"/>
                <a:gd name="T20" fmla="*/ 139 w 411"/>
                <a:gd name="T21" fmla="*/ 186 h 403"/>
                <a:gd name="T22" fmla="*/ 165 w 411"/>
                <a:gd name="T23" fmla="*/ 171 h 403"/>
                <a:gd name="T24" fmla="*/ 185 w 411"/>
                <a:gd name="T25" fmla="*/ 153 h 403"/>
                <a:gd name="T26" fmla="*/ 194 w 411"/>
                <a:gd name="T27" fmla="*/ 128 h 403"/>
                <a:gd name="T28" fmla="*/ 210 w 411"/>
                <a:gd name="T29" fmla="*/ 119 h 403"/>
                <a:gd name="T30" fmla="*/ 236 w 411"/>
                <a:gd name="T31" fmla="*/ 98 h 403"/>
                <a:gd name="T32" fmla="*/ 258 w 411"/>
                <a:gd name="T33" fmla="*/ 80 h 403"/>
                <a:gd name="T34" fmla="*/ 271 w 411"/>
                <a:gd name="T35" fmla="*/ 71 h 403"/>
                <a:gd name="T36" fmla="*/ 290 w 411"/>
                <a:gd name="T37" fmla="*/ 67 h 403"/>
                <a:gd name="T38" fmla="*/ 307 w 411"/>
                <a:gd name="T39" fmla="*/ 59 h 403"/>
                <a:gd name="T40" fmla="*/ 307 w 411"/>
                <a:gd name="T41" fmla="*/ 44 h 403"/>
                <a:gd name="T42" fmla="*/ 313 w 411"/>
                <a:gd name="T43" fmla="*/ 21 h 403"/>
                <a:gd name="T44" fmla="*/ 317 w 411"/>
                <a:gd name="T45" fmla="*/ 9 h 403"/>
                <a:gd name="T46" fmla="*/ 327 w 411"/>
                <a:gd name="T47" fmla="*/ 0 h 403"/>
                <a:gd name="T48" fmla="*/ 361 w 411"/>
                <a:gd name="T49" fmla="*/ 15 h 403"/>
                <a:gd name="T50" fmla="*/ 384 w 411"/>
                <a:gd name="T51" fmla="*/ 63 h 403"/>
                <a:gd name="T52" fmla="*/ 411 w 411"/>
                <a:gd name="T53" fmla="*/ 221 h 403"/>
                <a:gd name="T54" fmla="*/ 353 w 411"/>
                <a:gd name="T55" fmla="*/ 316 h 403"/>
                <a:gd name="T56" fmla="*/ 304 w 411"/>
                <a:gd name="T57" fmla="*/ 336 h 403"/>
                <a:gd name="T58" fmla="*/ 313 w 411"/>
                <a:gd name="T59" fmla="*/ 389 h 403"/>
                <a:gd name="T60" fmla="*/ 154 w 411"/>
                <a:gd name="T61" fmla="*/ 395 h 403"/>
                <a:gd name="T62" fmla="*/ 4 w 411"/>
                <a:gd name="T63" fmla="*/ 40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1" h="403">
                  <a:moveTo>
                    <a:pt x="4" y="403"/>
                  </a:moveTo>
                  <a:lnTo>
                    <a:pt x="14" y="359"/>
                  </a:lnTo>
                  <a:lnTo>
                    <a:pt x="23" y="316"/>
                  </a:lnTo>
                  <a:lnTo>
                    <a:pt x="25" y="288"/>
                  </a:lnTo>
                  <a:lnTo>
                    <a:pt x="18" y="249"/>
                  </a:lnTo>
                  <a:lnTo>
                    <a:pt x="8" y="207"/>
                  </a:lnTo>
                  <a:lnTo>
                    <a:pt x="0" y="194"/>
                  </a:lnTo>
                  <a:lnTo>
                    <a:pt x="35" y="180"/>
                  </a:lnTo>
                  <a:lnTo>
                    <a:pt x="60" y="184"/>
                  </a:lnTo>
                  <a:lnTo>
                    <a:pt x="106" y="186"/>
                  </a:lnTo>
                  <a:lnTo>
                    <a:pt x="139" y="186"/>
                  </a:lnTo>
                  <a:lnTo>
                    <a:pt x="165" y="171"/>
                  </a:lnTo>
                  <a:lnTo>
                    <a:pt x="185" y="153"/>
                  </a:lnTo>
                  <a:lnTo>
                    <a:pt x="194" y="128"/>
                  </a:lnTo>
                  <a:lnTo>
                    <a:pt x="210" y="119"/>
                  </a:lnTo>
                  <a:lnTo>
                    <a:pt x="236" y="98"/>
                  </a:lnTo>
                  <a:lnTo>
                    <a:pt x="258" y="80"/>
                  </a:lnTo>
                  <a:lnTo>
                    <a:pt x="271" y="71"/>
                  </a:lnTo>
                  <a:lnTo>
                    <a:pt x="290" y="67"/>
                  </a:lnTo>
                  <a:lnTo>
                    <a:pt x="307" y="59"/>
                  </a:lnTo>
                  <a:lnTo>
                    <a:pt x="307" y="44"/>
                  </a:lnTo>
                  <a:lnTo>
                    <a:pt x="313" y="21"/>
                  </a:lnTo>
                  <a:lnTo>
                    <a:pt x="317" y="9"/>
                  </a:lnTo>
                  <a:lnTo>
                    <a:pt x="327" y="0"/>
                  </a:lnTo>
                  <a:lnTo>
                    <a:pt x="361" y="15"/>
                  </a:lnTo>
                  <a:lnTo>
                    <a:pt x="384" y="63"/>
                  </a:lnTo>
                  <a:lnTo>
                    <a:pt x="411" y="221"/>
                  </a:lnTo>
                  <a:lnTo>
                    <a:pt x="353" y="316"/>
                  </a:lnTo>
                  <a:lnTo>
                    <a:pt x="304" y="336"/>
                  </a:lnTo>
                  <a:lnTo>
                    <a:pt x="313" y="389"/>
                  </a:lnTo>
                  <a:lnTo>
                    <a:pt x="154" y="395"/>
                  </a:lnTo>
                  <a:lnTo>
                    <a:pt x="4" y="403"/>
                  </a:lnTo>
                </a:path>
              </a:pathLst>
            </a:custGeom>
            <a:solidFill>
              <a:srgbClr val="FF0000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5" name="Freeform 339"/>
            <p:cNvSpPr>
              <a:spLocks/>
            </p:cNvSpPr>
            <p:nvPr/>
          </p:nvSpPr>
          <p:spPr bwMode="auto">
            <a:xfrm>
              <a:off x="2540000" y="3787775"/>
              <a:ext cx="917575" cy="1214438"/>
            </a:xfrm>
            <a:custGeom>
              <a:avLst/>
              <a:gdLst>
                <a:gd name="T0" fmla="*/ 203 w 508"/>
                <a:gd name="T1" fmla="*/ 25 h 821"/>
                <a:gd name="T2" fmla="*/ 295 w 508"/>
                <a:gd name="T3" fmla="*/ 0 h 821"/>
                <a:gd name="T4" fmla="*/ 309 w 508"/>
                <a:gd name="T5" fmla="*/ 94 h 821"/>
                <a:gd name="T6" fmla="*/ 451 w 508"/>
                <a:gd name="T7" fmla="*/ 270 h 821"/>
                <a:gd name="T8" fmla="*/ 391 w 508"/>
                <a:gd name="T9" fmla="*/ 364 h 821"/>
                <a:gd name="T10" fmla="*/ 334 w 508"/>
                <a:gd name="T11" fmla="*/ 474 h 821"/>
                <a:gd name="T12" fmla="*/ 311 w 508"/>
                <a:gd name="T13" fmla="*/ 520 h 821"/>
                <a:gd name="T14" fmla="*/ 426 w 508"/>
                <a:gd name="T15" fmla="*/ 598 h 821"/>
                <a:gd name="T16" fmla="*/ 428 w 508"/>
                <a:gd name="T17" fmla="*/ 597 h 821"/>
                <a:gd name="T18" fmla="*/ 432 w 508"/>
                <a:gd name="T19" fmla="*/ 597 h 821"/>
                <a:gd name="T20" fmla="*/ 436 w 508"/>
                <a:gd name="T21" fmla="*/ 597 h 821"/>
                <a:gd name="T22" fmla="*/ 437 w 508"/>
                <a:gd name="T23" fmla="*/ 598 h 821"/>
                <a:gd name="T24" fmla="*/ 441 w 508"/>
                <a:gd name="T25" fmla="*/ 598 h 821"/>
                <a:gd name="T26" fmla="*/ 445 w 508"/>
                <a:gd name="T27" fmla="*/ 600 h 821"/>
                <a:gd name="T28" fmla="*/ 447 w 508"/>
                <a:gd name="T29" fmla="*/ 602 h 821"/>
                <a:gd name="T30" fmla="*/ 451 w 508"/>
                <a:gd name="T31" fmla="*/ 602 h 821"/>
                <a:gd name="T32" fmla="*/ 453 w 508"/>
                <a:gd name="T33" fmla="*/ 604 h 821"/>
                <a:gd name="T34" fmla="*/ 457 w 508"/>
                <a:gd name="T35" fmla="*/ 606 h 821"/>
                <a:gd name="T36" fmla="*/ 459 w 508"/>
                <a:gd name="T37" fmla="*/ 608 h 821"/>
                <a:gd name="T38" fmla="*/ 462 w 508"/>
                <a:gd name="T39" fmla="*/ 610 h 821"/>
                <a:gd name="T40" fmla="*/ 464 w 508"/>
                <a:gd name="T41" fmla="*/ 612 h 821"/>
                <a:gd name="T42" fmla="*/ 468 w 508"/>
                <a:gd name="T43" fmla="*/ 612 h 821"/>
                <a:gd name="T44" fmla="*/ 470 w 508"/>
                <a:gd name="T45" fmla="*/ 614 h 821"/>
                <a:gd name="T46" fmla="*/ 474 w 508"/>
                <a:gd name="T47" fmla="*/ 614 h 821"/>
                <a:gd name="T48" fmla="*/ 476 w 508"/>
                <a:gd name="T49" fmla="*/ 616 h 821"/>
                <a:gd name="T50" fmla="*/ 480 w 508"/>
                <a:gd name="T51" fmla="*/ 616 h 821"/>
                <a:gd name="T52" fmla="*/ 484 w 508"/>
                <a:gd name="T53" fmla="*/ 616 h 821"/>
                <a:gd name="T54" fmla="*/ 487 w 508"/>
                <a:gd name="T55" fmla="*/ 616 h 821"/>
                <a:gd name="T56" fmla="*/ 491 w 508"/>
                <a:gd name="T57" fmla="*/ 616 h 821"/>
                <a:gd name="T58" fmla="*/ 493 w 508"/>
                <a:gd name="T59" fmla="*/ 618 h 821"/>
                <a:gd name="T60" fmla="*/ 497 w 508"/>
                <a:gd name="T61" fmla="*/ 618 h 821"/>
                <a:gd name="T62" fmla="*/ 499 w 508"/>
                <a:gd name="T63" fmla="*/ 620 h 821"/>
                <a:gd name="T64" fmla="*/ 503 w 508"/>
                <a:gd name="T65" fmla="*/ 621 h 821"/>
                <a:gd name="T66" fmla="*/ 505 w 508"/>
                <a:gd name="T67" fmla="*/ 623 h 821"/>
                <a:gd name="T68" fmla="*/ 499 w 508"/>
                <a:gd name="T69" fmla="*/ 671 h 821"/>
                <a:gd name="T70" fmla="*/ 480 w 508"/>
                <a:gd name="T71" fmla="*/ 808 h 821"/>
                <a:gd name="T72" fmla="*/ 88 w 508"/>
                <a:gd name="T73" fmla="*/ 821 h 821"/>
                <a:gd name="T74" fmla="*/ 0 w 508"/>
                <a:gd name="T75" fmla="*/ 629 h 821"/>
                <a:gd name="T76" fmla="*/ 150 w 508"/>
                <a:gd name="T77" fmla="*/ 570 h 821"/>
                <a:gd name="T78" fmla="*/ 257 w 508"/>
                <a:gd name="T79" fmla="*/ 455 h 821"/>
                <a:gd name="T80" fmla="*/ 207 w 508"/>
                <a:gd name="T81" fmla="*/ 249 h 821"/>
                <a:gd name="T82" fmla="*/ 96 w 508"/>
                <a:gd name="T83" fmla="*/ 205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08" h="821">
                  <a:moveTo>
                    <a:pt x="73" y="172"/>
                  </a:moveTo>
                  <a:lnTo>
                    <a:pt x="203" y="25"/>
                  </a:lnTo>
                  <a:lnTo>
                    <a:pt x="244" y="61"/>
                  </a:lnTo>
                  <a:lnTo>
                    <a:pt x="295" y="0"/>
                  </a:lnTo>
                  <a:lnTo>
                    <a:pt x="351" y="25"/>
                  </a:lnTo>
                  <a:lnTo>
                    <a:pt x="309" y="94"/>
                  </a:lnTo>
                  <a:lnTo>
                    <a:pt x="320" y="165"/>
                  </a:lnTo>
                  <a:lnTo>
                    <a:pt x="451" y="270"/>
                  </a:lnTo>
                  <a:lnTo>
                    <a:pt x="439" y="339"/>
                  </a:lnTo>
                  <a:lnTo>
                    <a:pt x="391" y="364"/>
                  </a:lnTo>
                  <a:lnTo>
                    <a:pt x="376" y="449"/>
                  </a:lnTo>
                  <a:lnTo>
                    <a:pt x="334" y="474"/>
                  </a:lnTo>
                  <a:lnTo>
                    <a:pt x="332" y="499"/>
                  </a:lnTo>
                  <a:lnTo>
                    <a:pt x="311" y="520"/>
                  </a:lnTo>
                  <a:lnTo>
                    <a:pt x="313" y="598"/>
                  </a:lnTo>
                  <a:lnTo>
                    <a:pt x="426" y="598"/>
                  </a:lnTo>
                  <a:lnTo>
                    <a:pt x="426" y="597"/>
                  </a:lnTo>
                  <a:lnTo>
                    <a:pt x="428" y="597"/>
                  </a:lnTo>
                  <a:lnTo>
                    <a:pt x="430" y="597"/>
                  </a:lnTo>
                  <a:lnTo>
                    <a:pt x="432" y="597"/>
                  </a:lnTo>
                  <a:lnTo>
                    <a:pt x="434" y="597"/>
                  </a:lnTo>
                  <a:lnTo>
                    <a:pt x="436" y="597"/>
                  </a:lnTo>
                  <a:lnTo>
                    <a:pt x="436" y="598"/>
                  </a:lnTo>
                  <a:lnTo>
                    <a:pt x="437" y="598"/>
                  </a:lnTo>
                  <a:lnTo>
                    <a:pt x="439" y="598"/>
                  </a:lnTo>
                  <a:lnTo>
                    <a:pt x="441" y="598"/>
                  </a:lnTo>
                  <a:lnTo>
                    <a:pt x="443" y="600"/>
                  </a:lnTo>
                  <a:lnTo>
                    <a:pt x="445" y="600"/>
                  </a:lnTo>
                  <a:lnTo>
                    <a:pt x="447" y="600"/>
                  </a:lnTo>
                  <a:lnTo>
                    <a:pt x="447" y="602"/>
                  </a:lnTo>
                  <a:lnTo>
                    <a:pt x="449" y="602"/>
                  </a:lnTo>
                  <a:lnTo>
                    <a:pt x="451" y="602"/>
                  </a:lnTo>
                  <a:lnTo>
                    <a:pt x="451" y="604"/>
                  </a:lnTo>
                  <a:lnTo>
                    <a:pt x="453" y="604"/>
                  </a:lnTo>
                  <a:lnTo>
                    <a:pt x="455" y="606"/>
                  </a:lnTo>
                  <a:lnTo>
                    <a:pt x="457" y="606"/>
                  </a:lnTo>
                  <a:lnTo>
                    <a:pt x="457" y="608"/>
                  </a:lnTo>
                  <a:lnTo>
                    <a:pt x="459" y="608"/>
                  </a:lnTo>
                  <a:lnTo>
                    <a:pt x="461" y="610"/>
                  </a:lnTo>
                  <a:lnTo>
                    <a:pt x="462" y="610"/>
                  </a:lnTo>
                  <a:lnTo>
                    <a:pt x="464" y="610"/>
                  </a:lnTo>
                  <a:lnTo>
                    <a:pt x="464" y="612"/>
                  </a:lnTo>
                  <a:lnTo>
                    <a:pt x="466" y="612"/>
                  </a:lnTo>
                  <a:lnTo>
                    <a:pt x="468" y="612"/>
                  </a:lnTo>
                  <a:lnTo>
                    <a:pt x="470" y="612"/>
                  </a:lnTo>
                  <a:lnTo>
                    <a:pt x="470" y="614"/>
                  </a:lnTo>
                  <a:lnTo>
                    <a:pt x="472" y="614"/>
                  </a:lnTo>
                  <a:lnTo>
                    <a:pt x="474" y="614"/>
                  </a:lnTo>
                  <a:lnTo>
                    <a:pt x="476" y="614"/>
                  </a:lnTo>
                  <a:lnTo>
                    <a:pt x="476" y="616"/>
                  </a:lnTo>
                  <a:lnTo>
                    <a:pt x="478" y="616"/>
                  </a:lnTo>
                  <a:lnTo>
                    <a:pt x="480" y="616"/>
                  </a:lnTo>
                  <a:lnTo>
                    <a:pt x="482" y="616"/>
                  </a:lnTo>
                  <a:lnTo>
                    <a:pt x="484" y="616"/>
                  </a:lnTo>
                  <a:lnTo>
                    <a:pt x="485" y="616"/>
                  </a:lnTo>
                  <a:lnTo>
                    <a:pt x="487" y="616"/>
                  </a:lnTo>
                  <a:lnTo>
                    <a:pt x="489" y="616"/>
                  </a:lnTo>
                  <a:lnTo>
                    <a:pt x="491" y="616"/>
                  </a:lnTo>
                  <a:lnTo>
                    <a:pt x="493" y="616"/>
                  </a:lnTo>
                  <a:lnTo>
                    <a:pt x="493" y="618"/>
                  </a:lnTo>
                  <a:lnTo>
                    <a:pt x="495" y="618"/>
                  </a:lnTo>
                  <a:lnTo>
                    <a:pt x="497" y="618"/>
                  </a:lnTo>
                  <a:lnTo>
                    <a:pt x="499" y="618"/>
                  </a:lnTo>
                  <a:lnTo>
                    <a:pt x="499" y="620"/>
                  </a:lnTo>
                  <a:lnTo>
                    <a:pt x="501" y="620"/>
                  </a:lnTo>
                  <a:lnTo>
                    <a:pt x="503" y="621"/>
                  </a:lnTo>
                  <a:lnTo>
                    <a:pt x="505" y="621"/>
                  </a:lnTo>
                  <a:lnTo>
                    <a:pt x="505" y="623"/>
                  </a:lnTo>
                  <a:lnTo>
                    <a:pt x="507" y="623"/>
                  </a:lnTo>
                  <a:lnTo>
                    <a:pt x="499" y="671"/>
                  </a:lnTo>
                  <a:lnTo>
                    <a:pt x="508" y="769"/>
                  </a:lnTo>
                  <a:lnTo>
                    <a:pt x="480" y="808"/>
                  </a:lnTo>
                  <a:lnTo>
                    <a:pt x="420" y="810"/>
                  </a:lnTo>
                  <a:lnTo>
                    <a:pt x="88" y="821"/>
                  </a:lnTo>
                  <a:lnTo>
                    <a:pt x="67" y="696"/>
                  </a:lnTo>
                  <a:lnTo>
                    <a:pt x="0" y="629"/>
                  </a:lnTo>
                  <a:lnTo>
                    <a:pt x="159" y="623"/>
                  </a:lnTo>
                  <a:lnTo>
                    <a:pt x="150" y="570"/>
                  </a:lnTo>
                  <a:lnTo>
                    <a:pt x="199" y="550"/>
                  </a:lnTo>
                  <a:lnTo>
                    <a:pt x="257" y="455"/>
                  </a:lnTo>
                  <a:lnTo>
                    <a:pt x="230" y="297"/>
                  </a:lnTo>
                  <a:lnTo>
                    <a:pt x="207" y="249"/>
                  </a:lnTo>
                  <a:lnTo>
                    <a:pt x="173" y="234"/>
                  </a:lnTo>
                  <a:lnTo>
                    <a:pt x="96" y="205"/>
                  </a:lnTo>
                  <a:lnTo>
                    <a:pt x="73" y="172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6" name="Freeform 340"/>
            <p:cNvSpPr>
              <a:spLocks/>
            </p:cNvSpPr>
            <p:nvPr/>
          </p:nvSpPr>
          <p:spPr bwMode="auto">
            <a:xfrm>
              <a:off x="3103563" y="4170363"/>
              <a:ext cx="368300" cy="498475"/>
            </a:xfrm>
            <a:custGeom>
              <a:avLst/>
              <a:gdLst>
                <a:gd name="T0" fmla="*/ 115 w 201"/>
                <a:gd name="T1" fmla="*/ 338 h 338"/>
                <a:gd name="T2" fmla="*/ 2 w 201"/>
                <a:gd name="T3" fmla="*/ 338 h 338"/>
                <a:gd name="T4" fmla="*/ 0 w 201"/>
                <a:gd name="T5" fmla="*/ 261 h 338"/>
                <a:gd name="T6" fmla="*/ 21 w 201"/>
                <a:gd name="T7" fmla="*/ 240 h 338"/>
                <a:gd name="T8" fmla="*/ 23 w 201"/>
                <a:gd name="T9" fmla="*/ 215 h 338"/>
                <a:gd name="T10" fmla="*/ 65 w 201"/>
                <a:gd name="T11" fmla="*/ 190 h 338"/>
                <a:gd name="T12" fmla="*/ 80 w 201"/>
                <a:gd name="T13" fmla="*/ 105 h 338"/>
                <a:gd name="T14" fmla="*/ 128 w 201"/>
                <a:gd name="T15" fmla="*/ 80 h 338"/>
                <a:gd name="T16" fmla="*/ 140 w 201"/>
                <a:gd name="T17" fmla="*/ 11 h 338"/>
                <a:gd name="T18" fmla="*/ 165 w 201"/>
                <a:gd name="T19" fmla="*/ 0 h 338"/>
                <a:gd name="T20" fmla="*/ 199 w 201"/>
                <a:gd name="T21" fmla="*/ 50 h 338"/>
                <a:gd name="T22" fmla="*/ 186 w 201"/>
                <a:gd name="T23" fmla="*/ 69 h 338"/>
                <a:gd name="T24" fmla="*/ 201 w 201"/>
                <a:gd name="T25" fmla="*/ 92 h 338"/>
                <a:gd name="T26" fmla="*/ 146 w 201"/>
                <a:gd name="T27" fmla="*/ 207 h 338"/>
                <a:gd name="T28" fmla="*/ 119 w 201"/>
                <a:gd name="T29" fmla="*/ 274 h 338"/>
                <a:gd name="T30" fmla="*/ 115 w 201"/>
                <a:gd name="T31" fmla="*/ 338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1" h="338">
                  <a:moveTo>
                    <a:pt x="115" y="338"/>
                  </a:moveTo>
                  <a:lnTo>
                    <a:pt x="2" y="338"/>
                  </a:lnTo>
                  <a:lnTo>
                    <a:pt x="0" y="261"/>
                  </a:lnTo>
                  <a:lnTo>
                    <a:pt x="21" y="240"/>
                  </a:lnTo>
                  <a:lnTo>
                    <a:pt x="23" y="215"/>
                  </a:lnTo>
                  <a:lnTo>
                    <a:pt x="65" y="190"/>
                  </a:lnTo>
                  <a:lnTo>
                    <a:pt x="80" y="105"/>
                  </a:lnTo>
                  <a:lnTo>
                    <a:pt x="128" y="80"/>
                  </a:lnTo>
                  <a:lnTo>
                    <a:pt x="140" y="11"/>
                  </a:lnTo>
                  <a:lnTo>
                    <a:pt x="165" y="0"/>
                  </a:lnTo>
                  <a:lnTo>
                    <a:pt x="199" y="50"/>
                  </a:lnTo>
                  <a:lnTo>
                    <a:pt x="186" y="69"/>
                  </a:lnTo>
                  <a:lnTo>
                    <a:pt x="201" y="92"/>
                  </a:lnTo>
                  <a:lnTo>
                    <a:pt x="146" y="207"/>
                  </a:lnTo>
                  <a:lnTo>
                    <a:pt x="119" y="274"/>
                  </a:lnTo>
                  <a:lnTo>
                    <a:pt x="115" y="338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7" name="Freeform 341"/>
            <p:cNvSpPr>
              <a:spLocks/>
            </p:cNvSpPr>
            <p:nvPr/>
          </p:nvSpPr>
          <p:spPr bwMode="auto">
            <a:xfrm>
              <a:off x="3103563" y="4170363"/>
              <a:ext cx="368300" cy="498475"/>
            </a:xfrm>
            <a:custGeom>
              <a:avLst/>
              <a:gdLst>
                <a:gd name="T0" fmla="*/ 115 w 201"/>
                <a:gd name="T1" fmla="*/ 338 h 338"/>
                <a:gd name="T2" fmla="*/ 2 w 201"/>
                <a:gd name="T3" fmla="*/ 338 h 338"/>
                <a:gd name="T4" fmla="*/ 0 w 201"/>
                <a:gd name="T5" fmla="*/ 261 h 338"/>
                <a:gd name="T6" fmla="*/ 21 w 201"/>
                <a:gd name="T7" fmla="*/ 240 h 338"/>
                <a:gd name="T8" fmla="*/ 23 w 201"/>
                <a:gd name="T9" fmla="*/ 215 h 338"/>
                <a:gd name="T10" fmla="*/ 65 w 201"/>
                <a:gd name="T11" fmla="*/ 190 h 338"/>
                <a:gd name="T12" fmla="*/ 80 w 201"/>
                <a:gd name="T13" fmla="*/ 105 h 338"/>
                <a:gd name="T14" fmla="*/ 128 w 201"/>
                <a:gd name="T15" fmla="*/ 80 h 338"/>
                <a:gd name="T16" fmla="*/ 140 w 201"/>
                <a:gd name="T17" fmla="*/ 11 h 338"/>
                <a:gd name="T18" fmla="*/ 165 w 201"/>
                <a:gd name="T19" fmla="*/ 0 h 338"/>
                <a:gd name="T20" fmla="*/ 199 w 201"/>
                <a:gd name="T21" fmla="*/ 50 h 338"/>
                <a:gd name="T22" fmla="*/ 186 w 201"/>
                <a:gd name="T23" fmla="*/ 69 h 338"/>
                <a:gd name="T24" fmla="*/ 201 w 201"/>
                <a:gd name="T25" fmla="*/ 92 h 338"/>
                <a:gd name="T26" fmla="*/ 146 w 201"/>
                <a:gd name="T27" fmla="*/ 207 h 338"/>
                <a:gd name="T28" fmla="*/ 119 w 201"/>
                <a:gd name="T29" fmla="*/ 274 h 338"/>
                <a:gd name="T30" fmla="*/ 115 w 201"/>
                <a:gd name="T31" fmla="*/ 338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1" h="338">
                  <a:moveTo>
                    <a:pt x="115" y="338"/>
                  </a:moveTo>
                  <a:lnTo>
                    <a:pt x="2" y="338"/>
                  </a:lnTo>
                  <a:lnTo>
                    <a:pt x="0" y="261"/>
                  </a:lnTo>
                  <a:lnTo>
                    <a:pt x="21" y="240"/>
                  </a:lnTo>
                  <a:lnTo>
                    <a:pt x="23" y="215"/>
                  </a:lnTo>
                  <a:lnTo>
                    <a:pt x="65" y="190"/>
                  </a:lnTo>
                  <a:lnTo>
                    <a:pt x="80" y="105"/>
                  </a:lnTo>
                  <a:lnTo>
                    <a:pt x="128" y="80"/>
                  </a:lnTo>
                  <a:lnTo>
                    <a:pt x="140" y="11"/>
                  </a:lnTo>
                  <a:lnTo>
                    <a:pt x="165" y="0"/>
                  </a:lnTo>
                  <a:lnTo>
                    <a:pt x="199" y="50"/>
                  </a:lnTo>
                  <a:lnTo>
                    <a:pt x="186" y="69"/>
                  </a:lnTo>
                  <a:lnTo>
                    <a:pt x="201" y="92"/>
                  </a:lnTo>
                  <a:lnTo>
                    <a:pt x="146" y="207"/>
                  </a:lnTo>
                  <a:lnTo>
                    <a:pt x="119" y="274"/>
                  </a:lnTo>
                  <a:lnTo>
                    <a:pt x="115" y="338"/>
                  </a:lnTo>
                </a:path>
              </a:pathLst>
            </a:custGeom>
            <a:solidFill>
              <a:srgbClr val="00823B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8" name="Freeform 342"/>
            <p:cNvSpPr>
              <a:spLocks/>
            </p:cNvSpPr>
            <p:nvPr/>
          </p:nvSpPr>
          <p:spPr bwMode="auto">
            <a:xfrm>
              <a:off x="3313113" y="4479925"/>
              <a:ext cx="265112" cy="231775"/>
            </a:xfrm>
            <a:custGeom>
              <a:avLst/>
              <a:gdLst>
                <a:gd name="T0" fmla="*/ 0 w 148"/>
                <a:gd name="T1" fmla="*/ 131 h 157"/>
                <a:gd name="T2" fmla="*/ 4 w 148"/>
                <a:gd name="T3" fmla="*/ 67 h 157"/>
                <a:gd name="T4" fmla="*/ 31 w 148"/>
                <a:gd name="T5" fmla="*/ 0 h 157"/>
                <a:gd name="T6" fmla="*/ 134 w 148"/>
                <a:gd name="T7" fmla="*/ 13 h 157"/>
                <a:gd name="T8" fmla="*/ 148 w 148"/>
                <a:gd name="T9" fmla="*/ 79 h 157"/>
                <a:gd name="T10" fmla="*/ 138 w 148"/>
                <a:gd name="T11" fmla="*/ 106 h 157"/>
                <a:gd name="T12" fmla="*/ 121 w 148"/>
                <a:gd name="T13" fmla="*/ 154 h 157"/>
                <a:gd name="T14" fmla="*/ 81 w 148"/>
                <a:gd name="T15" fmla="*/ 157 h 157"/>
                <a:gd name="T16" fmla="*/ 79 w 148"/>
                <a:gd name="T17" fmla="*/ 157 h 157"/>
                <a:gd name="T18" fmla="*/ 79 w 148"/>
                <a:gd name="T19" fmla="*/ 155 h 157"/>
                <a:gd name="T20" fmla="*/ 77 w 148"/>
                <a:gd name="T21" fmla="*/ 155 h 157"/>
                <a:gd name="T22" fmla="*/ 77 w 148"/>
                <a:gd name="T23" fmla="*/ 154 h 157"/>
                <a:gd name="T24" fmla="*/ 75 w 148"/>
                <a:gd name="T25" fmla="*/ 154 h 157"/>
                <a:gd name="T26" fmla="*/ 73 w 148"/>
                <a:gd name="T27" fmla="*/ 154 h 157"/>
                <a:gd name="T28" fmla="*/ 73 w 148"/>
                <a:gd name="T29" fmla="*/ 152 h 157"/>
                <a:gd name="T30" fmla="*/ 71 w 148"/>
                <a:gd name="T31" fmla="*/ 152 h 157"/>
                <a:gd name="T32" fmla="*/ 69 w 148"/>
                <a:gd name="T33" fmla="*/ 152 h 157"/>
                <a:gd name="T34" fmla="*/ 67 w 148"/>
                <a:gd name="T35" fmla="*/ 150 h 157"/>
                <a:gd name="T36" fmla="*/ 65 w 148"/>
                <a:gd name="T37" fmla="*/ 150 h 157"/>
                <a:gd name="T38" fmla="*/ 63 w 148"/>
                <a:gd name="T39" fmla="*/ 150 h 157"/>
                <a:gd name="T40" fmla="*/ 61 w 148"/>
                <a:gd name="T41" fmla="*/ 150 h 157"/>
                <a:gd name="T42" fmla="*/ 59 w 148"/>
                <a:gd name="T43" fmla="*/ 150 h 157"/>
                <a:gd name="T44" fmla="*/ 58 w 148"/>
                <a:gd name="T45" fmla="*/ 150 h 157"/>
                <a:gd name="T46" fmla="*/ 56 w 148"/>
                <a:gd name="T47" fmla="*/ 150 h 157"/>
                <a:gd name="T48" fmla="*/ 54 w 148"/>
                <a:gd name="T49" fmla="*/ 150 h 157"/>
                <a:gd name="T50" fmla="*/ 52 w 148"/>
                <a:gd name="T51" fmla="*/ 150 h 157"/>
                <a:gd name="T52" fmla="*/ 52 w 148"/>
                <a:gd name="T53" fmla="*/ 148 h 157"/>
                <a:gd name="T54" fmla="*/ 50 w 148"/>
                <a:gd name="T55" fmla="*/ 148 h 157"/>
                <a:gd name="T56" fmla="*/ 48 w 148"/>
                <a:gd name="T57" fmla="*/ 148 h 157"/>
                <a:gd name="T58" fmla="*/ 46 w 148"/>
                <a:gd name="T59" fmla="*/ 148 h 157"/>
                <a:gd name="T60" fmla="*/ 44 w 148"/>
                <a:gd name="T61" fmla="*/ 148 h 157"/>
                <a:gd name="T62" fmla="*/ 44 w 148"/>
                <a:gd name="T63" fmla="*/ 146 h 157"/>
                <a:gd name="T64" fmla="*/ 42 w 148"/>
                <a:gd name="T65" fmla="*/ 146 h 157"/>
                <a:gd name="T66" fmla="*/ 40 w 148"/>
                <a:gd name="T67" fmla="*/ 146 h 157"/>
                <a:gd name="T68" fmla="*/ 38 w 148"/>
                <a:gd name="T69" fmla="*/ 144 h 157"/>
                <a:gd name="T70" fmla="*/ 36 w 148"/>
                <a:gd name="T71" fmla="*/ 144 h 157"/>
                <a:gd name="T72" fmla="*/ 35 w 148"/>
                <a:gd name="T73" fmla="*/ 144 h 157"/>
                <a:gd name="T74" fmla="*/ 35 w 148"/>
                <a:gd name="T75" fmla="*/ 142 h 157"/>
                <a:gd name="T76" fmla="*/ 33 w 148"/>
                <a:gd name="T77" fmla="*/ 142 h 157"/>
                <a:gd name="T78" fmla="*/ 31 w 148"/>
                <a:gd name="T79" fmla="*/ 142 h 157"/>
                <a:gd name="T80" fmla="*/ 31 w 148"/>
                <a:gd name="T81" fmla="*/ 140 h 157"/>
                <a:gd name="T82" fmla="*/ 29 w 148"/>
                <a:gd name="T83" fmla="*/ 140 h 157"/>
                <a:gd name="T84" fmla="*/ 27 w 148"/>
                <a:gd name="T85" fmla="*/ 138 h 157"/>
                <a:gd name="T86" fmla="*/ 25 w 148"/>
                <a:gd name="T87" fmla="*/ 138 h 157"/>
                <a:gd name="T88" fmla="*/ 25 w 148"/>
                <a:gd name="T89" fmla="*/ 136 h 157"/>
                <a:gd name="T90" fmla="*/ 23 w 148"/>
                <a:gd name="T91" fmla="*/ 136 h 157"/>
                <a:gd name="T92" fmla="*/ 21 w 148"/>
                <a:gd name="T93" fmla="*/ 134 h 157"/>
                <a:gd name="T94" fmla="*/ 19 w 148"/>
                <a:gd name="T95" fmla="*/ 134 h 157"/>
                <a:gd name="T96" fmla="*/ 17 w 148"/>
                <a:gd name="T97" fmla="*/ 134 h 157"/>
                <a:gd name="T98" fmla="*/ 17 w 148"/>
                <a:gd name="T99" fmla="*/ 132 h 157"/>
                <a:gd name="T100" fmla="*/ 15 w 148"/>
                <a:gd name="T101" fmla="*/ 132 h 157"/>
                <a:gd name="T102" fmla="*/ 13 w 148"/>
                <a:gd name="T103" fmla="*/ 132 h 157"/>
                <a:gd name="T104" fmla="*/ 11 w 148"/>
                <a:gd name="T105" fmla="*/ 132 h 157"/>
                <a:gd name="T106" fmla="*/ 10 w 148"/>
                <a:gd name="T107" fmla="*/ 131 h 157"/>
                <a:gd name="T108" fmla="*/ 8 w 148"/>
                <a:gd name="T109" fmla="*/ 131 h 157"/>
                <a:gd name="T110" fmla="*/ 6 w 148"/>
                <a:gd name="T111" fmla="*/ 131 h 157"/>
                <a:gd name="T112" fmla="*/ 4 w 148"/>
                <a:gd name="T113" fmla="*/ 131 h 157"/>
                <a:gd name="T114" fmla="*/ 2 w 148"/>
                <a:gd name="T115" fmla="*/ 131 h 157"/>
                <a:gd name="T116" fmla="*/ 0 w 148"/>
                <a:gd name="T117" fmla="*/ 13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8" h="157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  <a:lnTo>
                    <a:pt x="134" y="13"/>
                  </a:lnTo>
                  <a:lnTo>
                    <a:pt x="148" y="79"/>
                  </a:lnTo>
                  <a:lnTo>
                    <a:pt x="138" y="106"/>
                  </a:lnTo>
                  <a:lnTo>
                    <a:pt x="121" y="154"/>
                  </a:lnTo>
                  <a:lnTo>
                    <a:pt x="81" y="157"/>
                  </a:lnTo>
                  <a:lnTo>
                    <a:pt x="79" y="157"/>
                  </a:lnTo>
                  <a:lnTo>
                    <a:pt x="79" y="155"/>
                  </a:lnTo>
                  <a:lnTo>
                    <a:pt x="77" y="155"/>
                  </a:lnTo>
                  <a:lnTo>
                    <a:pt x="77" y="154"/>
                  </a:lnTo>
                  <a:lnTo>
                    <a:pt x="75" y="154"/>
                  </a:lnTo>
                  <a:lnTo>
                    <a:pt x="73" y="154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0"/>
                  </a:lnTo>
                  <a:lnTo>
                    <a:pt x="59" y="150"/>
                  </a:lnTo>
                  <a:lnTo>
                    <a:pt x="58" y="150"/>
                  </a:lnTo>
                  <a:lnTo>
                    <a:pt x="56" y="150"/>
                  </a:lnTo>
                  <a:lnTo>
                    <a:pt x="54" y="150"/>
                  </a:lnTo>
                  <a:lnTo>
                    <a:pt x="52" y="150"/>
                  </a:lnTo>
                  <a:lnTo>
                    <a:pt x="52" y="148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2" y="146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5" y="144"/>
                  </a:lnTo>
                  <a:lnTo>
                    <a:pt x="35" y="142"/>
                  </a:lnTo>
                  <a:lnTo>
                    <a:pt x="33" y="142"/>
                  </a:lnTo>
                  <a:lnTo>
                    <a:pt x="31" y="142"/>
                  </a:lnTo>
                  <a:lnTo>
                    <a:pt x="31" y="140"/>
                  </a:lnTo>
                  <a:lnTo>
                    <a:pt x="29" y="140"/>
                  </a:lnTo>
                  <a:lnTo>
                    <a:pt x="27" y="138"/>
                  </a:lnTo>
                  <a:lnTo>
                    <a:pt x="25" y="138"/>
                  </a:lnTo>
                  <a:lnTo>
                    <a:pt x="25" y="136"/>
                  </a:lnTo>
                  <a:lnTo>
                    <a:pt x="23" y="136"/>
                  </a:lnTo>
                  <a:lnTo>
                    <a:pt x="21" y="134"/>
                  </a:lnTo>
                  <a:lnTo>
                    <a:pt x="19" y="134"/>
                  </a:lnTo>
                  <a:lnTo>
                    <a:pt x="17" y="134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1" y="132"/>
                  </a:lnTo>
                  <a:lnTo>
                    <a:pt x="10" y="131"/>
                  </a:lnTo>
                  <a:lnTo>
                    <a:pt x="8" y="131"/>
                  </a:lnTo>
                  <a:lnTo>
                    <a:pt x="6" y="131"/>
                  </a:lnTo>
                  <a:lnTo>
                    <a:pt x="4" y="131"/>
                  </a:lnTo>
                  <a:lnTo>
                    <a:pt x="2" y="131"/>
                  </a:lnTo>
                  <a:lnTo>
                    <a:pt x="0" y="131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9" name="Freeform 343"/>
            <p:cNvSpPr>
              <a:spLocks/>
            </p:cNvSpPr>
            <p:nvPr/>
          </p:nvSpPr>
          <p:spPr bwMode="auto">
            <a:xfrm>
              <a:off x="3313113" y="4479925"/>
              <a:ext cx="265112" cy="231775"/>
            </a:xfrm>
            <a:custGeom>
              <a:avLst/>
              <a:gdLst>
                <a:gd name="T0" fmla="*/ 0 w 148"/>
                <a:gd name="T1" fmla="*/ 131 h 157"/>
                <a:gd name="T2" fmla="*/ 4 w 148"/>
                <a:gd name="T3" fmla="*/ 67 h 157"/>
                <a:gd name="T4" fmla="*/ 31 w 148"/>
                <a:gd name="T5" fmla="*/ 0 h 157"/>
                <a:gd name="T6" fmla="*/ 134 w 148"/>
                <a:gd name="T7" fmla="*/ 13 h 157"/>
                <a:gd name="T8" fmla="*/ 148 w 148"/>
                <a:gd name="T9" fmla="*/ 79 h 157"/>
                <a:gd name="T10" fmla="*/ 138 w 148"/>
                <a:gd name="T11" fmla="*/ 106 h 157"/>
                <a:gd name="T12" fmla="*/ 121 w 148"/>
                <a:gd name="T13" fmla="*/ 154 h 157"/>
                <a:gd name="T14" fmla="*/ 81 w 148"/>
                <a:gd name="T15" fmla="*/ 157 h 157"/>
                <a:gd name="T16" fmla="*/ 79 w 148"/>
                <a:gd name="T17" fmla="*/ 157 h 157"/>
                <a:gd name="T18" fmla="*/ 79 w 148"/>
                <a:gd name="T19" fmla="*/ 155 h 157"/>
                <a:gd name="T20" fmla="*/ 77 w 148"/>
                <a:gd name="T21" fmla="*/ 155 h 157"/>
                <a:gd name="T22" fmla="*/ 77 w 148"/>
                <a:gd name="T23" fmla="*/ 154 h 157"/>
                <a:gd name="T24" fmla="*/ 75 w 148"/>
                <a:gd name="T25" fmla="*/ 154 h 157"/>
                <a:gd name="T26" fmla="*/ 73 w 148"/>
                <a:gd name="T27" fmla="*/ 154 h 157"/>
                <a:gd name="T28" fmla="*/ 73 w 148"/>
                <a:gd name="T29" fmla="*/ 152 h 157"/>
                <a:gd name="T30" fmla="*/ 71 w 148"/>
                <a:gd name="T31" fmla="*/ 152 h 157"/>
                <a:gd name="T32" fmla="*/ 69 w 148"/>
                <a:gd name="T33" fmla="*/ 152 h 157"/>
                <a:gd name="T34" fmla="*/ 67 w 148"/>
                <a:gd name="T35" fmla="*/ 150 h 157"/>
                <a:gd name="T36" fmla="*/ 65 w 148"/>
                <a:gd name="T37" fmla="*/ 150 h 157"/>
                <a:gd name="T38" fmla="*/ 63 w 148"/>
                <a:gd name="T39" fmla="*/ 150 h 157"/>
                <a:gd name="T40" fmla="*/ 61 w 148"/>
                <a:gd name="T41" fmla="*/ 150 h 157"/>
                <a:gd name="T42" fmla="*/ 59 w 148"/>
                <a:gd name="T43" fmla="*/ 150 h 157"/>
                <a:gd name="T44" fmla="*/ 58 w 148"/>
                <a:gd name="T45" fmla="*/ 150 h 157"/>
                <a:gd name="T46" fmla="*/ 56 w 148"/>
                <a:gd name="T47" fmla="*/ 150 h 157"/>
                <a:gd name="T48" fmla="*/ 54 w 148"/>
                <a:gd name="T49" fmla="*/ 150 h 157"/>
                <a:gd name="T50" fmla="*/ 52 w 148"/>
                <a:gd name="T51" fmla="*/ 150 h 157"/>
                <a:gd name="T52" fmla="*/ 50 w 148"/>
                <a:gd name="T53" fmla="*/ 148 h 157"/>
                <a:gd name="T54" fmla="*/ 48 w 148"/>
                <a:gd name="T55" fmla="*/ 148 h 157"/>
                <a:gd name="T56" fmla="*/ 46 w 148"/>
                <a:gd name="T57" fmla="*/ 148 h 157"/>
                <a:gd name="T58" fmla="*/ 44 w 148"/>
                <a:gd name="T59" fmla="*/ 148 h 157"/>
                <a:gd name="T60" fmla="*/ 44 w 148"/>
                <a:gd name="T61" fmla="*/ 146 h 157"/>
                <a:gd name="T62" fmla="*/ 42 w 148"/>
                <a:gd name="T63" fmla="*/ 146 h 157"/>
                <a:gd name="T64" fmla="*/ 40 w 148"/>
                <a:gd name="T65" fmla="*/ 146 h 157"/>
                <a:gd name="T66" fmla="*/ 38 w 148"/>
                <a:gd name="T67" fmla="*/ 144 h 157"/>
                <a:gd name="T68" fmla="*/ 36 w 148"/>
                <a:gd name="T69" fmla="*/ 144 h 157"/>
                <a:gd name="T70" fmla="*/ 35 w 148"/>
                <a:gd name="T71" fmla="*/ 144 h 157"/>
                <a:gd name="T72" fmla="*/ 35 w 148"/>
                <a:gd name="T73" fmla="*/ 142 h 157"/>
                <a:gd name="T74" fmla="*/ 33 w 148"/>
                <a:gd name="T75" fmla="*/ 142 h 157"/>
                <a:gd name="T76" fmla="*/ 31 w 148"/>
                <a:gd name="T77" fmla="*/ 142 h 157"/>
                <a:gd name="T78" fmla="*/ 31 w 148"/>
                <a:gd name="T79" fmla="*/ 140 h 157"/>
                <a:gd name="T80" fmla="*/ 29 w 148"/>
                <a:gd name="T81" fmla="*/ 140 h 157"/>
                <a:gd name="T82" fmla="*/ 27 w 148"/>
                <a:gd name="T83" fmla="*/ 138 h 157"/>
                <a:gd name="T84" fmla="*/ 25 w 148"/>
                <a:gd name="T85" fmla="*/ 138 h 157"/>
                <a:gd name="T86" fmla="*/ 25 w 148"/>
                <a:gd name="T87" fmla="*/ 136 h 157"/>
                <a:gd name="T88" fmla="*/ 23 w 148"/>
                <a:gd name="T89" fmla="*/ 136 h 157"/>
                <a:gd name="T90" fmla="*/ 21 w 148"/>
                <a:gd name="T91" fmla="*/ 134 h 157"/>
                <a:gd name="T92" fmla="*/ 19 w 148"/>
                <a:gd name="T93" fmla="*/ 134 h 157"/>
                <a:gd name="T94" fmla="*/ 17 w 148"/>
                <a:gd name="T95" fmla="*/ 134 h 157"/>
                <a:gd name="T96" fmla="*/ 17 w 148"/>
                <a:gd name="T97" fmla="*/ 132 h 157"/>
                <a:gd name="T98" fmla="*/ 15 w 148"/>
                <a:gd name="T99" fmla="*/ 132 h 157"/>
                <a:gd name="T100" fmla="*/ 13 w 148"/>
                <a:gd name="T101" fmla="*/ 132 h 157"/>
                <a:gd name="T102" fmla="*/ 11 w 148"/>
                <a:gd name="T103" fmla="*/ 132 h 157"/>
                <a:gd name="T104" fmla="*/ 10 w 148"/>
                <a:gd name="T105" fmla="*/ 131 h 157"/>
                <a:gd name="T106" fmla="*/ 8 w 148"/>
                <a:gd name="T107" fmla="*/ 131 h 157"/>
                <a:gd name="T108" fmla="*/ 6 w 148"/>
                <a:gd name="T109" fmla="*/ 131 h 157"/>
                <a:gd name="T110" fmla="*/ 4 w 148"/>
                <a:gd name="T111" fmla="*/ 131 h 157"/>
                <a:gd name="T112" fmla="*/ 2 w 148"/>
                <a:gd name="T113" fmla="*/ 131 h 157"/>
                <a:gd name="T114" fmla="*/ 0 w 148"/>
                <a:gd name="T115" fmla="*/ 13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8" h="157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  <a:lnTo>
                    <a:pt x="134" y="13"/>
                  </a:lnTo>
                  <a:lnTo>
                    <a:pt x="148" y="79"/>
                  </a:lnTo>
                  <a:lnTo>
                    <a:pt x="138" y="106"/>
                  </a:lnTo>
                  <a:lnTo>
                    <a:pt x="121" y="154"/>
                  </a:lnTo>
                  <a:lnTo>
                    <a:pt x="81" y="157"/>
                  </a:lnTo>
                  <a:lnTo>
                    <a:pt x="79" y="157"/>
                  </a:lnTo>
                  <a:lnTo>
                    <a:pt x="79" y="155"/>
                  </a:lnTo>
                  <a:lnTo>
                    <a:pt x="77" y="155"/>
                  </a:lnTo>
                  <a:lnTo>
                    <a:pt x="77" y="154"/>
                  </a:lnTo>
                  <a:lnTo>
                    <a:pt x="75" y="154"/>
                  </a:lnTo>
                  <a:lnTo>
                    <a:pt x="73" y="154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0"/>
                  </a:lnTo>
                  <a:lnTo>
                    <a:pt x="59" y="150"/>
                  </a:lnTo>
                  <a:lnTo>
                    <a:pt x="58" y="150"/>
                  </a:lnTo>
                  <a:lnTo>
                    <a:pt x="56" y="150"/>
                  </a:lnTo>
                  <a:lnTo>
                    <a:pt x="54" y="150"/>
                  </a:lnTo>
                  <a:lnTo>
                    <a:pt x="52" y="150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2" y="146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5" y="144"/>
                  </a:lnTo>
                  <a:lnTo>
                    <a:pt x="35" y="142"/>
                  </a:lnTo>
                  <a:lnTo>
                    <a:pt x="33" y="142"/>
                  </a:lnTo>
                  <a:lnTo>
                    <a:pt x="31" y="142"/>
                  </a:lnTo>
                  <a:lnTo>
                    <a:pt x="31" y="140"/>
                  </a:lnTo>
                  <a:lnTo>
                    <a:pt x="29" y="140"/>
                  </a:lnTo>
                  <a:lnTo>
                    <a:pt x="27" y="138"/>
                  </a:lnTo>
                  <a:lnTo>
                    <a:pt x="25" y="138"/>
                  </a:lnTo>
                  <a:lnTo>
                    <a:pt x="25" y="136"/>
                  </a:lnTo>
                  <a:lnTo>
                    <a:pt x="23" y="136"/>
                  </a:lnTo>
                  <a:lnTo>
                    <a:pt x="21" y="134"/>
                  </a:lnTo>
                  <a:lnTo>
                    <a:pt x="19" y="134"/>
                  </a:lnTo>
                  <a:lnTo>
                    <a:pt x="17" y="134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1" y="132"/>
                  </a:lnTo>
                  <a:lnTo>
                    <a:pt x="10" y="131"/>
                  </a:lnTo>
                  <a:lnTo>
                    <a:pt x="8" y="131"/>
                  </a:lnTo>
                  <a:lnTo>
                    <a:pt x="6" y="131"/>
                  </a:lnTo>
                  <a:lnTo>
                    <a:pt x="4" y="131"/>
                  </a:lnTo>
                  <a:lnTo>
                    <a:pt x="2" y="131"/>
                  </a:lnTo>
                  <a:lnTo>
                    <a:pt x="0" y="131"/>
                  </a:lnTo>
                </a:path>
              </a:pathLst>
            </a:custGeom>
            <a:solidFill>
              <a:srgbClr val="94165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0" name="Freeform 344"/>
            <p:cNvSpPr>
              <a:spLocks/>
            </p:cNvSpPr>
            <p:nvPr/>
          </p:nvSpPr>
          <p:spPr bwMode="auto">
            <a:xfrm>
              <a:off x="3302000" y="4635500"/>
              <a:ext cx="857250" cy="546100"/>
            </a:xfrm>
            <a:custGeom>
              <a:avLst/>
              <a:gdLst>
                <a:gd name="T0" fmla="*/ 56 w 474"/>
                <a:gd name="T1" fmla="*/ 372 h 372"/>
                <a:gd name="T2" fmla="*/ 131 w 474"/>
                <a:gd name="T3" fmla="*/ 328 h 372"/>
                <a:gd name="T4" fmla="*/ 273 w 474"/>
                <a:gd name="T5" fmla="*/ 364 h 372"/>
                <a:gd name="T6" fmla="*/ 300 w 474"/>
                <a:gd name="T7" fmla="*/ 318 h 372"/>
                <a:gd name="T8" fmla="*/ 334 w 474"/>
                <a:gd name="T9" fmla="*/ 347 h 372"/>
                <a:gd name="T10" fmla="*/ 353 w 474"/>
                <a:gd name="T11" fmla="*/ 318 h 372"/>
                <a:gd name="T12" fmla="*/ 374 w 474"/>
                <a:gd name="T13" fmla="*/ 318 h 372"/>
                <a:gd name="T14" fmla="*/ 394 w 474"/>
                <a:gd name="T15" fmla="*/ 314 h 372"/>
                <a:gd name="T16" fmla="*/ 415 w 474"/>
                <a:gd name="T17" fmla="*/ 303 h 372"/>
                <a:gd name="T18" fmla="*/ 415 w 474"/>
                <a:gd name="T19" fmla="*/ 287 h 372"/>
                <a:gd name="T20" fmla="*/ 405 w 474"/>
                <a:gd name="T21" fmla="*/ 270 h 372"/>
                <a:gd name="T22" fmla="*/ 397 w 474"/>
                <a:gd name="T23" fmla="*/ 266 h 372"/>
                <a:gd name="T24" fmla="*/ 403 w 474"/>
                <a:gd name="T25" fmla="*/ 243 h 372"/>
                <a:gd name="T26" fmla="*/ 449 w 474"/>
                <a:gd name="T27" fmla="*/ 243 h 372"/>
                <a:gd name="T28" fmla="*/ 474 w 474"/>
                <a:gd name="T29" fmla="*/ 178 h 372"/>
                <a:gd name="T30" fmla="*/ 405 w 474"/>
                <a:gd name="T31" fmla="*/ 157 h 372"/>
                <a:gd name="T32" fmla="*/ 399 w 474"/>
                <a:gd name="T33" fmla="*/ 161 h 372"/>
                <a:gd name="T34" fmla="*/ 399 w 474"/>
                <a:gd name="T35" fmla="*/ 167 h 372"/>
                <a:gd name="T36" fmla="*/ 390 w 474"/>
                <a:gd name="T37" fmla="*/ 174 h 372"/>
                <a:gd name="T38" fmla="*/ 384 w 474"/>
                <a:gd name="T39" fmla="*/ 180 h 372"/>
                <a:gd name="T40" fmla="*/ 346 w 474"/>
                <a:gd name="T41" fmla="*/ 140 h 372"/>
                <a:gd name="T42" fmla="*/ 294 w 474"/>
                <a:gd name="T43" fmla="*/ 119 h 372"/>
                <a:gd name="T44" fmla="*/ 163 w 474"/>
                <a:gd name="T45" fmla="*/ 65 h 372"/>
                <a:gd name="T46" fmla="*/ 181 w 474"/>
                <a:gd name="T47" fmla="*/ 19 h 372"/>
                <a:gd name="T48" fmla="*/ 144 w 474"/>
                <a:gd name="T49" fmla="*/ 0 h 372"/>
                <a:gd name="T50" fmla="*/ 127 w 474"/>
                <a:gd name="T51" fmla="*/ 48 h 372"/>
                <a:gd name="T52" fmla="*/ 87 w 474"/>
                <a:gd name="T53" fmla="*/ 51 h 372"/>
                <a:gd name="T54" fmla="*/ 79 w 474"/>
                <a:gd name="T55" fmla="*/ 99 h 372"/>
                <a:gd name="T56" fmla="*/ 88 w 474"/>
                <a:gd name="T57" fmla="*/ 197 h 372"/>
                <a:gd name="T58" fmla="*/ 60 w 474"/>
                <a:gd name="T59" fmla="*/ 236 h 372"/>
                <a:gd name="T60" fmla="*/ 0 w 474"/>
                <a:gd name="T61" fmla="*/ 238 h 372"/>
                <a:gd name="T62" fmla="*/ 56 w 474"/>
                <a:gd name="T63" fmla="*/ 372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4" h="372">
                  <a:moveTo>
                    <a:pt x="56" y="372"/>
                  </a:moveTo>
                  <a:lnTo>
                    <a:pt x="131" y="328"/>
                  </a:lnTo>
                  <a:lnTo>
                    <a:pt x="273" y="364"/>
                  </a:lnTo>
                  <a:lnTo>
                    <a:pt x="300" y="318"/>
                  </a:lnTo>
                  <a:lnTo>
                    <a:pt x="334" y="347"/>
                  </a:lnTo>
                  <a:lnTo>
                    <a:pt x="353" y="318"/>
                  </a:lnTo>
                  <a:lnTo>
                    <a:pt x="374" y="318"/>
                  </a:lnTo>
                  <a:lnTo>
                    <a:pt x="394" y="314"/>
                  </a:lnTo>
                  <a:lnTo>
                    <a:pt x="415" y="303"/>
                  </a:lnTo>
                  <a:lnTo>
                    <a:pt x="415" y="287"/>
                  </a:lnTo>
                  <a:lnTo>
                    <a:pt x="405" y="270"/>
                  </a:lnTo>
                  <a:lnTo>
                    <a:pt x="397" y="266"/>
                  </a:lnTo>
                  <a:lnTo>
                    <a:pt x="403" y="243"/>
                  </a:lnTo>
                  <a:lnTo>
                    <a:pt x="449" y="243"/>
                  </a:lnTo>
                  <a:lnTo>
                    <a:pt x="474" y="178"/>
                  </a:lnTo>
                  <a:lnTo>
                    <a:pt x="405" y="157"/>
                  </a:lnTo>
                  <a:lnTo>
                    <a:pt x="399" y="161"/>
                  </a:lnTo>
                  <a:lnTo>
                    <a:pt x="399" y="167"/>
                  </a:lnTo>
                  <a:lnTo>
                    <a:pt x="390" y="174"/>
                  </a:lnTo>
                  <a:lnTo>
                    <a:pt x="384" y="180"/>
                  </a:lnTo>
                  <a:lnTo>
                    <a:pt x="346" y="140"/>
                  </a:lnTo>
                  <a:lnTo>
                    <a:pt x="294" y="119"/>
                  </a:lnTo>
                  <a:lnTo>
                    <a:pt x="163" y="65"/>
                  </a:lnTo>
                  <a:lnTo>
                    <a:pt x="181" y="19"/>
                  </a:lnTo>
                  <a:lnTo>
                    <a:pt x="144" y="0"/>
                  </a:lnTo>
                  <a:lnTo>
                    <a:pt x="127" y="48"/>
                  </a:lnTo>
                  <a:lnTo>
                    <a:pt x="87" y="51"/>
                  </a:lnTo>
                  <a:lnTo>
                    <a:pt x="79" y="99"/>
                  </a:lnTo>
                  <a:lnTo>
                    <a:pt x="88" y="197"/>
                  </a:lnTo>
                  <a:lnTo>
                    <a:pt x="60" y="236"/>
                  </a:lnTo>
                  <a:lnTo>
                    <a:pt x="0" y="238"/>
                  </a:lnTo>
                  <a:lnTo>
                    <a:pt x="56" y="372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1" name="Freeform 345"/>
            <p:cNvSpPr>
              <a:spLocks/>
            </p:cNvSpPr>
            <p:nvPr/>
          </p:nvSpPr>
          <p:spPr bwMode="auto">
            <a:xfrm>
              <a:off x="3368675" y="4156075"/>
              <a:ext cx="704850" cy="654050"/>
            </a:xfrm>
            <a:custGeom>
              <a:avLst/>
              <a:gdLst>
                <a:gd name="T0" fmla="*/ 0 w 391"/>
                <a:gd name="T1" fmla="*/ 217 h 442"/>
                <a:gd name="T2" fmla="*/ 55 w 391"/>
                <a:gd name="T3" fmla="*/ 102 h 442"/>
                <a:gd name="T4" fmla="*/ 224 w 391"/>
                <a:gd name="T5" fmla="*/ 110 h 442"/>
                <a:gd name="T6" fmla="*/ 291 w 391"/>
                <a:gd name="T7" fmla="*/ 81 h 442"/>
                <a:gd name="T8" fmla="*/ 347 w 391"/>
                <a:gd name="T9" fmla="*/ 0 h 442"/>
                <a:gd name="T10" fmla="*/ 374 w 391"/>
                <a:gd name="T11" fmla="*/ 6 h 442"/>
                <a:gd name="T12" fmla="*/ 382 w 391"/>
                <a:gd name="T13" fmla="*/ 83 h 442"/>
                <a:gd name="T14" fmla="*/ 391 w 391"/>
                <a:gd name="T15" fmla="*/ 167 h 442"/>
                <a:gd name="T16" fmla="*/ 289 w 391"/>
                <a:gd name="T17" fmla="*/ 221 h 442"/>
                <a:gd name="T18" fmla="*/ 284 w 391"/>
                <a:gd name="T19" fmla="*/ 223 h 442"/>
                <a:gd name="T20" fmla="*/ 276 w 391"/>
                <a:gd name="T21" fmla="*/ 223 h 442"/>
                <a:gd name="T22" fmla="*/ 272 w 391"/>
                <a:gd name="T23" fmla="*/ 223 h 442"/>
                <a:gd name="T24" fmla="*/ 257 w 391"/>
                <a:gd name="T25" fmla="*/ 442 h 442"/>
                <a:gd name="T26" fmla="*/ 126 w 391"/>
                <a:gd name="T27" fmla="*/ 388 h 442"/>
                <a:gd name="T28" fmla="*/ 144 w 391"/>
                <a:gd name="T29" fmla="*/ 342 h 442"/>
                <a:gd name="T30" fmla="*/ 107 w 391"/>
                <a:gd name="T31" fmla="*/ 323 h 442"/>
                <a:gd name="T32" fmla="*/ 117 w 391"/>
                <a:gd name="T33" fmla="*/ 296 h 442"/>
                <a:gd name="T34" fmla="*/ 103 w 391"/>
                <a:gd name="T35" fmla="*/ 230 h 442"/>
                <a:gd name="T36" fmla="*/ 0 w 391"/>
                <a:gd name="T37" fmla="*/ 217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1" h="442">
                  <a:moveTo>
                    <a:pt x="0" y="217"/>
                  </a:moveTo>
                  <a:lnTo>
                    <a:pt x="55" y="102"/>
                  </a:lnTo>
                  <a:lnTo>
                    <a:pt x="224" y="110"/>
                  </a:lnTo>
                  <a:lnTo>
                    <a:pt x="291" y="81"/>
                  </a:lnTo>
                  <a:lnTo>
                    <a:pt x="347" y="0"/>
                  </a:lnTo>
                  <a:lnTo>
                    <a:pt x="374" y="6"/>
                  </a:lnTo>
                  <a:lnTo>
                    <a:pt x="382" y="83"/>
                  </a:lnTo>
                  <a:lnTo>
                    <a:pt x="391" y="167"/>
                  </a:lnTo>
                  <a:lnTo>
                    <a:pt x="289" y="221"/>
                  </a:lnTo>
                  <a:lnTo>
                    <a:pt x="284" y="223"/>
                  </a:lnTo>
                  <a:lnTo>
                    <a:pt x="276" y="223"/>
                  </a:lnTo>
                  <a:lnTo>
                    <a:pt x="272" y="223"/>
                  </a:lnTo>
                  <a:lnTo>
                    <a:pt x="257" y="442"/>
                  </a:lnTo>
                  <a:lnTo>
                    <a:pt x="126" y="388"/>
                  </a:lnTo>
                  <a:lnTo>
                    <a:pt x="144" y="342"/>
                  </a:lnTo>
                  <a:lnTo>
                    <a:pt x="107" y="323"/>
                  </a:lnTo>
                  <a:lnTo>
                    <a:pt x="117" y="296"/>
                  </a:lnTo>
                  <a:lnTo>
                    <a:pt x="103" y="230"/>
                  </a:lnTo>
                  <a:lnTo>
                    <a:pt x="0" y="217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2" name="Freeform 346"/>
            <p:cNvSpPr>
              <a:spLocks/>
            </p:cNvSpPr>
            <p:nvPr/>
          </p:nvSpPr>
          <p:spPr bwMode="auto">
            <a:xfrm>
              <a:off x="3368675" y="4156075"/>
              <a:ext cx="704850" cy="654050"/>
            </a:xfrm>
            <a:custGeom>
              <a:avLst/>
              <a:gdLst>
                <a:gd name="T0" fmla="*/ 0 w 391"/>
                <a:gd name="T1" fmla="*/ 217 h 442"/>
                <a:gd name="T2" fmla="*/ 55 w 391"/>
                <a:gd name="T3" fmla="*/ 102 h 442"/>
                <a:gd name="T4" fmla="*/ 224 w 391"/>
                <a:gd name="T5" fmla="*/ 110 h 442"/>
                <a:gd name="T6" fmla="*/ 291 w 391"/>
                <a:gd name="T7" fmla="*/ 81 h 442"/>
                <a:gd name="T8" fmla="*/ 347 w 391"/>
                <a:gd name="T9" fmla="*/ 0 h 442"/>
                <a:gd name="T10" fmla="*/ 374 w 391"/>
                <a:gd name="T11" fmla="*/ 6 h 442"/>
                <a:gd name="T12" fmla="*/ 382 w 391"/>
                <a:gd name="T13" fmla="*/ 83 h 442"/>
                <a:gd name="T14" fmla="*/ 391 w 391"/>
                <a:gd name="T15" fmla="*/ 167 h 442"/>
                <a:gd name="T16" fmla="*/ 289 w 391"/>
                <a:gd name="T17" fmla="*/ 221 h 442"/>
                <a:gd name="T18" fmla="*/ 284 w 391"/>
                <a:gd name="T19" fmla="*/ 223 h 442"/>
                <a:gd name="T20" fmla="*/ 276 w 391"/>
                <a:gd name="T21" fmla="*/ 223 h 442"/>
                <a:gd name="T22" fmla="*/ 272 w 391"/>
                <a:gd name="T23" fmla="*/ 223 h 442"/>
                <a:gd name="T24" fmla="*/ 257 w 391"/>
                <a:gd name="T25" fmla="*/ 442 h 442"/>
                <a:gd name="T26" fmla="*/ 126 w 391"/>
                <a:gd name="T27" fmla="*/ 388 h 442"/>
                <a:gd name="T28" fmla="*/ 144 w 391"/>
                <a:gd name="T29" fmla="*/ 342 h 442"/>
                <a:gd name="T30" fmla="*/ 107 w 391"/>
                <a:gd name="T31" fmla="*/ 323 h 442"/>
                <a:gd name="T32" fmla="*/ 117 w 391"/>
                <a:gd name="T33" fmla="*/ 296 h 442"/>
                <a:gd name="T34" fmla="*/ 103 w 391"/>
                <a:gd name="T35" fmla="*/ 230 h 442"/>
                <a:gd name="T36" fmla="*/ 0 w 391"/>
                <a:gd name="T37" fmla="*/ 217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1" h="442">
                  <a:moveTo>
                    <a:pt x="0" y="217"/>
                  </a:moveTo>
                  <a:lnTo>
                    <a:pt x="55" y="102"/>
                  </a:lnTo>
                  <a:lnTo>
                    <a:pt x="224" y="110"/>
                  </a:lnTo>
                  <a:lnTo>
                    <a:pt x="291" y="81"/>
                  </a:lnTo>
                  <a:lnTo>
                    <a:pt x="347" y="0"/>
                  </a:lnTo>
                  <a:lnTo>
                    <a:pt x="374" y="6"/>
                  </a:lnTo>
                  <a:lnTo>
                    <a:pt x="382" y="83"/>
                  </a:lnTo>
                  <a:lnTo>
                    <a:pt x="391" y="167"/>
                  </a:lnTo>
                  <a:lnTo>
                    <a:pt x="289" y="221"/>
                  </a:lnTo>
                  <a:lnTo>
                    <a:pt x="284" y="223"/>
                  </a:lnTo>
                  <a:lnTo>
                    <a:pt x="276" y="223"/>
                  </a:lnTo>
                  <a:lnTo>
                    <a:pt x="272" y="223"/>
                  </a:lnTo>
                  <a:lnTo>
                    <a:pt x="257" y="442"/>
                  </a:lnTo>
                  <a:lnTo>
                    <a:pt x="126" y="388"/>
                  </a:lnTo>
                  <a:lnTo>
                    <a:pt x="144" y="342"/>
                  </a:lnTo>
                  <a:lnTo>
                    <a:pt x="107" y="323"/>
                  </a:lnTo>
                  <a:lnTo>
                    <a:pt x="117" y="296"/>
                  </a:lnTo>
                  <a:lnTo>
                    <a:pt x="103" y="230"/>
                  </a:lnTo>
                  <a:lnTo>
                    <a:pt x="0" y="217"/>
                  </a:lnTo>
                </a:path>
              </a:pathLst>
            </a:custGeom>
            <a:solidFill>
              <a:srgbClr val="FFFF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3" name="Freeform 347"/>
            <p:cNvSpPr>
              <a:spLocks/>
            </p:cNvSpPr>
            <p:nvPr/>
          </p:nvSpPr>
          <p:spPr bwMode="auto">
            <a:xfrm>
              <a:off x="3833813" y="4395788"/>
              <a:ext cx="557212" cy="503237"/>
            </a:xfrm>
            <a:custGeom>
              <a:avLst/>
              <a:gdLst>
                <a:gd name="T0" fmla="*/ 0 w 309"/>
                <a:gd name="T1" fmla="*/ 281 h 342"/>
                <a:gd name="T2" fmla="*/ 15 w 309"/>
                <a:gd name="T3" fmla="*/ 62 h 342"/>
                <a:gd name="T4" fmla="*/ 19 w 309"/>
                <a:gd name="T5" fmla="*/ 62 h 342"/>
                <a:gd name="T6" fmla="*/ 27 w 309"/>
                <a:gd name="T7" fmla="*/ 62 h 342"/>
                <a:gd name="T8" fmla="*/ 32 w 309"/>
                <a:gd name="T9" fmla="*/ 60 h 342"/>
                <a:gd name="T10" fmla="*/ 136 w 309"/>
                <a:gd name="T11" fmla="*/ 6 h 342"/>
                <a:gd name="T12" fmla="*/ 282 w 309"/>
                <a:gd name="T13" fmla="*/ 0 h 342"/>
                <a:gd name="T14" fmla="*/ 270 w 309"/>
                <a:gd name="T15" fmla="*/ 152 h 342"/>
                <a:gd name="T16" fmla="*/ 309 w 309"/>
                <a:gd name="T17" fmla="*/ 267 h 342"/>
                <a:gd name="T18" fmla="*/ 272 w 309"/>
                <a:gd name="T19" fmla="*/ 263 h 342"/>
                <a:gd name="T20" fmla="*/ 282 w 309"/>
                <a:gd name="T21" fmla="*/ 284 h 342"/>
                <a:gd name="T22" fmla="*/ 180 w 309"/>
                <a:gd name="T23" fmla="*/ 340 h 342"/>
                <a:gd name="T24" fmla="*/ 111 w 309"/>
                <a:gd name="T25" fmla="*/ 319 h 342"/>
                <a:gd name="T26" fmla="*/ 105 w 309"/>
                <a:gd name="T27" fmla="*/ 323 h 342"/>
                <a:gd name="T28" fmla="*/ 105 w 309"/>
                <a:gd name="T29" fmla="*/ 329 h 342"/>
                <a:gd name="T30" fmla="*/ 96 w 309"/>
                <a:gd name="T31" fmla="*/ 336 h 342"/>
                <a:gd name="T32" fmla="*/ 90 w 309"/>
                <a:gd name="T33" fmla="*/ 342 h 342"/>
                <a:gd name="T34" fmla="*/ 52 w 309"/>
                <a:gd name="T35" fmla="*/ 302 h 342"/>
                <a:gd name="T36" fmla="*/ 0 w 309"/>
                <a:gd name="T37" fmla="*/ 281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9" h="342">
                  <a:moveTo>
                    <a:pt x="0" y="281"/>
                  </a:moveTo>
                  <a:lnTo>
                    <a:pt x="15" y="62"/>
                  </a:lnTo>
                  <a:lnTo>
                    <a:pt x="19" y="62"/>
                  </a:lnTo>
                  <a:lnTo>
                    <a:pt x="27" y="62"/>
                  </a:lnTo>
                  <a:lnTo>
                    <a:pt x="32" y="60"/>
                  </a:lnTo>
                  <a:lnTo>
                    <a:pt x="136" y="6"/>
                  </a:lnTo>
                  <a:lnTo>
                    <a:pt x="282" y="0"/>
                  </a:lnTo>
                  <a:lnTo>
                    <a:pt x="270" y="152"/>
                  </a:lnTo>
                  <a:lnTo>
                    <a:pt x="309" y="267"/>
                  </a:lnTo>
                  <a:lnTo>
                    <a:pt x="272" y="263"/>
                  </a:lnTo>
                  <a:lnTo>
                    <a:pt x="282" y="284"/>
                  </a:lnTo>
                  <a:lnTo>
                    <a:pt x="180" y="340"/>
                  </a:lnTo>
                  <a:lnTo>
                    <a:pt x="111" y="319"/>
                  </a:lnTo>
                  <a:lnTo>
                    <a:pt x="105" y="323"/>
                  </a:lnTo>
                  <a:lnTo>
                    <a:pt x="105" y="329"/>
                  </a:lnTo>
                  <a:lnTo>
                    <a:pt x="96" y="336"/>
                  </a:lnTo>
                  <a:lnTo>
                    <a:pt x="90" y="342"/>
                  </a:lnTo>
                  <a:lnTo>
                    <a:pt x="52" y="302"/>
                  </a:lnTo>
                  <a:lnTo>
                    <a:pt x="0" y="281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4" name="Freeform 348"/>
            <p:cNvSpPr>
              <a:spLocks/>
            </p:cNvSpPr>
            <p:nvPr/>
          </p:nvSpPr>
          <p:spPr bwMode="auto">
            <a:xfrm>
              <a:off x="4111625" y="4992688"/>
              <a:ext cx="161925" cy="58737"/>
            </a:xfrm>
            <a:custGeom>
              <a:avLst/>
              <a:gdLst>
                <a:gd name="T0" fmla="*/ 0 w 87"/>
                <a:gd name="T1" fmla="*/ 0 h 41"/>
                <a:gd name="T2" fmla="*/ 48 w 87"/>
                <a:gd name="T3" fmla="*/ 39 h 41"/>
                <a:gd name="T4" fmla="*/ 87 w 87"/>
                <a:gd name="T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41">
                  <a:moveTo>
                    <a:pt x="0" y="0"/>
                  </a:moveTo>
                  <a:lnTo>
                    <a:pt x="48" y="39"/>
                  </a:lnTo>
                  <a:lnTo>
                    <a:pt x="87" y="4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5" name="Line 349"/>
            <p:cNvSpPr>
              <a:spLocks noChangeShapeType="1"/>
            </p:cNvSpPr>
            <p:nvPr/>
          </p:nvSpPr>
          <p:spPr bwMode="auto">
            <a:xfrm flipV="1">
              <a:off x="4111625" y="4899025"/>
              <a:ext cx="47625" cy="936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6" name="Line 350"/>
            <p:cNvSpPr>
              <a:spLocks noChangeShapeType="1"/>
            </p:cNvSpPr>
            <p:nvPr/>
          </p:nvSpPr>
          <p:spPr bwMode="auto">
            <a:xfrm>
              <a:off x="4391025" y="4791075"/>
              <a:ext cx="2206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7" name="Freeform 351"/>
            <p:cNvSpPr>
              <a:spLocks/>
            </p:cNvSpPr>
            <p:nvPr/>
          </p:nvSpPr>
          <p:spPr bwMode="auto">
            <a:xfrm>
              <a:off x="4492625" y="4805363"/>
              <a:ext cx="666750" cy="331787"/>
            </a:xfrm>
            <a:custGeom>
              <a:avLst/>
              <a:gdLst>
                <a:gd name="T0" fmla="*/ 66 w 369"/>
                <a:gd name="T1" fmla="*/ 0 h 228"/>
                <a:gd name="T2" fmla="*/ 66 w 369"/>
                <a:gd name="T3" fmla="*/ 84 h 228"/>
                <a:gd name="T4" fmla="*/ 85 w 369"/>
                <a:gd name="T5" fmla="*/ 90 h 228"/>
                <a:gd name="T6" fmla="*/ 100 w 369"/>
                <a:gd name="T7" fmla="*/ 61 h 228"/>
                <a:gd name="T8" fmla="*/ 225 w 369"/>
                <a:gd name="T9" fmla="*/ 61 h 228"/>
                <a:gd name="T10" fmla="*/ 235 w 369"/>
                <a:gd name="T11" fmla="*/ 61 h 228"/>
                <a:gd name="T12" fmla="*/ 369 w 369"/>
                <a:gd name="T13" fmla="*/ 123 h 228"/>
                <a:gd name="T14" fmla="*/ 319 w 369"/>
                <a:gd name="T15" fmla="*/ 174 h 228"/>
                <a:gd name="T16" fmla="*/ 309 w 369"/>
                <a:gd name="T17" fmla="*/ 228 h 228"/>
                <a:gd name="T18" fmla="*/ 279 w 369"/>
                <a:gd name="T19" fmla="*/ 171 h 228"/>
                <a:gd name="T20" fmla="*/ 202 w 369"/>
                <a:gd name="T21" fmla="*/ 180 h 228"/>
                <a:gd name="T22" fmla="*/ 137 w 369"/>
                <a:gd name="T23" fmla="*/ 117 h 228"/>
                <a:gd name="T24" fmla="*/ 96 w 369"/>
                <a:gd name="T25" fmla="*/ 100 h 228"/>
                <a:gd name="T26" fmla="*/ 71 w 369"/>
                <a:gd name="T27" fmla="*/ 98 h 228"/>
                <a:gd name="T28" fmla="*/ 62 w 369"/>
                <a:gd name="T29" fmla="*/ 117 h 228"/>
                <a:gd name="T30" fmla="*/ 0 w 369"/>
                <a:gd name="T31" fmla="*/ 107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9" h="228">
                  <a:moveTo>
                    <a:pt x="66" y="0"/>
                  </a:moveTo>
                  <a:lnTo>
                    <a:pt x="66" y="84"/>
                  </a:lnTo>
                  <a:lnTo>
                    <a:pt x="85" y="90"/>
                  </a:lnTo>
                  <a:lnTo>
                    <a:pt x="100" y="61"/>
                  </a:lnTo>
                  <a:lnTo>
                    <a:pt x="225" y="61"/>
                  </a:lnTo>
                  <a:lnTo>
                    <a:pt x="235" y="61"/>
                  </a:lnTo>
                  <a:lnTo>
                    <a:pt x="369" y="123"/>
                  </a:lnTo>
                  <a:lnTo>
                    <a:pt x="319" y="174"/>
                  </a:lnTo>
                  <a:lnTo>
                    <a:pt x="309" y="228"/>
                  </a:lnTo>
                  <a:lnTo>
                    <a:pt x="279" y="171"/>
                  </a:lnTo>
                  <a:lnTo>
                    <a:pt x="202" y="180"/>
                  </a:lnTo>
                  <a:lnTo>
                    <a:pt x="137" y="117"/>
                  </a:lnTo>
                  <a:lnTo>
                    <a:pt x="96" y="100"/>
                  </a:lnTo>
                  <a:lnTo>
                    <a:pt x="71" y="98"/>
                  </a:lnTo>
                  <a:lnTo>
                    <a:pt x="62" y="117"/>
                  </a:lnTo>
                  <a:lnTo>
                    <a:pt x="0" y="10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8" name="Freeform 352"/>
            <p:cNvSpPr>
              <a:spLocks/>
            </p:cNvSpPr>
            <p:nvPr/>
          </p:nvSpPr>
          <p:spPr bwMode="auto">
            <a:xfrm>
              <a:off x="4260850" y="4878388"/>
              <a:ext cx="230188" cy="147637"/>
            </a:xfrm>
            <a:custGeom>
              <a:avLst/>
              <a:gdLst>
                <a:gd name="T0" fmla="*/ 124 w 124"/>
                <a:gd name="T1" fmla="*/ 40 h 102"/>
                <a:gd name="T2" fmla="*/ 90 w 124"/>
                <a:gd name="T3" fmla="*/ 0 h 102"/>
                <a:gd name="T4" fmla="*/ 0 w 124"/>
                <a:gd name="T5" fmla="*/ 9 h 102"/>
                <a:gd name="T6" fmla="*/ 2 w 124"/>
                <a:gd name="T7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4" h="102">
                  <a:moveTo>
                    <a:pt x="124" y="40"/>
                  </a:moveTo>
                  <a:lnTo>
                    <a:pt x="90" y="0"/>
                  </a:lnTo>
                  <a:lnTo>
                    <a:pt x="0" y="9"/>
                  </a:lnTo>
                  <a:lnTo>
                    <a:pt x="2" y="102"/>
                  </a:lnTo>
                </a:path>
              </a:pathLst>
            </a:custGeom>
            <a:gradFill rotWithShape="1">
              <a:gsLst>
                <a:gs pos="0">
                  <a:srgbClr val="FF00FF"/>
                </a:gs>
                <a:gs pos="100000">
                  <a:schemeClr val="bg1"/>
                </a:gs>
              </a:gsLst>
              <a:lin ang="2700000" scaled="1"/>
            </a:gradFill>
            <a:ln w="0">
              <a:solidFill>
                <a:srgbClr val="FFFF6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9" name="Freeform 353"/>
            <p:cNvSpPr>
              <a:spLocks/>
            </p:cNvSpPr>
            <p:nvPr/>
          </p:nvSpPr>
          <p:spPr bwMode="auto">
            <a:xfrm>
              <a:off x="4108450" y="4784725"/>
              <a:ext cx="1047750" cy="352425"/>
            </a:xfrm>
            <a:custGeom>
              <a:avLst/>
              <a:gdLst>
                <a:gd name="T0" fmla="*/ 209 w 578"/>
                <a:gd name="T1" fmla="*/ 121 h 242"/>
                <a:gd name="T2" fmla="*/ 271 w 578"/>
                <a:gd name="T3" fmla="*/ 131 h 242"/>
                <a:gd name="T4" fmla="*/ 280 w 578"/>
                <a:gd name="T5" fmla="*/ 112 h 242"/>
                <a:gd name="T6" fmla="*/ 305 w 578"/>
                <a:gd name="T7" fmla="*/ 114 h 242"/>
                <a:gd name="T8" fmla="*/ 346 w 578"/>
                <a:gd name="T9" fmla="*/ 131 h 242"/>
                <a:gd name="T10" fmla="*/ 411 w 578"/>
                <a:gd name="T11" fmla="*/ 194 h 242"/>
                <a:gd name="T12" fmla="*/ 488 w 578"/>
                <a:gd name="T13" fmla="*/ 185 h 242"/>
                <a:gd name="T14" fmla="*/ 518 w 578"/>
                <a:gd name="T15" fmla="*/ 242 h 242"/>
                <a:gd name="T16" fmla="*/ 528 w 578"/>
                <a:gd name="T17" fmla="*/ 188 h 242"/>
                <a:gd name="T18" fmla="*/ 578 w 578"/>
                <a:gd name="T19" fmla="*/ 137 h 242"/>
                <a:gd name="T20" fmla="*/ 444 w 578"/>
                <a:gd name="T21" fmla="*/ 75 h 242"/>
                <a:gd name="T22" fmla="*/ 434 w 578"/>
                <a:gd name="T23" fmla="*/ 75 h 242"/>
                <a:gd name="T24" fmla="*/ 309 w 578"/>
                <a:gd name="T25" fmla="*/ 75 h 242"/>
                <a:gd name="T26" fmla="*/ 294 w 578"/>
                <a:gd name="T27" fmla="*/ 104 h 242"/>
                <a:gd name="T28" fmla="*/ 275 w 578"/>
                <a:gd name="T29" fmla="*/ 98 h 242"/>
                <a:gd name="T30" fmla="*/ 275 w 578"/>
                <a:gd name="T31" fmla="*/ 14 h 242"/>
                <a:gd name="T32" fmla="*/ 154 w 578"/>
                <a:gd name="T33" fmla="*/ 4 h 242"/>
                <a:gd name="T34" fmla="*/ 117 w 578"/>
                <a:gd name="T35" fmla="*/ 0 h 242"/>
                <a:gd name="T36" fmla="*/ 127 w 578"/>
                <a:gd name="T37" fmla="*/ 21 h 242"/>
                <a:gd name="T38" fmla="*/ 25 w 578"/>
                <a:gd name="T39" fmla="*/ 77 h 242"/>
                <a:gd name="T40" fmla="*/ 0 w 578"/>
                <a:gd name="T41" fmla="*/ 142 h 242"/>
                <a:gd name="T42" fmla="*/ 48 w 578"/>
                <a:gd name="T43" fmla="*/ 181 h 242"/>
                <a:gd name="T44" fmla="*/ 87 w 578"/>
                <a:gd name="T45" fmla="*/ 183 h 242"/>
                <a:gd name="T46" fmla="*/ 85 w 578"/>
                <a:gd name="T47" fmla="*/ 90 h 242"/>
                <a:gd name="T48" fmla="*/ 175 w 578"/>
                <a:gd name="T49" fmla="*/ 81 h 242"/>
                <a:gd name="T50" fmla="*/ 209 w 578"/>
                <a:gd name="T51" fmla="*/ 121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8" h="242">
                  <a:moveTo>
                    <a:pt x="209" y="121"/>
                  </a:moveTo>
                  <a:lnTo>
                    <a:pt x="271" y="131"/>
                  </a:lnTo>
                  <a:lnTo>
                    <a:pt x="280" y="112"/>
                  </a:lnTo>
                  <a:lnTo>
                    <a:pt x="305" y="114"/>
                  </a:lnTo>
                  <a:lnTo>
                    <a:pt x="346" y="131"/>
                  </a:lnTo>
                  <a:lnTo>
                    <a:pt x="411" y="194"/>
                  </a:lnTo>
                  <a:lnTo>
                    <a:pt x="488" y="185"/>
                  </a:lnTo>
                  <a:lnTo>
                    <a:pt x="518" y="242"/>
                  </a:lnTo>
                  <a:lnTo>
                    <a:pt x="528" y="188"/>
                  </a:lnTo>
                  <a:lnTo>
                    <a:pt x="578" y="137"/>
                  </a:lnTo>
                  <a:lnTo>
                    <a:pt x="444" y="75"/>
                  </a:lnTo>
                  <a:lnTo>
                    <a:pt x="434" y="75"/>
                  </a:lnTo>
                  <a:lnTo>
                    <a:pt x="309" y="75"/>
                  </a:lnTo>
                  <a:lnTo>
                    <a:pt x="294" y="104"/>
                  </a:lnTo>
                  <a:lnTo>
                    <a:pt x="275" y="98"/>
                  </a:lnTo>
                  <a:lnTo>
                    <a:pt x="275" y="14"/>
                  </a:lnTo>
                  <a:lnTo>
                    <a:pt x="154" y="4"/>
                  </a:lnTo>
                  <a:lnTo>
                    <a:pt x="117" y="0"/>
                  </a:lnTo>
                  <a:lnTo>
                    <a:pt x="127" y="21"/>
                  </a:lnTo>
                  <a:lnTo>
                    <a:pt x="25" y="77"/>
                  </a:lnTo>
                  <a:lnTo>
                    <a:pt x="0" y="142"/>
                  </a:lnTo>
                  <a:lnTo>
                    <a:pt x="48" y="181"/>
                  </a:lnTo>
                  <a:lnTo>
                    <a:pt x="87" y="183"/>
                  </a:lnTo>
                  <a:lnTo>
                    <a:pt x="85" y="90"/>
                  </a:lnTo>
                  <a:lnTo>
                    <a:pt x="175" y="81"/>
                  </a:lnTo>
                  <a:lnTo>
                    <a:pt x="209" y="121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0" name="Freeform 354"/>
            <p:cNvSpPr>
              <a:spLocks/>
            </p:cNvSpPr>
            <p:nvPr/>
          </p:nvSpPr>
          <p:spPr bwMode="auto">
            <a:xfrm>
              <a:off x="4321175" y="4010025"/>
              <a:ext cx="827088" cy="795338"/>
            </a:xfrm>
            <a:custGeom>
              <a:avLst/>
              <a:gdLst>
                <a:gd name="T0" fmla="*/ 417 w 455"/>
                <a:gd name="T1" fmla="*/ 0 h 540"/>
                <a:gd name="T2" fmla="*/ 323 w 455"/>
                <a:gd name="T3" fmla="*/ 43 h 540"/>
                <a:gd name="T4" fmla="*/ 321 w 455"/>
                <a:gd name="T5" fmla="*/ 102 h 540"/>
                <a:gd name="T6" fmla="*/ 242 w 455"/>
                <a:gd name="T7" fmla="*/ 160 h 540"/>
                <a:gd name="T8" fmla="*/ 210 w 455"/>
                <a:gd name="T9" fmla="*/ 204 h 540"/>
                <a:gd name="T10" fmla="*/ 127 w 455"/>
                <a:gd name="T11" fmla="*/ 146 h 540"/>
                <a:gd name="T12" fmla="*/ 22 w 455"/>
                <a:gd name="T13" fmla="*/ 187 h 540"/>
                <a:gd name="T14" fmla="*/ 12 w 455"/>
                <a:gd name="T15" fmla="*/ 263 h 540"/>
                <a:gd name="T16" fmla="*/ 0 w 455"/>
                <a:gd name="T17" fmla="*/ 415 h 540"/>
                <a:gd name="T18" fmla="*/ 39 w 455"/>
                <a:gd name="T19" fmla="*/ 530 h 540"/>
                <a:gd name="T20" fmla="*/ 160 w 455"/>
                <a:gd name="T21" fmla="*/ 540 h 540"/>
                <a:gd name="T22" fmla="*/ 277 w 455"/>
                <a:gd name="T23" fmla="*/ 306 h 540"/>
                <a:gd name="T24" fmla="*/ 338 w 455"/>
                <a:gd name="T25" fmla="*/ 284 h 540"/>
                <a:gd name="T26" fmla="*/ 361 w 455"/>
                <a:gd name="T27" fmla="*/ 250 h 540"/>
                <a:gd name="T28" fmla="*/ 427 w 455"/>
                <a:gd name="T29" fmla="*/ 231 h 540"/>
                <a:gd name="T30" fmla="*/ 455 w 455"/>
                <a:gd name="T31" fmla="*/ 223 h 540"/>
                <a:gd name="T32" fmla="*/ 451 w 455"/>
                <a:gd name="T33" fmla="*/ 89 h 540"/>
                <a:gd name="T34" fmla="*/ 417 w 455"/>
                <a:gd name="T35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5" h="540">
                  <a:moveTo>
                    <a:pt x="417" y="0"/>
                  </a:moveTo>
                  <a:lnTo>
                    <a:pt x="323" y="43"/>
                  </a:lnTo>
                  <a:lnTo>
                    <a:pt x="321" y="102"/>
                  </a:lnTo>
                  <a:lnTo>
                    <a:pt x="242" y="160"/>
                  </a:lnTo>
                  <a:lnTo>
                    <a:pt x="210" y="204"/>
                  </a:lnTo>
                  <a:lnTo>
                    <a:pt x="127" y="146"/>
                  </a:lnTo>
                  <a:lnTo>
                    <a:pt x="22" y="187"/>
                  </a:lnTo>
                  <a:lnTo>
                    <a:pt x="12" y="263"/>
                  </a:lnTo>
                  <a:lnTo>
                    <a:pt x="0" y="415"/>
                  </a:lnTo>
                  <a:lnTo>
                    <a:pt x="39" y="530"/>
                  </a:lnTo>
                  <a:lnTo>
                    <a:pt x="160" y="540"/>
                  </a:lnTo>
                  <a:lnTo>
                    <a:pt x="277" y="306"/>
                  </a:lnTo>
                  <a:lnTo>
                    <a:pt x="338" y="284"/>
                  </a:lnTo>
                  <a:lnTo>
                    <a:pt x="361" y="250"/>
                  </a:lnTo>
                  <a:lnTo>
                    <a:pt x="427" y="231"/>
                  </a:lnTo>
                  <a:lnTo>
                    <a:pt x="455" y="223"/>
                  </a:lnTo>
                  <a:lnTo>
                    <a:pt x="451" y="89"/>
                  </a:lnTo>
                  <a:lnTo>
                    <a:pt x="417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1" name="Freeform 355"/>
            <p:cNvSpPr>
              <a:spLocks/>
            </p:cNvSpPr>
            <p:nvPr/>
          </p:nvSpPr>
          <p:spPr bwMode="auto">
            <a:xfrm>
              <a:off x="3959225" y="3916363"/>
              <a:ext cx="1111250" cy="490537"/>
            </a:xfrm>
            <a:custGeom>
              <a:avLst/>
              <a:gdLst>
                <a:gd name="T0" fmla="*/ 67 w 618"/>
                <a:gd name="T1" fmla="*/ 330 h 330"/>
                <a:gd name="T2" fmla="*/ 56 w 618"/>
                <a:gd name="T3" fmla="*/ 246 h 330"/>
                <a:gd name="T4" fmla="*/ 73 w 618"/>
                <a:gd name="T5" fmla="*/ 263 h 330"/>
                <a:gd name="T6" fmla="*/ 130 w 618"/>
                <a:gd name="T7" fmla="*/ 234 h 330"/>
                <a:gd name="T8" fmla="*/ 73 w 618"/>
                <a:gd name="T9" fmla="*/ 111 h 330"/>
                <a:gd name="T10" fmla="*/ 0 w 618"/>
                <a:gd name="T11" fmla="*/ 48 h 330"/>
                <a:gd name="T12" fmla="*/ 8 w 618"/>
                <a:gd name="T13" fmla="*/ 21 h 330"/>
                <a:gd name="T14" fmla="*/ 84 w 618"/>
                <a:gd name="T15" fmla="*/ 25 h 330"/>
                <a:gd name="T16" fmla="*/ 161 w 618"/>
                <a:gd name="T17" fmla="*/ 84 h 330"/>
                <a:gd name="T18" fmla="*/ 292 w 618"/>
                <a:gd name="T19" fmla="*/ 13 h 330"/>
                <a:gd name="T20" fmla="*/ 295 w 618"/>
                <a:gd name="T21" fmla="*/ 17 h 330"/>
                <a:gd name="T22" fmla="*/ 286 w 618"/>
                <a:gd name="T23" fmla="*/ 38 h 330"/>
                <a:gd name="T24" fmla="*/ 286 w 618"/>
                <a:gd name="T25" fmla="*/ 50 h 330"/>
                <a:gd name="T26" fmla="*/ 297 w 618"/>
                <a:gd name="T27" fmla="*/ 58 h 330"/>
                <a:gd name="T28" fmla="*/ 309 w 618"/>
                <a:gd name="T29" fmla="*/ 63 h 330"/>
                <a:gd name="T30" fmla="*/ 320 w 618"/>
                <a:gd name="T31" fmla="*/ 61 h 330"/>
                <a:gd name="T32" fmla="*/ 334 w 618"/>
                <a:gd name="T33" fmla="*/ 54 h 330"/>
                <a:gd name="T34" fmla="*/ 343 w 618"/>
                <a:gd name="T35" fmla="*/ 58 h 330"/>
                <a:gd name="T36" fmla="*/ 347 w 618"/>
                <a:gd name="T37" fmla="*/ 63 h 330"/>
                <a:gd name="T38" fmla="*/ 355 w 618"/>
                <a:gd name="T39" fmla="*/ 63 h 330"/>
                <a:gd name="T40" fmla="*/ 361 w 618"/>
                <a:gd name="T41" fmla="*/ 58 h 330"/>
                <a:gd name="T42" fmla="*/ 366 w 618"/>
                <a:gd name="T43" fmla="*/ 58 h 330"/>
                <a:gd name="T44" fmla="*/ 372 w 618"/>
                <a:gd name="T45" fmla="*/ 56 h 330"/>
                <a:gd name="T46" fmla="*/ 480 w 618"/>
                <a:gd name="T47" fmla="*/ 37 h 330"/>
                <a:gd name="T48" fmla="*/ 503 w 618"/>
                <a:gd name="T49" fmla="*/ 56 h 330"/>
                <a:gd name="T50" fmla="*/ 595 w 618"/>
                <a:gd name="T51" fmla="*/ 0 h 330"/>
                <a:gd name="T52" fmla="*/ 618 w 618"/>
                <a:gd name="T53" fmla="*/ 61 h 330"/>
                <a:gd name="T54" fmla="*/ 524 w 618"/>
                <a:gd name="T55" fmla="*/ 104 h 330"/>
                <a:gd name="T56" fmla="*/ 522 w 618"/>
                <a:gd name="T57" fmla="*/ 163 h 330"/>
                <a:gd name="T58" fmla="*/ 443 w 618"/>
                <a:gd name="T59" fmla="*/ 221 h 330"/>
                <a:gd name="T60" fmla="*/ 411 w 618"/>
                <a:gd name="T61" fmla="*/ 265 h 330"/>
                <a:gd name="T62" fmla="*/ 328 w 618"/>
                <a:gd name="T63" fmla="*/ 207 h 330"/>
                <a:gd name="T64" fmla="*/ 223 w 618"/>
                <a:gd name="T65" fmla="*/ 248 h 330"/>
                <a:gd name="T66" fmla="*/ 213 w 618"/>
                <a:gd name="T67" fmla="*/ 324 h 330"/>
                <a:gd name="T68" fmla="*/ 67 w 618"/>
                <a:gd name="T69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18" h="330">
                  <a:moveTo>
                    <a:pt x="67" y="330"/>
                  </a:moveTo>
                  <a:lnTo>
                    <a:pt x="56" y="246"/>
                  </a:lnTo>
                  <a:lnTo>
                    <a:pt x="73" y="263"/>
                  </a:lnTo>
                  <a:lnTo>
                    <a:pt x="130" y="234"/>
                  </a:lnTo>
                  <a:lnTo>
                    <a:pt x="73" y="111"/>
                  </a:lnTo>
                  <a:lnTo>
                    <a:pt x="0" y="48"/>
                  </a:lnTo>
                  <a:lnTo>
                    <a:pt x="8" y="21"/>
                  </a:lnTo>
                  <a:lnTo>
                    <a:pt x="84" y="25"/>
                  </a:lnTo>
                  <a:lnTo>
                    <a:pt x="161" y="84"/>
                  </a:lnTo>
                  <a:lnTo>
                    <a:pt x="292" y="13"/>
                  </a:lnTo>
                  <a:lnTo>
                    <a:pt x="295" y="17"/>
                  </a:lnTo>
                  <a:lnTo>
                    <a:pt x="286" y="38"/>
                  </a:lnTo>
                  <a:lnTo>
                    <a:pt x="286" y="50"/>
                  </a:lnTo>
                  <a:lnTo>
                    <a:pt x="297" y="58"/>
                  </a:lnTo>
                  <a:lnTo>
                    <a:pt x="309" y="63"/>
                  </a:lnTo>
                  <a:lnTo>
                    <a:pt x="320" y="61"/>
                  </a:lnTo>
                  <a:lnTo>
                    <a:pt x="334" y="54"/>
                  </a:lnTo>
                  <a:lnTo>
                    <a:pt x="343" y="58"/>
                  </a:lnTo>
                  <a:lnTo>
                    <a:pt x="347" y="63"/>
                  </a:lnTo>
                  <a:lnTo>
                    <a:pt x="355" y="63"/>
                  </a:lnTo>
                  <a:lnTo>
                    <a:pt x="361" y="58"/>
                  </a:lnTo>
                  <a:lnTo>
                    <a:pt x="366" y="58"/>
                  </a:lnTo>
                  <a:lnTo>
                    <a:pt x="372" y="56"/>
                  </a:lnTo>
                  <a:lnTo>
                    <a:pt x="480" y="37"/>
                  </a:lnTo>
                  <a:lnTo>
                    <a:pt x="503" y="56"/>
                  </a:lnTo>
                  <a:lnTo>
                    <a:pt x="595" y="0"/>
                  </a:lnTo>
                  <a:lnTo>
                    <a:pt x="618" y="61"/>
                  </a:lnTo>
                  <a:lnTo>
                    <a:pt x="524" y="104"/>
                  </a:lnTo>
                  <a:lnTo>
                    <a:pt x="522" y="163"/>
                  </a:lnTo>
                  <a:lnTo>
                    <a:pt x="443" y="221"/>
                  </a:lnTo>
                  <a:lnTo>
                    <a:pt x="411" y="265"/>
                  </a:lnTo>
                  <a:lnTo>
                    <a:pt x="328" y="207"/>
                  </a:lnTo>
                  <a:lnTo>
                    <a:pt x="223" y="248"/>
                  </a:lnTo>
                  <a:lnTo>
                    <a:pt x="213" y="324"/>
                  </a:lnTo>
                  <a:lnTo>
                    <a:pt x="67" y="330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2" name="Freeform 356"/>
            <p:cNvSpPr>
              <a:spLocks/>
            </p:cNvSpPr>
            <p:nvPr/>
          </p:nvSpPr>
          <p:spPr bwMode="auto">
            <a:xfrm>
              <a:off x="3959225" y="3916363"/>
              <a:ext cx="1111250" cy="490537"/>
            </a:xfrm>
            <a:custGeom>
              <a:avLst/>
              <a:gdLst>
                <a:gd name="T0" fmla="*/ 67 w 618"/>
                <a:gd name="T1" fmla="*/ 330 h 330"/>
                <a:gd name="T2" fmla="*/ 56 w 618"/>
                <a:gd name="T3" fmla="*/ 246 h 330"/>
                <a:gd name="T4" fmla="*/ 73 w 618"/>
                <a:gd name="T5" fmla="*/ 263 h 330"/>
                <a:gd name="T6" fmla="*/ 130 w 618"/>
                <a:gd name="T7" fmla="*/ 234 h 330"/>
                <a:gd name="T8" fmla="*/ 73 w 618"/>
                <a:gd name="T9" fmla="*/ 111 h 330"/>
                <a:gd name="T10" fmla="*/ 0 w 618"/>
                <a:gd name="T11" fmla="*/ 48 h 330"/>
                <a:gd name="T12" fmla="*/ 8 w 618"/>
                <a:gd name="T13" fmla="*/ 21 h 330"/>
                <a:gd name="T14" fmla="*/ 84 w 618"/>
                <a:gd name="T15" fmla="*/ 25 h 330"/>
                <a:gd name="T16" fmla="*/ 161 w 618"/>
                <a:gd name="T17" fmla="*/ 84 h 330"/>
                <a:gd name="T18" fmla="*/ 292 w 618"/>
                <a:gd name="T19" fmla="*/ 13 h 330"/>
                <a:gd name="T20" fmla="*/ 295 w 618"/>
                <a:gd name="T21" fmla="*/ 17 h 330"/>
                <a:gd name="T22" fmla="*/ 286 w 618"/>
                <a:gd name="T23" fmla="*/ 38 h 330"/>
                <a:gd name="T24" fmla="*/ 286 w 618"/>
                <a:gd name="T25" fmla="*/ 50 h 330"/>
                <a:gd name="T26" fmla="*/ 297 w 618"/>
                <a:gd name="T27" fmla="*/ 58 h 330"/>
                <a:gd name="T28" fmla="*/ 309 w 618"/>
                <a:gd name="T29" fmla="*/ 63 h 330"/>
                <a:gd name="T30" fmla="*/ 320 w 618"/>
                <a:gd name="T31" fmla="*/ 61 h 330"/>
                <a:gd name="T32" fmla="*/ 334 w 618"/>
                <a:gd name="T33" fmla="*/ 54 h 330"/>
                <a:gd name="T34" fmla="*/ 343 w 618"/>
                <a:gd name="T35" fmla="*/ 58 h 330"/>
                <a:gd name="T36" fmla="*/ 347 w 618"/>
                <a:gd name="T37" fmla="*/ 63 h 330"/>
                <a:gd name="T38" fmla="*/ 355 w 618"/>
                <a:gd name="T39" fmla="*/ 63 h 330"/>
                <a:gd name="T40" fmla="*/ 361 w 618"/>
                <a:gd name="T41" fmla="*/ 58 h 330"/>
                <a:gd name="T42" fmla="*/ 366 w 618"/>
                <a:gd name="T43" fmla="*/ 58 h 330"/>
                <a:gd name="T44" fmla="*/ 372 w 618"/>
                <a:gd name="T45" fmla="*/ 56 h 330"/>
                <a:gd name="T46" fmla="*/ 480 w 618"/>
                <a:gd name="T47" fmla="*/ 37 h 330"/>
                <a:gd name="T48" fmla="*/ 503 w 618"/>
                <a:gd name="T49" fmla="*/ 56 h 330"/>
                <a:gd name="T50" fmla="*/ 595 w 618"/>
                <a:gd name="T51" fmla="*/ 0 h 330"/>
                <a:gd name="T52" fmla="*/ 618 w 618"/>
                <a:gd name="T53" fmla="*/ 61 h 330"/>
                <a:gd name="T54" fmla="*/ 524 w 618"/>
                <a:gd name="T55" fmla="*/ 104 h 330"/>
                <a:gd name="T56" fmla="*/ 522 w 618"/>
                <a:gd name="T57" fmla="*/ 163 h 330"/>
                <a:gd name="T58" fmla="*/ 443 w 618"/>
                <a:gd name="T59" fmla="*/ 221 h 330"/>
                <a:gd name="T60" fmla="*/ 411 w 618"/>
                <a:gd name="T61" fmla="*/ 265 h 330"/>
                <a:gd name="T62" fmla="*/ 328 w 618"/>
                <a:gd name="T63" fmla="*/ 207 h 330"/>
                <a:gd name="T64" fmla="*/ 223 w 618"/>
                <a:gd name="T65" fmla="*/ 248 h 330"/>
                <a:gd name="T66" fmla="*/ 213 w 618"/>
                <a:gd name="T67" fmla="*/ 324 h 330"/>
                <a:gd name="T68" fmla="*/ 67 w 618"/>
                <a:gd name="T69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18" h="330">
                  <a:moveTo>
                    <a:pt x="67" y="330"/>
                  </a:moveTo>
                  <a:lnTo>
                    <a:pt x="56" y="246"/>
                  </a:lnTo>
                  <a:lnTo>
                    <a:pt x="73" y="263"/>
                  </a:lnTo>
                  <a:lnTo>
                    <a:pt x="130" y="234"/>
                  </a:lnTo>
                  <a:lnTo>
                    <a:pt x="73" y="111"/>
                  </a:lnTo>
                  <a:lnTo>
                    <a:pt x="0" y="48"/>
                  </a:lnTo>
                  <a:lnTo>
                    <a:pt x="8" y="21"/>
                  </a:lnTo>
                  <a:lnTo>
                    <a:pt x="84" y="25"/>
                  </a:lnTo>
                  <a:lnTo>
                    <a:pt x="161" y="84"/>
                  </a:lnTo>
                  <a:lnTo>
                    <a:pt x="292" y="13"/>
                  </a:lnTo>
                  <a:lnTo>
                    <a:pt x="295" y="17"/>
                  </a:lnTo>
                  <a:lnTo>
                    <a:pt x="286" y="38"/>
                  </a:lnTo>
                  <a:lnTo>
                    <a:pt x="286" y="50"/>
                  </a:lnTo>
                  <a:lnTo>
                    <a:pt x="297" y="58"/>
                  </a:lnTo>
                  <a:lnTo>
                    <a:pt x="309" y="63"/>
                  </a:lnTo>
                  <a:lnTo>
                    <a:pt x="320" y="61"/>
                  </a:lnTo>
                  <a:lnTo>
                    <a:pt x="334" y="54"/>
                  </a:lnTo>
                  <a:lnTo>
                    <a:pt x="343" y="58"/>
                  </a:lnTo>
                  <a:lnTo>
                    <a:pt x="347" y="63"/>
                  </a:lnTo>
                  <a:lnTo>
                    <a:pt x="355" y="63"/>
                  </a:lnTo>
                  <a:lnTo>
                    <a:pt x="361" y="58"/>
                  </a:lnTo>
                  <a:lnTo>
                    <a:pt x="366" y="58"/>
                  </a:lnTo>
                  <a:lnTo>
                    <a:pt x="372" y="56"/>
                  </a:lnTo>
                  <a:lnTo>
                    <a:pt x="480" y="37"/>
                  </a:lnTo>
                  <a:lnTo>
                    <a:pt x="503" y="56"/>
                  </a:lnTo>
                  <a:lnTo>
                    <a:pt x="595" y="0"/>
                  </a:lnTo>
                  <a:lnTo>
                    <a:pt x="618" y="61"/>
                  </a:lnTo>
                  <a:lnTo>
                    <a:pt x="524" y="104"/>
                  </a:lnTo>
                  <a:lnTo>
                    <a:pt x="522" y="163"/>
                  </a:lnTo>
                  <a:lnTo>
                    <a:pt x="443" y="221"/>
                  </a:lnTo>
                  <a:lnTo>
                    <a:pt x="411" y="265"/>
                  </a:lnTo>
                  <a:lnTo>
                    <a:pt x="328" y="207"/>
                  </a:lnTo>
                  <a:lnTo>
                    <a:pt x="223" y="248"/>
                  </a:lnTo>
                  <a:lnTo>
                    <a:pt x="213" y="324"/>
                  </a:lnTo>
                  <a:lnTo>
                    <a:pt x="67" y="330"/>
                  </a:lnTo>
                </a:path>
              </a:pathLst>
            </a:custGeom>
            <a:solidFill>
              <a:srgbClr val="94165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3" name="Freeform 357"/>
            <p:cNvSpPr>
              <a:spLocks/>
            </p:cNvSpPr>
            <p:nvPr/>
          </p:nvSpPr>
          <p:spPr bwMode="auto">
            <a:xfrm>
              <a:off x="3119438" y="3224213"/>
              <a:ext cx="1071562" cy="1100137"/>
            </a:xfrm>
            <a:custGeom>
              <a:avLst/>
              <a:gdLst>
                <a:gd name="T0" fmla="*/ 131 w 593"/>
                <a:gd name="T1" fmla="*/ 654 h 743"/>
                <a:gd name="T2" fmla="*/ 0 w 593"/>
                <a:gd name="T3" fmla="*/ 549 h 743"/>
                <a:gd name="T4" fmla="*/ 91 w 593"/>
                <a:gd name="T5" fmla="*/ 518 h 743"/>
                <a:gd name="T6" fmla="*/ 169 w 593"/>
                <a:gd name="T7" fmla="*/ 554 h 743"/>
                <a:gd name="T8" fmla="*/ 181 w 593"/>
                <a:gd name="T9" fmla="*/ 551 h 743"/>
                <a:gd name="T10" fmla="*/ 196 w 593"/>
                <a:gd name="T11" fmla="*/ 551 h 743"/>
                <a:gd name="T12" fmla="*/ 208 w 593"/>
                <a:gd name="T13" fmla="*/ 545 h 743"/>
                <a:gd name="T14" fmla="*/ 221 w 593"/>
                <a:gd name="T15" fmla="*/ 545 h 743"/>
                <a:gd name="T16" fmla="*/ 236 w 593"/>
                <a:gd name="T17" fmla="*/ 541 h 743"/>
                <a:gd name="T18" fmla="*/ 254 w 593"/>
                <a:gd name="T19" fmla="*/ 541 h 743"/>
                <a:gd name="T20" fmla="*/ 271 w 593"/>
                <a:gd name="T21" fmla="*/ 533 h 743"/>
                <a:gd name="T22" fmla="*/ 283 w 593"/>
                <a:gd name="T23" fmla="*/ 533 h 743"/>
                <a:gd name="T24" fmla="*/ 317 w 593"/>
                <a:gd name="T25" fmla="*/ 428 h 743"/>
                <a:gd name="T26" fmla="*/ 265 w 593"/>
                <a:gd name="T27" fmla="*/ 391 h 743"/>
                <a:gd name="T28" fmla="*/ 258 w 593"/>
                <a:gd name="T29" fmla="*/ 338 h 743"/>
                <a:gd name="T30" fmla="*/ 165 w 593"/>
                <a:gd name="T31" fmla="*/ 284 h 743"/>
                <a:gd name="T32" fmla="*/ 171 w 593"/>
                <a:gd name="T33" fmla="*/ 272 h 743"/>
                <a:gd name="T34" fmla="*/ 181 w 593"/>
                <a:gd name="T35" fmla="*/ 251 h 743"/>
                <a:gd name="T36" fmla="*/ 185 w 593"/>
                <a:gd name="T37" fmla="*/ 242 h 743"/>
                <a:gd name="T38" fmla="*/ 196 w 593"/>
                <a:gd name="T39" fmla="*/ 224 h 743"/>
                <a:gd name="T40" fmla="*/ 210 w 593"/>
                <a:gd name="T41" fmla="*/ 217 h 743"/>
                <a:gd name="T42" fmla="*/ 236 w 593"/>
                <a:gd name="T43" fmla="*/ 207 h 743"/>
                <a:gd name="T44" fmla="*/ 254 w 593"/>
                <a:gd name="T45" fmla="*/ 205 h 743"/>
                <a:gd name="T46" fmla="*/ 256 w 593"/>
                <a:gd name="T47" fmla="*/ 134 h 743"/>
                <a:gd name="T48" fmla="*/ 292 w 593"/>
                <a:gd name="T49" fmla="*/ 90 h 743"/>
                <a:gd name="T50" fmla="*/ 313 w 593"/>
                <a:gd name="T51" fmla="*/ 0 h 743"/>
                <a:gd name="T52" fmla="*/ 430 w 593"/>
                <a:gd name="T53" fmla="*/ 77 h 743"/>
                <a:gd name="T54" fmla="*/ 369 w 593"/>
                <a:gd name="T55" fmla="*/ 157 h 743"/>
                <a:gd name="T56" fmla="*/ 386 w 593"/>
                <a:gd name="T57" fmla="*/ 269 h 743"/>
                <a:gd name="T58" fmla="*/ 357 w 593"/>
                <a:gd name="T59" fmla="*/ 286 h 743"/>
                <a:gd name="T60" fmla="*/ 365 w 593"/>
                <a:gd name="T61" fmla="*/ 378 h 743"/>
                <a:gd name="T62" fmla="*/ 426 w 593"/>
                <a:gd name="T63" fmla="*/ 487 h 743"/>
                <a:gd name="T64" fmla="*/ 471 w 593"/>
                <a:gd name="T65" fmla="*/ 491 h 743"/>
                <a:gd name="T66" fmla="*/ 463 w 593"/>
                <a:gd name="T67" fmla="*/ 518 h 743"/>
                <a:gd name="T68" fmla="*/ 536 w 593"/>
                <a:gd name="T69" fmla="*/ 581 h 743"/>
                <a:gd name="T70" fmla="*/ 593 w 593"/>
                <a:gd name="T71" fmla="*/ 704 h 743"/>
                <a:gd name="T72" fmla="*/ 536 w 593"/>
                <a:gd name="T73" fmla="*/ 733 h 743"/>
                <a:gd name="T74" fmla="*/ 519 w 593"/>
                <a:gd name="T75" fmla="*/ 716 h 743"/>
                <a:gd name="T76" fmla="*/ 511 w 593"/>
                <a:gd name="T77" fmla="*/ 639 h 743"/>
                <a:gd name="T78" fmla="*/ 484 w 593"/>
                <a:gd name="T79" fmla="*/ 633 h 743"/>
                <a:gd name="T80" fmla="*/ 428 w 593"/>
                <a:gd name="T81" fmla="*/ 714 h 743"/>
                <a:gd name="T82" fmla="*/ 361 w 593"/>
                <a:gd name="T83" fmla="*/ 743 h 743"/>
                <a:gd name="T84" fmla="*/ 192 w 593"/>
                <a:gd name="T85" fmla="*/ 735 h 743"/>
                <a:gd name="T86" fmla="*/ 177 w 593"/>
                <a:gd name="T87" fmla="*/ 712 h 743"/>
                <a:gd name="T88" fmla="*/ 190 w 593"/>
                <a:gd name="T89" fmla="*/ 693 h 743"/>
                <a:gd name="T90" fmla="*/ 156 w 593"/>
                <a:gd name="T91" fmla="*/ 643 h 743"/>
                <a:gd name="T92" fmla="*/ 131 w 593"/>
                <a:gd name="T93" fmla="*/ 654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93" h="743">
                  <a:moveTo>
                    <a:pt x="131" y="654"/>
                  </a:moveTo>
                  <a:lnTo>
                    <a:pt x="0" y="549"/>
                  </a:lnTo>
                  <a:lnTo>
                    <a:pt x="91" y="518"/>
                  </a:lnTo>
                  <a:lnTo>
                    <a:pt x="169" y="554"/>
                  </a:lnTo>
                  <a:lnTo>
                    <a:pt x="181" y="551"/>
                  </a:lnTo>
                  <a:lnTo>
                    <a:pt x="196" y="551"/>
                  </a:lnTo>
                  <a:lnTo>
                    <a:pt x="208" y="545"/>
                  </a:lnTo>
                  <a:lnTo>
                    <a:pt x="221" y="545"/>
                  </a:lnTo>
                  <a:lnTo>
                    <a:pt x="236" y="541"/>
                  </a:lnTo>
                  <a:lnTo>
                    <a:pt x="254" y="541"/>
                  </a:lnTo>
                  <a:lnTo>
                    <a:pt x="271" y="533"/>
                  </a:lnTo>
                  <a:lnTo>
                    <a:pt x="283" y="533"/>
                  </a:lnTo>
                  <a:lnTo>
                    <a:pt x="317" y="428"/>
                  </a:lnTo>
                  <a:lnTo>
                    <a:pt x="265" y="391"/>
                  </a:lnTo>
                  <a:lnTo>
                    <a:pt x="258" y="338"/>
                  </a:lnTo>
                  <a:lnTo>
                    <a:pt x="165" y="284"/>
                  </a:lnTo>
                  <a:lnTo>
                    <a:pt x="171" y="272"/>
                  </a:lnTo>
                  <a:lnTo>
                    <a:pt x="181" y="251"/>
                  </a:lnTo>
                  <a:lnTo>
                    <a:pt x="185" y="242"/>
                  </a:lnTo>
                  <a:lnTo>
                    <a:pt x="196" y="224"/>
                  </a:lnTo>
                  <a:lnTo>
                    <a:pt x="210" y="217"/>
                  </a:lnTo>
                  <a:lnTo>
                    <a:pt x="236" y="207"/>
                  </a:lnTo>
                  <a:lnTo>
                    <a:pt x="254" y="205"/>
                  </a:lnTo>
                  <a:lnTo>
                    <a:pt x="256" y="134"/>
                  </a:lnTo>
                  <a:lnTo>
                    <a:pt x="292" y="90"/>
                  </a:lnTo>
                  <a:lnTo>
                    <a:pt x="313" y="0"/>
                  </a:lnTo>
                  <a:lnTo>
                    <a:pt x="430" y="77"/>
                  </a:lnTo>
                  <a:lnTo>
                    <a:pt x="369" y="157"/>
                  </a:lnTo>
                  <a:lnTo>
                    <a:pt x="386" y="269"/>
                  </a:lnTo>
                  <a:lnTo>
                    <a:pt x="357" y="286"/>
                  </a:lnTo>
                  <a:lnTo>
                    <a:pt x="365" y="378"/>
                  </a:lnTo>
                  <a:lnTo>
                    <a:pt x="426" y="487"/>
                  </a:lnTo>
                  <a:lnTo>
                    <a:pt x="471" y="491"/>
                  </a:lnTo>
                  <a:lnTo>
                    <a:pt x="463" y="518"/>
                  </a:lnTo>
                  <a:lnTo>
                    <a:pt x="536" y="581"/>
                  </a:lnTo>
                  <a:lnTo>
                    <a:pt x="593" y="704"/>
                  </a:lnTo>
                  <a:lnTo>
                    <a:pt x="536" y="733"/>
                  </a:lnTo>
                  <a:lnTo>
                    <a:pt x="519" y="716"/>
                  </a:lnTo>
                  <a:lnTo>
                    <a:pt x="511" y="639"/>
                  </a:lnTo>
                  <a:lnTo>
                    <a:pt x="484" y="633"/>
                  </a:lnTo>
                  <a:lnTo>
                    <a:pt x="428" y="714"/>
                  </a:lnTo>
                  <a:lnTo>
                    <a:pt x="361" y="743"/>
                  </a:lnTo>
                  <a:lnTo>
                    <a:pt x="192" y="735"/>
                  </a:lnTo>
                  <a:lnTo>
                    <a:pt x="177" y="712"/>
                  </a:lnTo>
                  <a:lnTo>
                    <a:pt x="190" y="693"/>
                  </a:lnTo>
                  <a:lnTo>
                    <a:pt x="156" y="643"/>
                  </a:lnTo>
                  <a:lnTo>
                    <a:pt x="131" y="654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4" name="Freeform 358"/>
            <p:cNvSpPr>
              <a:spLocks/>
            </p:cNvSpPr>
            <p:nvPr/>
          </p:nvSpPr>
          <p:spPr bwMode="auto">
            <a:xfrm>
              <a:off x="2170113" y="3751263"/>
              <a:ext cx="682625" cy="663575"/>
            </a:xfrm>
            <a:custGeom>
              <a:avLst/>
              <a:gdLst>
                <a:gd name="T0" fmla="*/ 0 w 376"/>
                <a:gd name="T1" fmla="*/ 88 h 449"/>
                <a:gd name="T2" fmla="*/ 86 w 376"/>
                <a:gd name="T3" fmla="*/ 0 h 449"/>
                <a:gd name="T4" fmla="*/ 163 w 376"/>
                <a:gd name="T5" fmla="*/ 26 h 449"/>
                <a:gd name="T6" fmla="*/ 276 w 376"/>
                <a:gd name="T7" fmla="*/ 193 h 449"/>
                <a:gd name="T8" fmla="*/ 301 w 376"/>
                <a:gd name="T9" fmla="*/ 226 h 449"/>
                <a:gd name="T10" fmla="*/ 376 w 376"/>
                <a:gd name="T11" fmla="*/ 255 h 449"/>
                <a:gd name="T12" fmla="*/ 366 w 376"/>
                <a:gd name="T13" fmla="*/ 264 h 449"/>
                <a:gd name="T14" fmla="*/ 364 w 376"/>
                <a:gd name="T15" fmla="*/ 278 h 449"/>
                <a:gd name="T16" fmla="*/ 358 w 376"/>
                <a:gd name="T17" fmla="*/ 301 h 449"/>
                <a:gd name="T18" fmla="*/ 357 w 376"/>
                <a:gd name="T19" fmla="*/ 316 h 449"/>
                <a:gd name="T20" fmla="*/ 341 w 376"/>
                <a:gd name="T21" fmla="*/ 322 h 449"/>
                <a:gd name="T22" fmla="*/ 322 w 376"/>
                <a:gd name="T23" fmla="*/ 326 h 449"/>
                <a:gd name="T24" fmla="*/ 309 w 376"/>
                <a:gd name="T25" fmla="*/ 335 h 449"/>
                <a:gd name="T26" fmla="*/ 287 w 376"/>
                <a:gd name="T27" fmla="*/ 353 h 449"/>
                <a:gd name="T28" fmla="*/ 261 w 376"/>
                <a:gd name="T29" fmla="*/ 374 h 449"/>
                <a:gd name="T30" fmla="*/ 245 w 376"/>
                <a:gd name="T31" fmla="*/ 383 h 449"/>
                <a:gd name="T32" fmla="*/ 236 w 376"/>
                <a:gd name="T33" fmla="*/ 410 h 449"/>
                <a:gd name="T34" fmla="*/ 216 w 376"/>
                <a:gd name="T35" fmla="*/ 426 h 449"/>
                <a:gd name="T36" fmla="*/ 190 w 376"/>
                <a:gd name="T37" fmla="*/ 441 h 449"/>
                <a:gd name="T38" fmla="*/ 157 w 376"/>
                <a:gd name="T39" fmla="*/ 443 h 449"/>
                <a:gd name="T40" fmla="*/ 111 w 376"/>
                <a:gd name="T41" fmla="*/ 439 h 449"/>
                <a:gd name="T42" fmla="*/ 86 w 376"/>
                <a:gd name="T43" fmla="*/ 435 h 449"/>
                <a:gd name="T44" fmla="*/ 51 w 376"/>
                <a:gd name="T45" fmla="*/ 449 h 449"/>
                <a:gd name="T46" fmla="*/ 42 w 376"/>
                <a:gd name="T47" fmla="*/ 426 h 449"/>
                <a:gd name="T48" fmla="*/ 23 w 376"/>
                <a:gd name="T49" fmla="*/ 370 h 449"/>
                <a:gd name="T50" fmla="*/ 21 w 376"/>
                <a:gd name="T51" fmla="*/ 353 h 449"/>
                <a:gd name="T52" fmla="*/ 120 w 376"/>
                <a:gd name="T53" fmla="*/ 253 h 449"/>
                <a:gd name="T54" fmla="*/ 90 w 376"/>
                <a:gd name="T55" fmla="*/ 224 h 449"/>
                <a:gd name="T56" fmla="*/ 61 w 376"/>
                <a:gd name="T57" fmla="*/ 209 h 449"/>
                <a:gd name="T58" fmla="*/ 32 w 376"/>
                <a:gd name="T59" fmla="*/ 149 h 449"/>
                <a:gd name="T60" fmla="*/ 15 w 376"/>
                <a:gd name="T61" fmla="*/ 105 h 449"/>
                <a:gd name="T62" fmla="*/ 0 w 376"/>
                <a:gd name="T63" fmla="*/ 88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76" h="449">
                  <a:moveTo>
                    <a:pt x="0" y="88"/>
                  </a:moveTo>
                  <a:lnTo>
                    <a:pt x="86" y="0"/>
                  </a:lnTo>
                  <a:lnTo>
                    <a:pt x="163" y="26"/>
                  </a:lnTo>
                  <a:lnTo>
                    <a:pt x="276" y="193"/>
                  </a:lnTo>
                  <a:lnTo>
                    <a:pt x="301" y="226"/>
                  </a:lnTo>
                  <a:lnTo>
                    <a:pt x="376" y="255"/>
                  </a:lnTo>
                  <a:lnTo>
                    <a:pt x="366" y="264"/>
                  </a:lnTo>
                  <a:lnTo>
                    <a:pt x="364" y="278"/>
                  </a:lnTo>
                  <a:lnTo>
                    <a:pt x="358" y="301"/>
                  </a:lnTo>
                  <a:lnTo>
                    <a:pt x="357" y="316"/>
                  </a:lnTo>
                  <a:lnTo>
                    <a:pt x="341" y="322"/>
                  </a:lnTo>
                  <a:lnTo>
                    <a:pt x="322" y="326"/>
                  </a:lnTo>
                  <a:lnTo>
                    <a:pt x="309" y="335"/>
                  </a:lnTo>
                  <a:lnTo>
                    <a:pt x="287" y="353"/>
                  </a:lnTo>
                  <a:lnTo>
                    <a:pt x="261" y="374"/>
                  </a:lnTo>
                  <a:lnTo>
                    <a:pt x="245" y="383"/>
                  </a:lnTo>
                  <a:lnTo>
                    <a:pt x="236" y="410"/>
                  </a:lnTo>
                  <a:lnTo>
                    <a:pt x="216" y="426"/>
                  </a:lnTo>
                  <a:lnTo>
                    <a:pt x="190" y="441"/>
                  </a:lnTo>
                  <a:lnTo>
                    <a:pt x="157" y="443"/>
                  </a:lnTo>
                  <a:lnTo>
                    <a:pt x="111" y="439"/>
                  </a:lnTo>
                  <a:lnTo>
                    <a:pt x="86" y="435"/>
                  </a:lnTo>
                  <a:lnTo>
                    <a:pt x="51" y="449"/>
                  </a:lnTo>
                  <a:lnTo>
                    <a:pt x="42" y="426"/>
                  </a:lnTo>
                  <a:lnTo>
                    <a:pt x="23" y="370"/>
                  </a:lnTo>
                  <a:lnTo>
                    <a:pt x="21" y="353"/>
                  </a:lnTo>
                  <a:lnTo>
                    <a:pt x="120" y="253"/>
                  </a:lnTo>
                  <a:lnTo>
                    <a:pt x="90" y="224"/>
                  </a:lnTo>
                  <a:lnTo>
                    <a:pt x="61" y="209"/>
                  </a:lnTo>
                  <a:lnTo>
                    <a:pt x="32" y="149"/>
                  </a:lnTo>
                  <a:lnTo>
                    <a:pt x="15" y="105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5" name="Freeform 359"/>
            <p:cNvSpPr>
              <a:spLocks/>
            </p:cNvSpPr>
            <p:nvPr/>
          </p:nvSpPr>
          <p:spPr bwMode="auto">
            <a:xfrm>
              <a:off x="3079750" y="3414713"/>
              <a:ext cx="619125" cy="623887"/>
            </a:xfrm>
            <a:custGeom>
              <a:avLst/>
              <a:gdLst>
                <a:gd name="T0" fmla="*/ 0 w 342"/>
                <a:gd name="T1" fmla="*/ 256 h 426"/>
                <a:gd name="T2" fmla="*/ 56 w 342"/>
                <a:gd name="T3" fmla="*/ 281 h 426"/>
                <a:gd name="T4" fmla="*/ 14 w 342"/>
                <a:gd name="T5" fmla="*/ 350 h 426"/>
                <a:gd name="T6" fmla="*/ 25 w 342"/>
                <a:gd name="T7" fmla="*/ 421 h 426"/>
                <a:gd name="T8" fmla="*/ 116 w 342"/>
                <a:gd name="T9" fmla="*/ 390 h 426"/>
                <a:gd name="T10" fmla="*/ 194 w 342"/>
                <a:gd name="T11" fmla="*/ 426 h 426"/>
                <a:gd name="T12" fmla="*/ 206 w 342"/>
                <a:gd name="T13" fmla="*/ 423 h 426"/>
                <a:gd name="T14" fmla="*/ 221 w 342"/>
                <a:gd name="T15" fmla="*/ 423 h 426"/>
                <a:gd name="T16" fmla="*/ 233 w 342"/>
                <a:gd name="T17" fmla="*/ 417 h 426"/>
                <a:gd name="T18" fmla="*/ 246 w 342"/>
                <a:gd name="T19" fmla="*/ 417 h 426"/>
                <a:gd name="T20" fmla="*/ 261 w 342"/>
                <a:gd name="T21" fmla="*/ 413 h 426"/>
                <a:gd name="T22" fmla="*/ 279 w 342"/>
                <a:gd name="T23" fmla="*/ 413 h 426"/>
                <a:gd name="T24" fmla="*/ 296 w 342"/>
                <a:gd name="T25" fmla="*/ 405 h 426"/>
                <a:gd name="T26" fmla="*/ 308 w 342"/>
                <a:gd name="T27" fmla="*/ 405 h 426"/>
                <a:gd name="T28" fmla="*/ 342 w 342"/>
                <a:gd name="T29" fmla="*/ 300 h 426"/>
                <a:gd name="T30" fmla="*/ 290 w 342"/>
                <a:gd name="T31" fmla="*/ 263 h 426"/>
                <a:gd name="T32" fmla="*/ 283 w 342"/>
                <a:gd name="T33" fmla="*/ 210 h 426"/>
                <a:gd name="T34" fmla="*/ 190 w 342"/>
                <a:gd name="T35" fmla="*/ 156 h 426"/>
                <a:gd name="T36" fmla="*/ 154 w 342"/>
                <a:gd name="T37" fmla="*/ 135 h 426"/>
                <a:gd name="T38" fmla="*/ 171 w 342"/>
                <a:gd name="T39" fmla="*/ 87 h 426"/>
                <a:gd name="T40" fmla="*/ 150 w 342"/>
                <a:gd name="T41" fmla="*/ 18 h 426"/>
                <a:gd name="T42" fmla="*/ 104 w 342"/>
                <a:gd name="T43" fmla="*/ 0 h 426"/>
                <a:gd name="T44" fmla="*/ 108 w 342"/>
                <a:gd name="T45" fmla="*/ 102 h 426"/>
                <a:gd name="T46" fmla="*/ 108 w 342"/>
                <a:gd name="T47" fmla="*/ 137 h 426"/>
                <a:gd name="T48" fmla="*/ 54 w 342"/>
                <a:gd name="T49" fmla="*/ 141 h 426"/>
                <a:gd name="T50" fmla="*/ 4 w 342"/>
                <a:gd name="T51" fmla="*/ 189 h 426"/>
                <a:gd name="T52" fmla="*/ 0 w 342"/>
                <a:gd name="T53" fmla="*/ 25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426">
                  <a:moveTo>
                    <a:pt x="0" y="256"/>
                  </a:moveTo>
                  <a:lnTo>
                    <a:pt x="56" y="281"/>
                  </a:lnTo>
                  <a:lnTo>
                    <a:pt x="14" y="350"/>
                  </a:lnTo>
                  <a:lnTo>
                    <a:pt x="25" y="421"/>
                  </a:lnTo>
                  <a:lnTo>
                    <a:pt x="116" y="390"/>
                  </a:lnTo>
                  <a:lnTo>
                    <a:pt x="194" y="426"/>
                  </a:lnTo>
                  <a:lnTo>
                    <a:pt x="206" y="423"/>
                  </a:lnTo>
                  <a:lnTo>
                    <a:pt x="221" y="423"/>
                  </a:lnTo>
                  <a:lnTo>
                    <a:pt x="233" y="417"/>
                  </a:lnTo>
                  <a:lnTo>
                    <a:pt x="246" y="417"/>
                  </a:lnTo>
                  <a:lnTo>
                    <a:pt x="261" y="413"/>
                  </a:lnTo>
                  <a:lnTo>
                    <a:pt x="279" y="413"/>
                  </a:lnTo>
                  <a:lnTo>
                    <a:pt x="296" y="405"/>
                  </a:lnTo>
                  <a:lnTo>
                    <a:pt x="308" y="405"/>
                  </a:lnTo>
                  <a:lnTo>
                    <a:pt x="342" y="300"/>
                  </a:lnTo>
                  <a:lnTo>
                    <a:pt x="290" y="263"/>
                  </a:lnTo>
                  <a:lnTo>
                    <a:pt x="283" y="210"/>
                  </a:lnTo>
                  <a:lnTo>
                    <a:pt x="190" y="156"/>
                  </a:lnTo>
                  <a:lnTo>
                    <a:pt x="154" y="135"/>
                  </a:lnTo>
                  <a:lnTo>
                    <a:pt x="171" y="87"/>
                  </a:lnTo>
                  <a:lnTo>
                    <a:pt x="150" y="18"/>
                  </a:lnTo>
                  <a:lnTo>
                    <a:pt x="104" y="0"/>
                  </a:lnTo>
                  <a:lnTo>
                    <a:pt x="108" y="102"/>
                  </a:lnTo>
                  <a:lnTo>
                    <a:pt x="108" y="137"/>
                  </a:lnTo>
                  <a:lnTo>
                    <a:pt x="54" y="141"/>
                  </a:lnTo>
                  <a:lnTo>
                    <a:pt x="4" y="189"/>
                  </a:lnTo>
                  <a:lnTo>
                    <a:pt x="0" y="256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6" name="Freeform 360"/>
            <p:cNvSpPr>
              <a:spLocks/>
            </p:cNvSpPr>
            <p:nvPr/>
          </p:nvSpPr>
          <p:spPr bwMode="auto">
            <a:xfrm>
              <a:off x="1814513" y="3330575"/>
              <a:ext cx="1455737" cy="708025"/>
            </a:xfrm>
            <a:custGeom>
              <a:avLst/>
              <a:gdLst>
                <a:gd name="T0" fmla="*/ 136 w 806"/>
                <a:gd name="T1" fmla="*/ 0 h 483"/>
                <a:gd name="T2" fmla="*/ 175 w 806"/>
                <a:gd name="T3" fmla="*/ 102 h 483"/>
                <a:gd name="T4" fmla="*/ 224 w 806"/>
                <a:gd name="T5" fmla="*/ 109 h 483"/>
                <a:gd name="T6" fmla="*/ 217 w 806"/>
                <a:gd name="T7" fmla="*/ 127 h 483"/>
                <a:gd name="T8" fmla="*/ 219 w 806"/>
                <a:gd name="T9" fmla="*/ 132 h 483"/>
                <a:gd name="T10" fmla="*/ 224 w 806"/>
                <a:gd name="T11" fmla="*/ 138 h 483"/>
                <a:gd name="T12" fmla="*/ 236 w 806"/>
                <a:gd name="T13" fmla="*/ 138 h 483"/>
                <a:gd name="T14" fmla="*/ 242 w 806"/>
                <a:gd name="T15" fmla="*/ 142 h 483"/>
                <a:gd name="T16" fmla="*/ 247 w 806"/>
                <a:gd name="T17" fmla="*/ 155 h 483"/>
                <a:gd name="T18" fmla="*/ 247 w 806"/>
                <a:gd name="T19" fmla="*/ 186 h 483"/>
                <a:gd name="T20" fmla="*/ 253 w 806"/>
                <a:gd name="T21" fmla="*/ 201 h 483"/>
                <a:gd name="T22" fmla="*/ 263 w 806"/>
                <a:gd name="T23" fmla="*/ 213 h 483"/>
                <a:gd name="T24" fmla="*/ 274 w 806"/>
                <a:gd name="T25" fmla="*/ 205 h 483"/>
                <a:gd name="T26" fmla="*/ 320 w 806"/>
                <a:gd name="T27" fmla="*/ 155 h 483"/>
                <a:gd name="T28" fmla="*/ 441 w 806"/>
                <a:gd name="T29" fmla="*/ 159 h 483"/>
                <a:gd name="T30" fmla="*/ 516 w 806"/>
                <a:gd name="T31" fmla="*/ 79 h 483"/>
                <a:gd name="T32" fmla="*/ 629 w 806"/>
                <a:gd name="T33" fmla="*/ 67 h 483"/>
                <a:gd name="T34" fmla="*/ 806 w 806"/>
                <a:gd name="T35" fmla="*/ 159 h 483"/>
                <a:gd name="T36" fmla="*/ 806 w 806"/>
                <a:gd name="T37" fmla="*/ 194 h 483"/>
                <a:gd name="T38" fmla="*/ 752 w 806"/>
                <a:gd name="T39" fmla="*/ 198 h 483"/>
                <a:gd name="T40" fmla="*/ 702 w 806"/>
                <a:gd name="T41" fmla="*/ 246 h 483"/>
                <a:gd name="T42" fmla="*/ 698 w 806"/>
                <a:gd name="T43" fmla="*/ 311 h 483"/>
                <a:gd name="T44" fmla="*/ 647 w 806"/>
                <a:gd name="T45" fmla="*/ 374 h 483"/>
                <a:gd name="T46" fmla="*/ 606 w 806"/>
                <a:gd name="T47" fmla="*/ 338 h 483"/>
                <a:gd name="T48" fmla="*/ 476 w 806"/>
                <a:gd name="T49" fmla="*/ 483 h 483"/>
                <a:gd name="T50" fmla="*/ 361 w 806"/>
                <a:gd name="T51" fmla="*/ 318 h 483"/>
                <a:gd name="T52" fmla="*/ 284 w 806"/>
                <a:gd name="T53" fmla="*/ 292 h 483"/>
                <a:gd name="T54" fmla="*/ 198 w 806"/>
                <a:gd name="T55" fmla="*/ 380 h 483"/>
                <a:gd name="T56" fmla="*/ 184 w 806"/>
                <a:gd name="T57" fmla="*/ 365 h 483"/>
                <a:gd name="T58" fmla="*/ 119 w 806"/>
                <a:gd name="T59" fmla="*/ 365 h 483"/>
                <a:gd name="T60" fmla="*/ 40 w 806"/>
                <a:gd name="T61" fmla="*/ 378 h 483"/>
                <a:gd name="T62" fmla="*/ 25 w 806"/>
                <a:gd name="T63" fmla="*/ 389 h 483"/>
                <a:gd name="T64" fmla="*/ 0 w 806"/>
                <a:gd name="T65" fmla="*/ 345 h 483"/>
                <a:gd name="T66" fmla="*/ 6 w 806"/>
                <a:gd name="T67" fmla="*/ 111 h 483"/>
                <a:gd name="T68" fmla="*/ 136 w 806"/>
                <a:gd name="T69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06" h="483">
                  <a:moveTo>
                    <a:pt x="136" y="0"/>
                  </a:moveTo>
                  <a:lnTo>
                    <a:pt x="175" y="102"/>
                  </a:lnTo>
                  <a:lnTo>
                    <a:pt x="224" y="109"/>
                  </a:lnTo>
                  <a:lnTo>
                    <a:pt x="217" y="127"/>
                  </a:lnTo>
                  <a:lnTo>
                    <a:pt x="219" y="132"/>
                  </a:lnTo>
                  <a:lnTo>
                    <a:pt x="224" y="138"/>
                  </a:lnTo>
                  <a:lnTo>
                    <a:pt x="236" y="138"/>
                  </a:lnTo>
                  <a:lnTo>
                    <a:pt x="242" y="142"/>
                  </a:lnTo>
                  <a:lnTo>
                    <a:pt x="247" y="155"/>
                  </a:lnTo>
                  <a:lnTo>
                    <a:pt x="247" y="186"/>
                  </a:lnTo>
                  <a:lnTo>
                    <a:pt x="253" y="201"/>
                  </a:lnTo>
                  <a:lnTo>
                    <a:pt x="263" y="213"/>
                  </a:lnTo>
                  <a:lnTo>
                    <a:pt x="274" y="205"/>
                  </a:lnTo>
                  <a:lnTo>
                    <a:pt x="320" y="155"/>
                  </a:lnTo>
                  <a:lnTo>
                    <a:pt x="441" y="159"/>
                  </a:lnTo>
                  <a:lnTo>
                    <a:pt x="516" y="79"/>
                  </a:lnTo>
                  <a:lnTo>
                    <a:pt x="629" y="67"/>
                  </a:lnTo>
                  <a:lnTo>
                    <a:pt x="806" y="159"/>
                  </a:lnTo>
                  <a:lnTo>
                    <a:pt x="806" y="194"/>
                  </a:lnTo>
                  <a:lnTo>
                    <a:pt x="752" y="198"/>
                  </a:lnTo>
                  <a:lnTo>
                    <a:pt x="702" y="246"/>
                  </a:lnTo>
                  <a:lnTo>
                    <a:pt x="698" y="311"/>
                  </a:lnTo>
                  <a:lnTo>
                    <a:pt x="647" y="374"/>
                  </a:lnTo>
                  <a:lnTo>
                    <a:pt x="606" y="338"/>
                  </a:lnTo>
                  <a:lnTo>
                    <a:pt x="476" y="483"/>
                  </a:lnTo>
                  <a:lnTo>
                    <a:pt x="361" y="318"/>
                  </a:lnTo>
                  <a:lnTo>
                    <a:pt x="284" y="292"/>
                  </a:lnTo>
                  <a:lnTo>
                    <a:pt x="198" y="380"/>
                  </a:lnTo>
                  <a:lnTo>
                    <a:pt x="184" y="365"/>
                  </a:lnTo>
                  <a:lnTo>
                    <a:pt x="119" y="365"/>
                  </a:lnTo>
                  <a:lnTo>
                    <a:pt x="40" y="378"/>
                  </a:lnTo>
                  <a:lnTo>
                    <a:pt x="25" y="389"/>
                  </a:lnTo>
                  <a:lnTo>
                    <a:pt x="0" y="345"/>
                  </a:lnTo>
                  <a:lnTo>
                    <a:pt x="6" y="111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7" name="Freeform 361"/>
            <p:cNvSpPr>
              <a:spLocks/>
            </p:cNvSpPr>
            <p:nvPr/>
          </p:nvSpPr>
          <p:spPr bwMode="auto">
            <a:xfrm>
              <a:off x="2019300" y="3090863"/>
              <a:ext cx="1284288" cy="550862"/>
            </a:xfrm>
            <a:custGeom>
              <a:avLst/>
              <a:gdLst>
                <a:gd name="T0" fmla="*/ 693 w 712"/>
                <a:gd name="T1" fmla="*/ 320 h 374"/>
                <a:gd name="T2" fmla="*/ 689 w 712"/>
                <a:gd name="T3" fmla="*/ 218 h 374"/>
                <a:gd name="T4" fmla="*/ 712 w 712"/>
                <a:gd name="T5" fmla="*/ 98 h 374"/>
                <a:gd name="T6" fmla="*/ 635 w 712"/>
                <a:gd name="T7" fmla="*/ 48 h 374"/>
                <a:gd name="T8" fmla="*/ 559 w 712"/>
                <a:gd name="T9" fmla="*/ 0 h 374"/>
                <a:gd name="T10" fmla="*/ 532 w 712"/>
                <a:gd name="T11" fmla="*/ 23 h 374"/>
                <a:gd name="T12" fmla="*/ 411 w 712"/>
                <a:gd name="T13" fmla="*/ 25 h 374"/>
                <a:gd name="T14" fmla="*/ 413 w 712"/>
                <a:gd name="T15" fmla="*/ 40 h 374"/>
                <a:gd name="T16" fmla="*/ 190 w 712"/>
                <a:gd name="T17" fmla="*/ 38 h 374"/>
                <a:gd name="T18" fmla="*/ 0 w 712"/>
                <a:gd name="T19" fmla="*/ 101 h 374"/>
                <a:gd name="T20" fmla="*/ 23 w 712"/>
                <a:gd name="T21" fmla="*/ 161 h 374"/>
                <a:gd name="T22" fmla="*/ 62 w 712"/>
                <a:gd name="T23" fmla="*/ 263 h 374"/>
                <a:gd name="T24" fmla="*/ 111 w 712"/>
                <a:gd name="T25" fmla="*/ 270 h 374"/>
                <a:gd name="T26" fmla="*/ 104 w 712"/>
                <a:gd name="T27" fmla="*/ 288 h 374"/>
                <a:gd name="T28" fmla="*/ 106 w 712"/>
                <a:gd name="T29" fmla="*/ 293 h 374"/>
                <a:gd name="T30" fmla="*/ 111 w 712"/>
                <a:gd name="T31" fmla="*/ 299 h 374"/>
                <a:gd name="T32" fmla="*/ 123 w 712"/>
                <a:gd name="T33" fmla="*/ 299 h 374"/>
                <a:gd name="T34" fmla="*/ 129 w 712"/>
                <a:gd name="T35" fmla="*/ 303 h 374"/>
                <a:gd name="T36" fmla="*/ 134 w 712"/>
                <a:gd name="T37" fmla="*/ 316 h 374"/>
                <a:gd name="T38" fmla="*/ 134 w 712"/>
                <a:gd name="T39" fmla="*/ 347 h 374"/>
                <a:gd name="T40" fmla="*/ 140 w 712"/>
                <a:gd name="T41" fmla="*/ 362 h 374"/>
                <a:gd name="T42" fmla="*/ 150 w 712"/>
                <a:gd name="T43" fmla="*/ 374 h 374"/>
                <a:gd name="T44" fmla="*/ 161 w 712"/>
                <a:gd name="T45" fmla="*/ 366 h 374"/>
                <a:gd name="T46" fmla="*/ 207 w 712"/>
                <a:gd name="T47" fmla="*/ 316 h 374"/>
                <a:gd name="T48" fmla="*/ 328 w 712"/>
                <a:gd name="T49" fmla="*/ 320 h 374"/>
                <a:gd name="T50" fmla="*/ 403 w 712"/>
                <a:gd name="T51" fmla="*/ 240 h 374"/>
                <a:gd name="T52" fmla="*/ 516 w 712"/>
                <a:gd name="T53" fmla="*/ 228 h 374"/>
                <a:gd name="T54" fmla="*/ 693 w 712"/>
                <a:gd name="T55" fmla="*/ 32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12" h="374">
                  <a:moveTo>
                    <a:pt x="693" y="320"/>
                  </a:moveTo>
                  <a:lnTo>
                    <a:pt x="689" y="218"/>
                  </a:lnTo>
                  <a:lnTo>
                    <a:pt x="712" y="98"/>
                  </a:lnTo>
                  <a:lnTo>
                    <a:pt x="635" y="48"/>
                  </a:lnTo>
                  <a:lnTo>
                    <a:pt x="559" y="0"/>
                  </a:lnTo>
                  <a:lnTo>
                    <a:pt x="532" y="23"/>
                  </a:lnTo>
                  <a:lnTo>
                    <a:pt x="411" y="25"/>
                  </a:lnTo>
                  <a:lnTo>
                    <a:pt x="413" y="40"/>
                  </a:lnTo>
                  <a:lnTo>
                    <a:pt x="190" y="38"/>
                  </a:lnTo>
                  <a:lnTo>
                    <a:pt x="0" y="101"/>
                  </a:lnTo>
                  <a:lnTo>
                    <a:pt x="23" y="161"/>
                  </a:lnTo>
                  <a:lnTo>
                    <a:pt x="62" y="263"/>
                  </a:lnTo>
                  <a:lnTo>
                    <a:pt x="111" y="270"/>
                  </a:lnTo>
                  <a:lnTo>
                    <a:pt x="104" y="288"/>
                  </a:lnTo>
                  <a:lnTo>
                    <a:pt x="106" y="293"/>
                  </a:lnTo>
                  <a:lnTo>
                    <a:pt x="111" y="299"/>
                  </a:lnTo>
                  <a:lnTo>
                    <a:pt x="123" y="299"/>
                  </a:lnTo>
                  <a:lnTo>
                    <a:pt x="129" y="303"/>
                  </a:lnTo>
                  <a:lnTo>
                    <a:pt x="134" y="316"/>
                  </a:lnTo>
                  <a:lnTo>
                    <a:pt x="134" y="347"/>
                  </a:lnTo>
                  <a:lnTo>
                    <a:pt x="140" y="362"/>
                  </a:lnTo>
                  <a:lnTo>
                    <a:pt x="150" y="374"/>
                  </a:lnTo>
                  <a:lnTo>
                    <a:pt x="161" y="366"/>
                  </a:lnTo>
                  <a:lnTo>
                    <a:pt x="207" y="316"/>
                  </a:lnTo>
                  <a:lnTo>
                    <a:pt x="328" y="320"/>
                  </a:lnTo>
                  <a:lnTo>
                    <a:pt x="403" y="240"/>
                  </a:lnTo>
                  <a:lnTo>
                    <a:pt x="516" y="228"/>
                  </a:lnTo>
                  <a:lnTo>
                    <a:pt x="693" y="320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8" name="Freeform 362"/>
            <p:cNvSpPr>
              <a:spLocks/>
            </p:cNvSpPr>
            <p:nvPr/>
          </p:nvSpPr>
          <p:spPr bwMode="auto">
            <a:xfrm>
              <a:off x="1031875" y="2820988"/>
              <a:ext cx="1027113" cy="1347787"/>
            </a:xfrm>
            <a:custGeom>
              <a:avLst/>
              <a:gdLst>
                <a:gd name="T0" fmla="*/ 0 w 568"/>
                <a:gd name="T1" fmla="*/ 695 h 914"/>
                <a:gd name="T2" fmla="*/ 19 w 568"/>
                <a:gd name="T3" fmla="*/ 655 h 914"/>
                <a:gd name="T4" fmla="*/ 125 w 568"/>
                <a:gd name="T5" fmla="*/ 545 h 914"/>
                <a:gd name="T6" fmla="*/ 188 w 568"/>
                <a:gd name="T7" fmla="*/ 522 h 914"/>
                <a:gd name="T8" fmla="*/ 225 w 568"/>
                <a:gd name="T9" fmla="*/ 421 h 914"/>
                <a:gd name="T10" fmla="*/ 309 w 568"/>
                <a:gd name="T11" fmla="*/ 413 h 914"/>
                <a:gd name="T12" fmla="*/ 415 w 568"/>
                <a:gd name="T13" fmla="*/ 277 h 914"/>
                <a:gd name="T14" fmla="*/ 397 w 568"/>
                <a:gd name="T15" fmla="*/ 267 h 914"/>
                <a:gd name="T16" fmla="*/ 384 w 568"/>
                <a:gd name="T17" fmla="*/ 254 h 914"/>
                <a:gd name="T18" fmla="*/ 380 w 568"/>
                <a:gd name="T19" fmla="*/ 238 h 914"/>
                <a:gd name="T20" fmla="*/ 357 w 568"/>
                <a:gd name="T21" fmla="*/ 217 h 914"/>
                <a:gd name="T22" fmla="*/ 342 w 568"/>
                <a:gd name="T23" fmla="*/ 202 h 914"/>
                <a:gd name="T24" fmla="*/ 328 w 568"/>
                <a:gd name="T25" fmla="*/ 189 h 914"/>
                <a:gd name="T26" fmla="*/ 307 w 568"/>
                <a:gd name="T27" fmla="*/ 177 h 914"/>
                <a:gd name="T28" fmla="*/ 296 w 568"/>
                <a:gd name="T29" fmla="*/ 169 h 914"/>
                <a:gd name="T30" fmla="*/ 411 w 568"/>
                <a:gd name="T31" fmla="*/ 118 h 914"/>
                <a:gd name="T32" fmla="*/ 370 w 568"/>
                <a:gd name="T33" fmla="*/ 73 h 914"/>
                <a:gd name="T34" fmla="*/ 559 w 568"/>
                <a:gd name="T35" fmla="*/ 0 h 914"/>
                <a:gd name="T36" fmla="*/ 545 w 568"/>
                <a:gd name="T37" fmla="*/ 286 h 914"/>
                <a:gd name="T38" fmla="*/ 568 w 568"/>
                <a:gd name="T39" fmla="*/ 346 h 914"/>
                <a:gd name="T40" fmla="*/ 438 w 568"/>
                <a:gd name="T41" fmla="*/ 457 h 914"/>
                <a:gd name="T42" fmla="*/ 432 w 568"/>
                <a:gd name="T43" fmla="*/ 691 h 914"/>
                <a:gd name="T44" fmla="*/ 457 w 568"/>
                <a:gd name="T45" fmla="*/ 735 h 914"/>
                <a:gd name="T46" fmla="*/ 449 w 568"/>
                <a:gd name="T47" fmla="*/ 745 h 914"/>
                <a:gd name="T48" fmla="*/ 417 w 568"/>
                <a:gd name="T49" fmla="*/ 780 h 914"/>
                <a:gd name="T50" fmla="*/ 386 w 568"/>
                <a:gd name="T51" fmla="*/ 816 h 914"/>
                <a:gd name="T52" fmla="*/ 361 w 568"/>
                <a:gd name="T53" fmla="*/ 831 h 914"/>
                <a:gd name="T54" fmla="*/ 332 w 568"/>
                <a:gd name="T55" fmla="*/ 866 h 914"/>
                <a:gd name="T56" fmla="*/ 280 w 568"/>
                <a:gd name="T57" fmla="*/ 895 h 914"/>
                <a:gd name="T58" fmla="*/ 253 w 568"/>
                <a:gd name="T59" fmla="*/ 908 h 914"/>
                <a:gd name="T60" fmla="*/ 236 w 568"/>
                <a:gd name="T61" fmla="*/ 910 h 914"/>
                <a:gd name="T62" fmla="*/ 219 w 568"/>
                <a:gd name="T63" fmla="*/ 904 h 914"/>
                <a:gd name="T64" fmla="*/ 202 w 568"/>
                <a:gd name="T65" fmla="*/ 908 h 914"/>
                <a:gd name="T66" fmla="*/ 182 w 568"/>
                <a:gd name="T67" fmla="*/ 914 h 914"/>
                <a:gd name="T68" fmla="*/ 169 w 568"/>
                <a:gd name="T69" fmla="*/ 908 h 914"/>
                <a:gd name="T70" fmla="*/ 148 w 568"/>
                <a:gd name="T71" fmla="*/ 899 h 914"/>
                <a:gd name="T72" fmla="*/ 127 w 568"/>
                <a:gd name="T73" fmla="*/ 877 h 914"/>
                <a:gd name="T74" fmla="*/ 81 w 568"/>
                <a:gd name="T75" fmla="*/ 814 h 914"/>
                <a:gd name="T76" fmla="*/ 44 w 568"/>
                <a:gd name="T77" fmla="*/ 753 h 914"/>
                <a:gd name="T78" fmla="*/ 27 w 568"/>
                <a:gd name="T79" fmla="*/ 732 h 914"/>
                <a:gd name="T80" fmla="*/ 21 w 568"/>
                <a:gd name="T81" fmla="*/ 714 h 914"/>
                <a:gd name="T82" fmla="*/ 0 w 568"/>
                <a:gd name="T83" fmla="*/ 695 h 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8" h="914">
                  <a:moveTo>
                    <a:pt x="0" y="695"/>
                  </a:moveTo>
                  <a:lnTo>
                    <a:pt x="19" y="655"/>
                  </a:lnTo>
                  <a:lnTo>
                    <a:pt x="125" y="545"/>
                  </a:lnTo>
                  <a:lnTo>
                    <a:pt x="188" y="522"/>
                  </a:lnTo>
                  <a:lnTo>
                    <a:pt x="225" y="421"/>
                  </a:lnTo>
                  <a:lnTo>
                    <a:pt x="309" y="413"/>
                  </a:lnTo>
                  <a:lnTo>
                    <a:pt x="415" y="277"/>
                  </a:lnTo>
                  <a:lnTo>
                    <a:pt x="397" y="267"/>
                  </a:lnTo>
                  <a:lnTo>
                    <a:pt x="384" y="254"/>
                  </a:lnTo>
                  <a:lnTo>
                    <a:pt x="380" y="238"/>
                  </a:lnTo>
                  <a:lnTo>
                    <a:pt x="357" y="217"/>
                  </a:lnTo>
                  <a:lnTo>
                    <a:pt x="342" y="202"/>
                  </a:lnTo>
                  <a:lnTo>
                    <a:pt x="328" y="189"/>
                  </a:lnTo>
                  <a:lnTo>
                    <a:pt x="307" y="177"/>
                  </a:lnTo>
                  <a:lnTo>
                    <a:pt x="296" y="169"/>
                  </a:lnTo>
                  <a:lnTo>
                    <a:pt x="411" y="118"/>
                  </a:lnTo>
                  <a:lnTo>
                    <a:pt x="370" y="73"/>
                  </a:lnTo>
                  <a:lnTo>
                    <a:pt x="559" y="0"/>
                  </a:lnTo>
                  <a:lnTo>
                    <a:pt x="545" y="286"/>
                  </a:lnTo>
                  <a:lnTo>
                    <a:pt x="568" y="346"/>
                  </a:lnTo>
                  <a:lnTo>
                    <a:pt x="438" y="457"/>
                  </a:lnTo>
                  <a:lnTo>
                    <a:pt x="432" y="691"/>
                  </a:lnTo>
                  <a:lnTo>
                    <a:pt x="457" y="735"/>
                  </a:lnTo>
                  <a:lnTo>
                    <a:pt x="449" y="745"/>
                  </a:lnTo>
                  <a:lnTo>
                    <a:pt x="417" y="780"/>
                  </a:lnTo>
                  <a:lnTo>
                    <a:pt x="386" y="816"/>
                  </a:lnTo>
                  <a:lnTo>
                    <a:pt x="361" y="831"/>
                  </a:lnTo>
                  <a:lnTo>
                    <a:pt x="332" y="866"/>
                  </a:lnTo>
                  <a:lnTo>
                    <a:pt x="280" y="895"/>
                  </a:lnTo>
                  <a:lnTo>
                    <a:pt x="253" y="908"/>
                  </a:lnTo>
                  <a:lnTo>
                    <a:pt x="236" y="910"/>
                  </a:lnTo>
                  <a:lnTo>
                    <a:pt x="219" y="904"/>
                  </a:lnTo>
                  <a:lnTo>
                    <a:pt x="202" y="908"/>
                  </a:lnTo>
                  <a:lnTo>
                    <a:pt x="182" y="914"/>
                  </a:lnTo>
                  <a:lnTo>
                    <a:pt x="169" y="908"/>
                  </a:lnTo>
                  <a:lnTo>
                    <a:pt x="148" y="899"/>
                  </a:lnTo>
                  <a:lnTo>
                    <a:pt x="127" y="877"/>
                  </a:lnTo>
                  <a:lnTo>
                    <a:pt x="81" y="814"/>
                  </a:lnTo>
                  <a:lnTo>
                    <a:pt x="44" y="753"/>
                  </a:lnTo>
                  <a:lnTo>
                    <a:pt x="27" y="732"/>
                  </a:lnTo>
                  <a:lnTo>
                    <a:pt x="21" y="714"/>
                  </a:lnTo>
                  <a:lnTo>
                    <a:pt x="0" y="695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9" name="Freeform 363"/>
            <p:cNvSpPr>
              <a:spLocks/>
            </p:cNvSpPr>
            <p:nvPr/>
          </p:nvSpPr>
          <p:spPr bwMode="auto">
            <a:xfrm>
              <a:off x="390525" y="2963863"/>
              <a:ext cx="1392238" cy="877887"/>
            </a:xfrm>
            <a:custGeom>
              <a:avLst/>
              <a:gdLst>
                <a:gd name="T0" fmla="*/ 359 w 774"/>
                <a:gd name="T1" fmla="*/ 595 h 595"/>
                <a:gd name="T2" fmla="*/ 378 w 774"/>
                <a:gd name="T3" fmla="*/ 557 h 595"/>
                <a:gd name="T4" fmla="*/ 484 w 774"/>
                <a:gd name="T5" fmla="*/ 445 h 595"/>
                <a:gd name="T6" fmla="*/ 547 w 774"/>
                <a:gd name="T7" fmla="*/ 422 h 595"/>
                <a:gd name="T8" fmla="*/ 584 w 774"/>
                <a:gd name="T9" fmla="*/ 321 h 595"/>
                <a:gd name="T10" fmla="*/ 668 w 774"/>
                <a:gd name="T11" fmla="*/ 315 h 595"/>
                <a:gd name="T12" fmla="*/ 774 w 774"/>
                <a:gd name="T13" fmla="*/ 177 h 595"/>
                <a:gd name="T14" fmla="*/ 756 w 774"/>
                <a:gd name="T15" fmla="*/ 167 h 595"/>
                <a:gd name="T16" fmla="*/ 743 w 774"/>
                <a:gd name="T17" fmla="*/ 154 h 595"/>
                <a:gd name="T18" fmla="*/ 739 w 774"/>
                <a:gd name="T19" fmla="*/ 138 h 595"/>
                <a:gd name="T20" fmla="*/ 716 w 774"/>
                <a:gd name="T21" fmla="*/ 117 h 595"/>
                <a:gd name="T22" fmla="*/ 701 w 774"/>
                <a:gd name="T23" fmla="*/ 104 h 595"/>
                <a:gd name="T24" fmla="*/ 687 w 774"/>
                <a:gd name="T25" fmla="*/ 90 h 595"/>
                <a:gd name="T26" fmla="*/ 666 w 774"/>
                <a:gd name="T27" fmla="*/ 79 h 595"/>
                <a:gd name="T28" fmla="*/ 655 w 774"/>
                <a:gd name="T29" fmla="*/ 69 h 595"/>
                <a:gd name="T30" fmla="*/ 591 w 774"/>
                <a:gd name="T31" fmla="*/ 100 h 595"/>
                <a:gd name="T32" fmla="*/ 557 w 774"/>
                <a:gd name="T33" fmla="*/ 89 h 595"/>
                <a:gd name="T34" fmla="*/ 513 w 774"/>
                <a:gd name="T35" fmla="*/ 106 h 595"/>
                <a:gd name="T36" fmla="*/ 455 w 774"/>
                <a:gd name="T37" fmla="*/ 89 h 595"/>
                <a:gd name="T38" fmla="*/ 453 w 774"/>
                <a:gd name="T39" fmla="*/ 85 h 595"/>
                <a:gd name="T40" fmla="*/ 451 w 774"/>
                <a:gd name="T41" fmla="*/ 73 h 595"/>
                <a:gd name="T42" fmla="*/ 443 w 774"/>
                <a:gd name="T43" fmla="*/ 60 h 595"/>
                <a:gd name="T44" fmla="*/ 434 w 774"/>
                <a:gd name="T45" fmla="*/ 50 h 595"/>
                <a:gd name="T46" fmla="*/ 409 w 774"/>
                <a:gd name="T47" fmla="*/ 37 h 595"/>
                <a:gd name="T48" fmla="*/ 378 w 774"/>
                <a:gd name="T49" fmla="*/ 27 h 595"/>
                <a:gd name="T50" fmla="*/ 359 w 774"/>
                <a:gd name="T51" fmla="*/ 23 h 595"/>
                <a:gd name="T52" fmla="*/ 334 w 774"/>
                <a:gd name="T53" fmla="*/ 23 h 595"/>
                <a:gd name="T54" fmla="*/ 324 w 774"/>
                <a:gd name="T55" fmla="*/ 6 h 595"/>
                <a:gd name="T56" fmla="*/ 156 w 774"/>
                <a:gd name="T57" fmla="*/ 12 h 595"/>
                <a:gd name="T58" fmla="*/ 12 w 774"/>
                <a:gd name="T59" fmla="*/ 0 h 595"/>
                <a:gd name="T60" fmla="*/ 0 w 774"/>
                <a:gd name="T61" fmla="*/ 102 h 595"/>
                <a:gd name="T62" fmla="*/ 73 w 774"/>
                <a:gd name="T63" fmla="*/ 328 h 595"/>
                <a:gd name="T64" fmla="*/ 359 w 774"/>
                <a:gd name="T65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4" h="595">
                  <a:moveTo>
                    <a:pt x="359" y="595"/>
                  </a:moveTo>
                  <a:lnTo>
                    <a:pt x="378" y="557"/>
                  </a:lnTo>
                  <a:lnTo>
                    <a:pt x="484" y="445"/>
                  </a:lnTo>
                  <a:lnTo>
                    <a:pt x="547" y="422"/>
                  </a:lnTo>
                  <a:lnTo>
                    <a:pt x="584" y="321"/>
                  </a:lnTo>
                  <a:lnTo>
                    <a:pt x="668" y="315"/>
                  </a:lnTo>
                  <a:lnTo>
                    <a:pt x="774" y="177"/>
                  </a:lnTo>
                  <a:lnTo>
                    <a:pt x="756" y="167"/>
                  </a:lnTo>
                  <a:lnTo>
                    <a:pt x="743" y="154"/>
                  </a:lnTo>
                  <a:lnTo>
                    <a:pt x="739" y="138"/>
                  </a:lnTo>
                  <a:lnTo>
                    <a:pt x="716" y="117"/>
                  </a:lnTo>
                  <a:lnTo>
                    <a:pt x="701" y="104"/>
                  </a:lnTo>
                  <a:lnTo>
                    <a:pt x="687" y="90"/>
                  </a:lnTo>
                  <a:lnTo>
                    <a:pt x="666" y="79"/>
                  </a:lnTo>
                  <a:lnTo>
                    <a:pt x="655" y="69"/>
                  </a:lnTo>
                  <a:lnTo>
                    <a:pt x="591" y="100"/>
                  </a:lnTo>
                  <a:lnTo>
                    <a:pt x="557" y="89"/>
                  </a:lnTo>
                  <a:lnTo>
                    <a:pt x="513" y="106"/>
                  </a:lnTo>
                  <a:lnTo>
                    <a:pt x="455" y="89"/>
                  </a:lnTo>
                  <a:lnTo>
                    <a:pt x="453" y="85"/>
                  </a:lnTo>
                  <a:lnTo>
                    <a:pt x="451" y="73"/>
                  </a:lnTo>
                  <a:lnTo>
                    <a:pt x="443" y="60"/>
                  </a:lnTo>
                  <a:lnTo>
                    <a:pt x="434" y="50"/>
                  </a:lnTo>
                  <a:lnTo>
                    <a:pt x="409" y="37"/>
                  </a:lnTo>
                  <a:lnTo>
                    <a:pt x="378" y="27"/>
                  </a:lnTo>
                  <a:lnTo>
                    <a:pt x="359" y="23"/>
                  </a:lnTo>
                  <a:lnTo>
                    <a:pt x="334" y="23"/>
                  </a:lnTo>
                  <a:lnTo>
                    <a:pt x="324" y="6"/>
                  </a:lnTo>
                  <a:lnTo>
                    <a:pt x="156" y="12"/>
                  </a:lnTo>
                  <a:lnTo>
                    <a:pt x="12" y="0"/>
                  </a:lnTo>
                  <a:lnTo>
                    <a:pt x="0" y="102"/>
                  </a:lnTo>
                  <a:lnTo>
                    <a:pt x="73" y="328"/>
                  </a:lnTo>
                  <a:lnTo>
                    <a:pt x="359" y="595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60" name="Freeform 364"/>
            <p:cNvSpPr>
              <a:spLocks/>
            </p:cNvSpPr>
            <p:nvPr/>
          </p:nvSpPr>
          <p:spPr bwMode="auto">
            <a:xfrm>
              <a:off x="306388" y="1555750"/>
              <a:ext cx="1954212" cy="1566863"/>
            </a:xfrm>
            <a:custGeom>
              <a:avLst/>
              <a:gdLst>
                <a:gd name="T0" fmla="*/ 56 w 1081"/>
                <a:gd name="T1" fmla="*/ 955 h 1061"/>
                <a:gd name="T2" fmla="*/ 200 w 1081"/>
                <a:gd name="T3" fmla="*/ 965 h 1061"/>
                <a:gd name="T4" fmla="*/ 368 w 1081"/>
                <a:gd name="T5" fmla="*/ 961 h 1061"/>
                <a:gd name="T6" fmla="*/ 378 w 1081"/>
                <a:gd name="T7" fmla="*/ 976 h 1061"/>
                <a:gd name="T8" fmla="*/ 403 w 1081"/>
                <a:gd name="T9" fmla="*/ 976 h 1061"/>
                <a:gd name="T10" fmla="*/ 422 w 1081"/>
                <a:gd name="T11" fmla="*/ 982 h 1061"/>
                <a:gd name="T12" fmla="*/ 453 w 1081"/>
                <a:gd name="T13" fmla="*/ 992 h 1061"/>
                <a:gd name="T14" fmla="*/ 478 w 1081"/>
                <a:gd name="T15" fmla="*/ 1005 h 1061"/>
                <a:gd name="T16" fmla="*/ 487 w 1081"/>
                <a:gd name="T17" fmla="*/ 1015 h 1061"/>
                <a:gd name="T18" fmla="*/ 495 w 1081"/>
                <a:gd name="T19" fmla="*/ 1028 h 1061"/>
                <a:gd name="T20" fmla="*/ 497 w 1081"/>
                <a:gd name="T21" fmla="*/ 1040 h 1061"/>
                <a:gd name="T22" fmla="*/ 497 w 1081"/>
                <a:gd name="T23" fmla="*/ 1044 h 1061"/>
                <a:gd name="T24" fmla="*/ 557 w 1081"/>
                <a:gd name="T25" fmla="*/ 1061 h 1061"/>
                <a:gd name="T26" fmla="*/ 601 w 1081"/>
                <a:gd name="T27" fmla="*/ 1044 h 1061"/>
                <a:gd name="T28" fmla="*/ 635 w 1081"/>
                <a:gd name="T29" fmla="*/ 1055 h 1061"/>
                <a:gd name="T30" fmla="*/ 699 w 1081"/>
                <a:gd name="T31" fmla="*/ 1024 h 1061"/>
                <a:gd name="T32" fmla="*/ 814 w 1081"/>
                <a:gd name="T33" fmla="*/ 974 h 1061"/>
                <a:gd name="T34" fmla="*/ 773 w 1081"/>
                <a:gd name="T35" fmla="*/ 928 h 1061"/>
                <a:gd name="T36" fmla="*/ 962 w 1081"/>
                <a:gd name="T37" fmla="*/ 855 h 1061"/>
                <a:gd name="T38" fmla="*/ 1059 w 1081"/>
                <a:gd name="T39" fmla="*/ 815 h 1061"/>
                <a:gd name="T40" fmla="*/ 1059 w 1081"/>
                <a:gd name="T41" fmla="*/ 458 h 1061"/>
                <a:gd name="T42" fmla="*/ 1019 w 1081"/>
                <a:gd name="T43" fmla="*/ 385 h 1061"/>
                <a:gd name="T44" fmla="*/ 1034 w 1081"/>
                <a:gd name="T45" fmla="*/ 360 h 1061"/>
                <a:gd name="T46" fmla="*/ 1081 w 1081"/>
                <a:gd name="T47" fmla="*/ 285 h 1061"/>
                <a:gd name="T48" fmla="*/ 1046 w 1081"/>
                <a:gd name="T49" fmla="*/ 182 h 1061"/>
                <a:gd name="T50" fmla="*/ 1079 w 1081"/>
                <a:gd name="T51" fmla="*/ 57 h 1061"/>
                <a:gd name="T52" fmla="*/ 1029 w 1081"/>
                <a:gd name="T53" fmla="*/ 0 h 1061"/>
                <a:gd name="T54" fmla="*/ 937 w 1081"/>
                <a:gd name="T55" fmla="*/ 101 h 1061"/>
                <a:gd name="T56" fmla="*/ 818 w 1081"/>
                <a:gd name="T57" fmla="*/ 163 h 1061"/>
                <a:gd name="T58" fmla="*/ 747 w 1081"/>
                <a:gd name="T59" fmla="*/ 205 h 1061"/>
                <a:gd name="T60" fmla="*/ 695 w 1081"/>
                <a:gd name="T61" fmla="*/ 243 h 1061"/>
                <a:gd name="T62" fmla="*/ 670 w 1081"/>
                <a:gd name="T63" fmla="*/ 264 h 1061"/>
                <a:gd name="T64" fmla="*/ 658 w 1081"/>
                <a:gd name="T65" fmla="*/ 282 h 1061"/>
                <a:gd name="T66" fmla="*/ 645 w 1081"/>
                <a:gd name="T67" fmla="*/ 310 h 1061"/>
                <a:gd name="T68" fmla="*/ 635 w 1081"/>
                <a:gd name="T69" fmla="*/ 337 h 1061"/>
                <a:gd name="T70" fmla="*/ 624 w 1081"/>
                <a:gd name="T71" fmla="*/ 353 h 1061"/>
                <a:gd name="T72" fmla="*/ 591 w 1081"/>
                <a:gd name="T73" fmla="*/ 362 h 1061"/>
                <a:gd name="T74" fmla="*/ 551 w 1081"/>
                <a:gd name="T75" fmla="*/ 366 h 1061"/>
                <a:gd name="T76" fmla="*/ 535 w 1081"/>
                <a:gd name="T77" fmla="*/ 376 h 1061"/>
                <a:gd name="T78" fmla="*/ 516 w 1081"/>
                <a:gd name="T79" fmla="*/ 397 h 1061"/>
                <a:gd name="T80" fmla="*/ 482 w 1081"/>
                <a:gd name="T81" fmla="*/ 443 h 1061"/>
                <a:gd name="T82" fmla="*/ 445 w 1081"/>
                <a:gd name="T83" fmla="*/ 491 h 1061"/>
                <a:gd name="T84" fmla="*/ 405 w 1081"/>
                <a:gd name="T85" fmla="*/ 541 h 1061"/>
                <a:gd name="T86" fmla="*/ 361 w 1081"/>
                <a:gd name="T87" fmla="*/ 600 h 1061"/>
                <a:gd name="T88" fmla="*/ 332 w 1081"/>
                <a:gd name="T89" fmla="*/ 633 h 1061"/>
                <a:gd name="T90" fmla="*/ 296 w 1081"/>
                <a:gd name="T91" fmla="*/ 648 h 1061"/>
                <a:gd name="T92" fmla="*/ 238 w 1081"/>
                <a:gd name="T93" fmla="*/ 667 h 1061"/>
                <a:gd name="T94" fmla="*/ 184 w 1081"/>
                <a:gd name="T95" fmla="*/ 681 h 1061"/>
                <a:gd name="T96" fmla="*/ 163 w 1081"/>
                <a:gd name="T97" fmla="*/ 679 h 1061"/>
                <a:gd name="T98" fmla="*/ 142 w 1081"/>
                <a:gd name="T99" fmla="*/ 660 h 1061"/>
                <a:gd name="T100" fmla="*/ 138 w 1081"/>
                <a:gd name="T101" fmla="*/ 616 h 1061"/>
                <a:gd name="T102" fmla="*/ 83 w 1081"/>
                <a:gd name="T103" fmla="*/ 610 h 1061"/>
                <a:gd name="T104" fmla="*/ 44 w 1081"/>
                <a:gd name="T105" fmla="*/ 784 h 1061"/>
                <a:gd name="T106" fmla="*/ 29 w 1081"/>
                <a:gd name="T107" fmla="*/ 796 h 1061"/>
                <a:gd name="T108" fmla="*/ 0 w 1081"/>
                <a:gd name="T109" fmla="*/ 784 h 1061"/>
                <a:gd name="T110" fmla="*/ 2 w 1081"/>
                <a:gd name="T111" fmla="*/ 823 h 1061"/>
                <a:gd name="T112" fmla="*/ 52 w 1081"/>
                <a:gd name="T113" fmla="*/ 855 h 1061"/>
                <a:gd name="T114" fmla="*/ 56 w 1081"/>
                <a:gd name="T115" fmla="*/ 955 h 1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81" h="1061">
                  <a:moveTo>
                    <a:pt x="56" y="955"/>
                  </a:moveTo>
                  <a:lnTo>
                    <a:pt x="200" y="965"/>
                  </a:lnTo>
                  <a:lnTo>
                    <a:pt x="368" y="961"/>
                  </a:lnTo>
                  <a:lnTo>
                    <a:pt x="378" y="976"/>
                  </a:lnTo>
                  <a:lnTo>
                    <a:pt x="403" y="976"/>
                  </a:lnTo>
                  <a:lnTo>
                    <a:pt x="422" y="982"/>
                  </a:lnTo>
                  <a:lnTo>
                    <a:pt x="453" y="992"/>
                  </a:lnTo>
                  <a:lnTo>
                    <a:pt x="478" y="1005"/>
                  </a:lnTo>
                  <a:lnTo>
                    <a:pt x="487" y="1015"/>
                  </a:lnTo>
                  <a:lnTo>
                    <a:pt x="495" y="1028"/>
                  </a:lnTo>
                  <a:lnTo>
                    <a:pt x="497" y="1040"/>
                  </a:lnTo>
                  <a:lnTo>
                    <a:pt x="497" y="1044"/>
                  </a:lnTo>
                  <a:lnTo>
                    <a:pt x="557" y="1061"/>
                  </a:lnTo>
                  <a:lnTo>
                    <a:pt x="601" y="1044"/>
                  </a:lnTo>
                  <a:lnTo>
                    <a:pt x="635" y="1055"/>
                  </a:lnTo>
                  <a:lnTo>
                    <a:pt x="699" y="1024"/>
                  </a:lnTo>
                  <a:lnTo>
                    <a:pt x="814" y="974"/>
                  </a:lnTo>
                  <a:lnTo>
                    <a:pt x="773" y="928"/>
                  </a:lnTo>
                  <a:lnTo>
                    <a:pt x="962" y="855"/>
                  </a:lnTo>
                  <a:lnTo>
                    <a:pt x="1059" y="815"/>
                  </a:lnTo>
                  <a:lnTo>
                    <a:pt x="1059" y="458"/>
                  </a:lnTo>
                  <a:lnTo>
                    <a:pt x="1019" y="385"/>
                  </a:lnTo>
                  <a:lnTo>
                    <a:pt x="1034" y="360"/>
                  </a:lnTo>
                  <a:lnTo>
                    <a:pt x="1081" y="285"/>
                  </a:lnTo>
                  <a:lnTo>
                    <a:pt x="1046" y="182"/>
                  </a:lnTo>
                  <a:lnTo>
                    <a:pt x="1079" y="57"/>
                  </a:lnTo>
                  <a:lnTo>
                    <a:pt x="1029" y="0"/>
                  </a:lnTo>
                  <a:lnTo>
                    <a:pt x="937" y="101"/>
                  </a:lnTo>
                  <a:lnTo>
                    <a:pt x="818" y="163"/>
                  </a:lnTo>
                  <a:lnTo>
                    <a:pt x="747" y="205"/>
                  </a:lnTo>
                  <a:lnTo>
                    <a:pt x="695" y="243"/>
                  </a:lnTo>
                  <a:lnTo>
                    <a:pt x="670" y="264"/>
                  </a:lnTo>
                  <a:lnTo>
                    <a:pt x="658" y="282"/>
                  </a:lnTo>
                  <a:lnTo>
                    <a:pt x="645" y="310"/>
                  </a:lnTo>
                  <a:lnTo>
                    <a:pt x="635" y="337"/>
                  </a:lnTo>
                  <a:lnTo>
                    <a:pt x="624" y="353"/>
                  </a:lnTo>
                  <a:lnTo>
                    <a:pt x="591" y="362"/>
                  </a:lnTo>
                  <a:lnTo>
                    <a:pt x="551" y="366"/>
                  </a:lnTo>
                  <a:lnTo>
                    <a:pt x="535" y="376"/>
                  </a:lnTo>
                  <a:lnTo>
                    <a:pt x="516" y="397"/>
                  </a:lnTo>
                  <a:lnTo>
                    <a:pt x="482" y="443"/>
                  </a:lnTo>
                  <a:lnTo>
                    <a:pt x="445" y="491"/>
                  </a:lnTo>
                  <a:lnTo>
                    <a:pt x="405" y="541"/>
                  </a:lnTo>
                  <a:lnTo>
                    <a:pt x="361" y="600"/>
                  </a:lnTo>
                  <a:lnTo>
                    <a:pt x="332" y="633"/>
                  </a:lnTo>
                  <a:lnTo>
                    <a:pt x="296" y="648"/>
                  </a:lnTo>
                  <a:lnTo>
                    <a:pt x="238" y="667"/>
                  </a:lnTo>
                  <a:lnTo>
                    <a:pt x="184" y="681"/>
                  </a:lnTo>
                  <a:lnTo>
                    <a:pt x="163" y="679"/>
                  </a:lnTo>
                  <a:lnTo>
                    <a:pt x="142" y="660"/>
                  </a:lnTo>
                  <a:lnTo>
                    <a:pt x="138" y="616"/>
                  </a:lnTo>
                  <a:lnTo>
                    <a:pt x="83" y="610"/>
                  </a:lnTo>
                  <a:lnTo>
                    <a:pt x="44" y="784"/>
                  </a:lnTo>
                  <a:lnTo>
                    <a:pt x="29" y="796"/>
                  </a:lnTo>
                  <a:lnTo>
                    <a:pt x="0" y="784"/>
                  </a:lnTo>
                  <a:lnTo>
                    <a:pt x="2" y="823"/>
                  </a:lnTo>
                  <a:lnTo>
                    <a:pt x="52" y="855"/>
                  </a:lnTo>
                  <a:lnTo>
                    <a:pt x="56" y="955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61" name="Text Box 365"/>
            <p:cNvSpPr txBox="1">
              <a:spLocks noChangeArrowheads="1"/>
            </p:cNvSpPr>
            <p:nvPr/>
          </p:nvSpPr>
          <p:spPr bwMode="auto">
            <a:xfrm>
              <a:off x="2717800" y="1119188"/>
              <a:ext cx="8207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Vanegas</a:t>
              </a:r>
              <a:endParaRPr lang="es-MX" altLang="x-none"/>
            </a:p>
          </p:txBody>
        </p:sp>
        <p:sp>
          <p:nvSpPr>
            <p:cNvPr id="4462" name="Text Box 366"/>
            <p:cNvSpPr txBox="1">
              <a:spLocks noChangeArrowheads="1"/>
            </p:cNvSpPr>
            <p:nvPr/>
          </p:nvSpPr>
          <p:spPr bwMode="auto">
            <a:xfrm>
              <a:off x="2274888" y="1871663"/>
              <a:ext cx="933450" cy="18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Catorce</a:t>
              </a:r>
              <a:endParaRPr lang="es-MX" altLang="x-none" dirty="0"/>
            </a:p>
          </p:txBody>
        </p:sp>
        <p:sp>
          <p:nvSpPr>
            <p:cNvPr id="4463" name="Text Box 367"/>
            <p:cNvSpPr txBox="1">
              <a:spLocks noChangeArrowheads="1"/>
            </p:cNvSpPr>
            <p:nvPr/>
          </p:nvSpPr>
          <p:spPr bwMode="auto">
            <a:xfrm>
              <a:off x="3330575" y="1398588"/>
              <a:ext cx="83978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Cedral</a:t>
              </a:r>
              <a:endParaRPr lang="es-MX" altLang="x-none"/>
            </a:p>
          </p:txBody>
        </p:sp>
        <p:sp>
          <p:nvSpPr>
            <p:cNvPr id="4465" name="Text Box 369"/>
            <p:cNvSpPr txBox="1">
              <a:spLocks noChangeArrowheads="1"/>
            </p:cNvSpPr>
            <p:nvPr/>
          </p:nvSpPr>
          <p:spPr bwMode="auto">
            <a:xfrm>
              <a:off x="1031875" y="2522538"/>
              <a:ext cx="9350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Santo Domingo</a:t>
              </a:r>
              <a:endParaRPr lang="es-MX" altLang="x-none"/>
            </a:p>
          </p:txBody>
        </p:sp>
        <p:sp>
          <p:nvSpPr>
            <p:cNvPr id="4466" name="Text Box 370"/>
            <p:cNvSpPr txBox="1">
              <a:spLocks noChangeArrowheads="1"/>
            </p:cNvSpPr>
            <p:nvPr/>
          </p:nvSpPr>
          <p:spPr bwMode="auto">
            <a:xfrm>
              <a:off x="692150" y="3244850"/>
              <a:ext cx="11509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FF66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Villa de Ramos</a:t>
              </a:r>
              <a:endParaRPr lang="es-MX" altLang="x-none"/>
            </a:p>
          </p:txBody>
        </p:sp>
        <p:sp>
          <p:nvSpPr>
            <p:cNvPr id="4467" name="Text Box 371"/>
            <p:cNvSpPr txBox="1">
              <a:spLocks noChangeArrowheads="1"/>
            </p:cNvSpPr>
            <p:nvPr/>
          </p:nvSpPr>
          <p:spPr bwMode="auto">
            <a:xfrm>
              <a:off x="2417763" y="2590800"/>
              <a:ext cx="9302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Charcas</a:t>
              </a:r>
              <a:endParaRPr lang="es-MX" altLang="x-none"/>
            </a:p>
          </p:txBody>
        </p:sp>
        <p:sp>
          <p:nvSpPr>
            <p:cNvPr id="4468" name="Text Box 372"/>
            <p:cNvSpPr txBox="1">
              <a:spLocks noChangeArrowheads="1"/>
            </p:cNvSpPr>
            <p:nvPr/>
          </p:nvSpPr>
          <p:spPr bwMode="auto">
            <a:xfrm>
              <a:off x="3194050" y="2670175"/>
              <a:ext cx="935038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Villa de</a:t>
              </a:r>
            </a:p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  Guadalupe</a:t>
              </a:r>
              <a:endParaRPr lang="es-MX" altLang="x-none"/>
            </a:p>
          </p:txBody>
        </p:sp>
        <p:sp>
          <p:nvSpPr>
            <p:cNvPr id="4469" name="Text Box 373"/>
            <p:cNvSpPr txBox="1">
              <a:spLocks noChangeArrowheads="1"/>
            </p:cNvSpPr>
            <p:nvPr/>
          </p:nvSpPr>
          <p:spPr bwMode="auto">
            <a:xfrm>
              <a:off x="3532188" y="2012950"/>
              <a:ext cx="612775" cy="182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>
                  <a:latin typeface="Tahoma" charset="0"/>
                </a:rPr>
                <a:t>Matehuala</a:t>
              </a:r>
              <a:endParaRPr lang="es-MX" altLang="x-none" dirty="0"/>
            </a:p>
          </p:txBody>
        </p:sp>
        <p:sp>
          <p:nvSpPr>
            <p:cNvPr id="4470" name="Text Box 374"/>
            <p:cNvSpPr txBox="1">
              <a:spLocks noChangeArrowheads="1"/>
            </p:cNvSpPr>
            <p:nvPr/>
          </p:nvSpPr>
          <p:spPr bwMode="auto">
            <a:xfrm rot="18208409">
              <a:off x="1223169" y="3288507"/>
              <a:ext cx="1057275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Salinas de Hidalgo</a:t>
              </a:r>
              <a:endParaRPr lang="es-MX" altLang="x-none"/>
            </a:p>
          </p:txBody>
        </p:sp>
        <p:sp>
          <p:nvSpPr>
            <p:cNvPr id="4471" name="Text Box 375"/>
            <p:cNvSpPr txBox="1">
              <a:spLocks noChangeArrowheads="1"/>
            </p:cNvSpPr>
            <p:nvPr/>
          </p:nvSpPr>
          <p:spPr bwMode="auto">
            <a:xfrm>
              <a:off x="2352675" y="3219450"/>
              <a:ext cx="9302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Venado</a:t>
              </a:r>
              <a:endParaRPr lang="es-MX" altLang="x-none"/>
            </a:p>
          </p:txBody>
        </p:sp>
        <p:sp>
          <p:nvSpPr>
            <p:cNvPr id="4472" name="Text Box 376"/>
            <p:cNvSpPr txBox="1">
              <a:spLocks noChangeArrowheads="1"/>
            </p:cNvSpPr>
            <p:nvPr/>
          </p:nvSpPr>
          <p:spPr bwMode="auto">
            <a:xfrm>
              <a:off x="4111625" y="3317875"/>
              <a:ext cx="7715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Guadalcázar</a:t>
              </a:r>
              <a:endParaRPr lang="es-MX" altLang="x-none"/>
            </a:p>
          </p:txBody>
        </p:sp>
        <p:sp>
          <p:nvSpPr>
            <p:cNvPr id="4473" name="Text Box 377"/>
            <p:cNvSpPr txBox="1">
              <a:spLocks noChangeArrowheads="1"/>
            </p:cNvSpPr>
            <p:nvPr/>
          </p:nvSpPr>
          <p:spPr bwMode="auto">
            <a:xfrm>
              <a:off x="3482975" y="3944938"/>
              <a:ext cx="52070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     Villa  Hidalgo</a:t>
              </a:r>
              <a:endParaRPr lang="es-MX" altLang="x-none"/>
            </a:p>
          </p:txBody>
        </p:sp>
        <p:sp>
          <p:nvSpPr>
            <p:cNvPr id="4474" name="Text Box 378"/>
            <p:cNvSpPr txBox="1">
              <a:spLocks noChangeArrowheads="1"/>
            </p:cNvSpPr>
            <p:nvPr/>
          </p:nvSpPr>
          <p:spPr bwMode="auto">
            <a:xfrm>
              <a:off x="2289175" y="3581400"/>
              <a:ext cx="10239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Moctezuma</a:t>
              </a:r>
              <a:endParaRPr lang="es-MX" altLang="x-none"/>
            </a:p>
          </p:txBody>
        </p:sp>
        <p:sp>
          <p:nvSpPr>
            <p:cNvPr id="4475" name="Text Box 379"/>
            <p:cNvSpPr txBox="1">
              <a:spLocks noChangeArrowheads="1"/>
            </p:cNvSpPr>
            <p:nvPr/>
          </p:nvSpPr>
          <p:spPr bwMode="auto">
            <a:xfrm>
              <a:off x="3114675" y="3675063"/>
              <a:ext cx="528638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Villa de </a:t>
              </a:r>
            </a:p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Arista</a:t>
              </a:r>
              <a:endParaRPr lang="es-MX" altLang="x-none"/>
            </a:p>
          </p:txBody>
        </p:sp>
        <p:sp>
          <p:nvSpPr>
            <p:cNvPr id="4476" name="Text Box 380"/>
            <p:cNvSpPr txBox="1">
              <a:spLocks noChangeArrowheads="1"/>
            </p:cNvSpPr>
            <p:nvPr/>
          </p:nvSpPr>
          <p:spPr bwMode="auto">
            <a:xfrm rot="3026335">
              <a:off x="2144712" y="4016376"/>
              <a:ext cx="754063" cy="18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Ahualulco</a:t>
              </a:r>
              <a:endParaRPr lang="es-MX" altLang="x-none" dirty="0"/>
            </a:p>
          </p:txBody>
        </p:sp>
        <p:sp>
          <p:nvSpPr>
            <p:cNvPr id="4477" name="Text Box 381"/>
            <p:cNvSpPr txBox="1">
              <a:spLocks noChangeArrowheads="1"/>
            </p:cNvSpPr>
            <p:nvPr/>
          </p:nvSpPr>
          <p:spPr bwMode="auto">
            <a:xfrm>
              <a:off x="7970838" y="4502150"/>
              <a:ext cx="528637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Ébano</a:t>
              </a:r>
              <a:endParaRPr lang="es-MX" altLang="x-none"/>
            </a:p>
          </p:txBody>
        </p:sp>
        <p:sp>
          <p:nvSpPr>
            <p:cNvPr id="4478" name="Text Box 382"/>
            <p:cNvSpPr txBox="1">
              <a:spLocks noChangeArrowheads="1"/>
            </p:cNvSpPr>
            <p:nvPr/>
          </p:nvSpPr>
          <p:spPr bwMode="auto">
            <a:xfrm>
              <a:off x="7434263" y="4667250"/>
              <a:ext cx="5365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Tamuín</a:t>
              </a:r>
              <a:endParaRPr lang="es-MX" altLang="x-none"/>
            </a:p>
          </p:txBody>
        </p:sp>
        <p:sp>
          <p:nvSpPr>
            <p:cNvPr id="4479" name="Text Box 383"/>
            <p:cNvSpPr txBox="1">
              <a:spLocks noChangeArrowheads="1"/>
            </p:cNvSpPr>
            <p:nvPr/>
          </p:nvSpPr>
          <p:spPr bwMode="auto">
            <a:xfrm>
              <a:off x="6611938" y="4589463"/>
              <a:ext cx="8223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Ciudad Valles</a:t>
              </a:r>
              <a:endParaRPr lang="es-MX" altLang="x-none"/>
            </a:p>
          </p:txBody>
        </p:sp>
        <p:sp>
          <p:nvSpPr>
            <p:cNvPr id="4480" name="Text Box 384"/>
            <p:cNvSpPr txBox="1">
              <a:spLocks noChangeArrowheads="1"/>
            </p:cNvSpPr>
            <p:nvPr/>
          </p:nvSpPr>
          <p:spPr bwMode="auto">
            <a:xfrm>
              <a:off x="7319963" y="6235700"/>
              <a:ext cx="622300" cy="168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500">
                  <a:latin typeface="Tahoma" charset="0"/>
                </a:rPr>
                <a:t>Tamazunchale</a:t>
              </a:r>
              <a:endParaRPr lang="es-MX" altLang="x-none"/>
            </a:p>
          </p:txBody>
        </p:sp>
        <p:sp>
          <p:nvSpPr>
            <p:cNvPr id="4481" name="Text Box 385"/>
            <p:cNvSpPr txBox="1">
              <a:spLocks noChangeArrowheads="1"/>
            </p:cNvSpPr>
            <p:nvPr/>
          </p:nvSpPr>
          <p:spPr bwMode="auto">
            <a:xfrm>
              <a:off x="6986588" y="5949950"/>
              <a:ext cx="820737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Xilitla</a:t>
              </a:r>
              <a:endParaRPr lang="es-MX" altLang="x-none"/>
            </a:p>
          </p:txBody>
        </p:sp>
        <p:sp>
          <p:nvSpPr>
            <p:cNvPr id="4482" name="Text Box 386"/>
            <p:cNvSpPr txBox="1">
              <a:spLocks noChangeArrowheads="1"/>
            </p:cNvSpPr>
            <p:nvPr/>
          </p:nvSpPr>
          <p:spPr bwMode="auto">
            <a:xfrm rot="19544594">
              <a:off x="6057900" y="5513388"/>
              <a:ext cx="614363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Santa</a:t>
              </a:r>
            </a:p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Catarina</a:t>
              </a:r>
              <a:endParaRPr lang="es-MX" altLang="x-none"/>
            </a:p>
          </p:txBody>
        </p:sp>
        <p:sp>
          <p:nvSpPr>
            <p:cNvPr id="4483" name="Text Box 387"/>
            <p:cNvSpPr txBox="1">
              <a:spLocks noChangeArrowheads="1"/>
            </p:cNvSpPr>
            <p:nvPr/>
          </p:nvSpPr>
          <p:spPr bwMode="auto">
            <a:xfrm rot="2695925">
              <a:off x="5610225" y="5691188"/>
              <a:ext cx="660400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Lagunillas</a:t>
              </a:r>
              <a:endParaRPr lang="es-MX" altLang="x-none"/>
            </a:p>
          </p:txBody>
        </p:sp>
        <p:sp>
          <p:nvSpPr>
            <p:cNvPr id="4484" name="Text Box 388"/>
            <p:cNvSpPr txBox="1">
              <a:spLocks noChangeArrowheads="1"/>
            </p:cNvSpPr>
            <p:nvPr/>
          </p:nvSpPr>
          <p:spPr bwMode="auto">
            <a:xfrm rot="3049932">
              <a:off x="6047582" y="3998119"/>
              <a:ext cx="74771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El Naranjo</a:t>
              </a:r>
              <a:endParaRPr lang="es-MX" altLang="x-none"/>
            </a:p>
          </p:txBody>
        </p:sp>
        <p:sp>
          <p:nvSpPr>
            <p:cNvPr id="4485" name="Text Box 389"/>
            <p:cNvSpPr txBox="1">
              <a:spLocks noChangeArrowheads="1"/>
            </p:cNvSpPr>
            <p:nvPr/>
          </p:nvSpPr>
          <p:spPr bwMode="auto">
            <a:xfrm rot="18831450">
              <a:off x="5045869" y="5477669"/>
              <a:ext cx="617538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 </a:t>
              </a:r>
            </a:p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Ciro de Acosta</a:t>
              </a:r>
              <a:endParaRPr lang="es-MX" altLang="x-none"/>
            </a:p>
          </p:txBody>
        </p:sp>
        <p:sp>
          <p:nvSpPr>
            <p:cNvPr id="4486" name="Text Box 390"/>
            <p:cNvSpPr txBox="1">
              <a:spLocks noChangeArrowheads="1"/>
            </p:cNvSpPr>
            <p:nvPr/>
          </p:nvSpPr>
          <p:spPr bwMode="auto">
            <a:xfrm>
              <a:off x="5302250" y="4052888"/>
              <a:ext cx="8191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Ciudad del Maíz</a:t>
              </a:r>
              <a:endParaRPr lang="es-MX" altLang="x-none"/>
            </a:p>
          </p:txBody>
        </p:sp>
        <p:sp>
          <p:nvSpPr>
            <p:cNvPr id="4487" name="Text Box 391"/>
            <p:cNvSpPr txBox="1">
              <a:spLocks noChangeArrowheads="1"/>
            </p:cNvSpPr>
            <p:nvPr/>
          </p:nvSpPr>
          <p:spPr bwMode="auto">
            <a:xfrm>
              <a:off x="4922838" y="5156200"/>
              <a:ext cx="822325" cy="182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Rioverde</a:t>
              </a:r>
              <a:endParaRPr lang="es-MX" altLang="x-none"/>
            </a:p>
          </p:txBody>
        </p:sp>
        <p:sp>
          <p:nvSpPr>
            <p:cNvPr id="4488" name="Text Box 392"/>
            <p:cNvSpPr txBox="1">
              <a:spLocks noChangeArrowheads="1"/>
            </p:cNvSpPr>
            <p:nvPr/>
          </p:nvSpPr>
          <p:spPr bwMode="auto">
            <a:xfrm>
              <a:off x="4270375" y="4329113"/>
              <a:ext cx="6651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Villa Juárez</a:t>
              </a:r>
              <a:endParaRPr lang="es-MX" altLang="x-none"/>
            </a:p>
          </p:txBody>
        </p:sp>
        <p:sp>
          <p:nvSpPr>
            <p:cNvPr id="4489" name="Text Box 393"/>
            <p:cNvSpPr txBox="1">
              <a:spLocks noChangeArrowheads="1"/>
            </p:cNvSpPr>
            <p:nvPr/>
          </p:nvSpPr>
          <p:spPr bwMode="auto">
            <a:xfrm rot="19534262">
              <a:off x="2117725" y="4340225"/>
              <a:ext cx="10080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CC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latin typeface="Tahoma" charset="0"/>
                </a:rPr>
                <a:t>Mexquitic de Carmona</a:t>
              </a:r>
              <a:endParaRPr lang="es-MX" altLang="x-none"/>
            </a:p>
          </p:txBody>
        </p:sp>
        <p:sp>
          <p:nvSpPr>
            <p:cNvPr id="4490" name="Text Box 394"/>
            <p:cNvSpPr txBox="1">
              <a:spLocks noChangeArrowheads="1"/>
            </p:cNvSpPr>
            <p:nvPr/>
          </p:nvSpPr>
          <p:spPr bwMode="auto">
            <a:xfrm>
              <a:off x="2657475" y="5127625"/>
              <a:ext cx="822325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Villa de Reyes</a:t>
              </a:r>
              <a:endParaRPr lang="es-MX" altLang="x-none"/>
            </a:p>
          </p:txBody>
        </p:sp>
        <p:sp>
          <p:nvSpPr>
            <p:cNvPr id="4491" name="Text Box 395"/>
            <p:cNvSpPr txBox="1">
              <a:spLocks noChangeArrowheads="1"/>
            </p:cNvSpPr>
            <p:nvPr/>
          </p:nvSpPr>
          <p:spPr bwMode="auto">
            <a:xfrm rot="18534207">
              <a:off x="3608387" y="5326063"/>
              <a:ext cx="11271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Tierra Nueva</a:t>
              </a:r>
              <a:endParaRPr lang="es-MX" altLang="x-none"/>
            </a:p>
          </p:txBody>
        </p:sp>
        <p:sp>
          <p:nvSpPr>
            <p:cNvPr id="4492" name="Text Box 396"/>
            <p:cNvSpPr txBox="1">
              <a:spLocks noChangeArrowheads="1"/>
            </p:cNvSpPr>
            <p:nvPr/>
          </p:nvSpPr>
          <p:spPr bwMode="auto">
            <a:xfrm rot="20986328">
              <a:off x="3433763" y="5237163"/>
              <a:ext cx="9842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Santa María del  Río</a:t>
              </a:r>
              <a:endParaRPr lang="es-MX" altLang="x-none"/>
            </a:p>
          </p:txBody>
        </p:sp>
        <p:sp>
          <p:nvSpPr>
            <p:cNvPr id="4493" name="Text Box 397"/>
            <p:cNvSpPr txBox="1">
              <a:spLocks noChangeArrowheads="1"/>
            </p:cNvSpPr>
            <p:nvPr/>
          </p:nvSpPr>
          <p:spPr bwMode="auto">
            <a:xfrm>
              <a:off x="2741613" y="4168775"/>
              <a:ext cx="458787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chemeClr val="bg1"/>
                  </a:solidFill>
                  <a:latin typeface="Tahoma" charset="0"/>
                </a:rPr>
                <a:t>       </a:t>
              </a:r>
            </a:p>
            <a:p>
              <a:r>
                <a:rPr lang="es-MX" altLang="x-none" sz="600">
                  <a:solidFill>
                    <a:schemeClr val="bg1"/>
                  </a:solidFill>
                  <a:latin typeface="Tahoma" charset="0"/>
                </a:rPr>
                <a:t>   </a:t>
              </a:r>
              <a:r>
                <a:rPr lang="es-MX" altLang="x-none" sz="1400">
                  <a:solidFill>
                    <a:schemeClr val="bg1"/>
                  </a:solidFill>
                  <a:latin typeface="Tahoma" charset="0"/>
                </a:rPr>
                <a:t>*</a:t>
              </a:r>
            </a:p>
            <a:p>
              <a:endParaRPr lang="es-MX" altLang="x-none"/>
            </a:p>
          </p:txBody>
        </p:sp>
        <p:sp>
          <p:nvSpPr>
            <p:cNvPr id="4494" name="Text Box 398"/>
            <p:cNvSpPr txBox="1">
              <a:spLocks noChangeArrowheads="1"/>
            </p:cNvSpPr>
            <p:nvPr/>
          </p:nvSpPr>
          <p:spPr bwMode="auto">
            <a:xfrm rot="19561308">
              <a:off x="3241675" y="4868863"/>
              <a:ext cx="8175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Villa de Zaragoza</a:t>
              </a:r>
              <a:endParaRPr lang="es-MX" altLang="x-none"/>
            </a:p>
          </p:txBody>
        </p:sp>
        <p:sp>
          <p:nvSpPr>
            <p:cNvPr id="4495" name="Text Box 399"/>
            <p:cNvSpPr txBox="1">
              <a:spLocks noChangeArrowheads="1"/>
            </p:cNvSpPr>
            <p:nvPr/>
          </p:nvSpPr>
          <p:spPr bwMode="auto">
            <a:xfrm rot="19532797">
              <a:off x="3773488" y="4386263"/>
              <a:ext cx="900112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San Nicolás</a:t>
              </a:r>
            </a:p>
            <a:p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Tolentino</a:t>
              </a:r>
              <a:endParaRPr lang="es-MX" altLang="x-none" dirty="0"/>
            </a:p>
          </p:txBody>
        </p:sp>
        <p:sp>
          <p:nvSpPr>
            <p:cNvPr id="4496" name="Text Box 400"/>
            <p:cNvSpPr txBox="1">
              <a:spLocks noChangeArrowheads="1"/>
            </p:cNvSpPr>
            <p:nvPr/>
          </p:nvSpPr>
          <p:spPr bwMode="auto">
            <a:xfrm rot="20324290">
              <a:off x="4148138" y="3978275"/>
              <a:ext cx="8128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Cerritos</a:t>
              </a:r>
              <a:endParaRPr lang="es-MX" altLang="x-none"/>
            </a:p>
          </p:txBody>
        </p:sp>
        <p:sp>
          <p:nvSpPr>
            <p:cNvPr id="4497" name="Text Box 401"/>
            <p:cNvSpPr txBox="1">
              <a:spLocks noChangeArrowheads="1"/>
            </p:cNvSpPr>
            <p:nvPr/>
          </p:nvSpPr>
          <p:spPr bwMode="auto">
            <a:xfrm rot="18757593">
              <a:off x="3450432" y="4318794"/>
              <a:ext cx="744537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Armadillo de los Infantes</a:t>
              </a:r>
              <a:endParaRPr lang="es-MX" altLang="x-none"/>
            </a:p>
          </p:txBody>
        </p:sp>
        <p:sp>
          <p:nvSpPr>
            <p:cNvPr id="4499" name="Text Box 403"/>
            <p:cNvSpPr txBox="1">
              <a:spLocks noChangeArrowheads="1"/>
            </p:cNvSpPr>
            <p:nvPr/>
          </p:nvSpPr>
          <p:spPr bwMode="auto">
            <a:xfrm>
              <a:off x="5529263" y="4852988"/>
              <a:ext cx="8175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Cárdenas</a:t>
              </a:r>
              <a:endParaRPr lang="es-MX" altLang="x-none"/>
            </a:p>
          </p:txBody>
        </p:sp>
        <p:sp>
          <p:nvSpPr>
            <p:cNvPr id="4500" name="Text Box 404"/>
            <p:cNvSpPr txBox="1">
              <a:spLocks noChangeArrowheads="1"/>
            </p:cNvSpPr>
            <p:nvPr/>
          </p:nvSpPr>
          <p:spPr bwMode="auto">
            <a:xfrm rot="1921718">
              <a:off x="5722938" y="4719638"/>
              <a:ext cx="8191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Alaquines</a:t>
              </a:r>
              <a:endParaRPr lang="es-MX" altLang="x-none"/>
            </a:p>
          </p:txBody>
        </p:sp>
        <p:sp>
          <p:nvSpPr>
            <p:cNvPr id="4501" name="Text Box 405"/>
            <p:cNvSpPr txBox="1">
              <a:spLocks noChangeArrowheads="1"/>
            </p:cNvSpPr>
            <p:nvPr/>
          </p:nvSpPr>
          <p:spPr bwMode="auto">
            <a:xfrm rot="2883639">
              <a:off x="6120607" y="5026819"/>
              <a:ext cx="7413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Tamasopo</a:t>
              </a:r>
              <a:endParaRPr lang="es-MX" altLang="x-none"/>
            </a:p>
          </p:txBody>
        </p:sp>
        <p:sp>
          <p:nvSpPr>
            <p:cNvPr id="4502" name="Text Box 406"/>
            <p:cNvSpPr txBox="1">
              <a:spLocks noChangeArrowheads="1"/>
            </p:cNvSpPr>
            <p:nvPr/>
          </p:nvSpPr>
          <p:spPr bwMode="auto">
            <a:xfrm rot="3699501">
              <a:off x="6658769" y="5395119"/>
              <a:ext cx="73818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>
                  <a:latin typeface="Tahoma" charset="0"/>
                </a:rPr>
                <a:t>Aquismón</a:t>
              </a:r>
              <a:endParaRPr lang="es-MX" altLang="x-none" dirty="0"/>
            </a:p>
          </p:txBody>
        </p:sp>
        <p:sp>
          <p:nvSpPr>
            <p:cNvPr id="4503" name="Text Box 407"/>
            <p:cNvSpPr txBox="1">
              <a:spLocks noChangeArrowheads="1"/>
            </p:cNvSpPr>
            <p:nvPr/>
          </p:nvSpPr>
          <p:spPr bwMode="auto">
            <a:xfrm>
              <a:off x="1479550" y="5513388"/>
              <a:ext cx="123031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Cerro de  San Pedro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04" name="Text Box 408"/>
            <p:cNvSpPr txBox="1">
              <a:spLocks noChangeArrowheads="1"/>
            </p:cNvSpPr>
            <p:nvPr/>
          </p:nvSpPr>
          <p:spPr bwMode="auto">
            <a:xfrm>
              <a:off x="836613" y="5373688"/>
              <a:ext cx="15113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Soledad de Graciano Sánchez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06" name="Text Box 410"/>
            <p:cNvSpPr txBox="1">
              <a:spLocks noChangeArrowheads="1"/>
            </p:cNvSpPr>
            <p:nvPr/>
          </p:nvSpPr>
          <p:spPr bwMode="auto">
            <a:xfrm>
              <a:off x="7285038" y="5313363"/>
              <a:ext cx="669925" cy="18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Tanlajás</a:t>
              </a:r>
              <a:endParaRPr lang="es-MX" altLang="x-none"/>
            </a:p>
          </p:txBody>
        </p:sp>
        <p:sp>
          <p:nvSpPr>
            <p:cNvPr id="4507" name="Text Box 411"/>
            <p:cNvSpPr txBox="1">
              <a:spLocks noChangeArrowheads="1"/>
            </p:cNvSpPr>
            <p:nvPr/>
          </p:nvSpPr>
          <p:spPr bwMode="auto">
            <a:xfrm>
              <a:off x="5422900" y="6070600"/>
              <a:ext cx="8302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Tancanhuitz</a:t>
              </a:r>
              <a:r>
                <a:rPr lang="es-MX" altLang="x-none" sz="600">
                  <a:solidFill>
                    <a:srgbClr val="0000CC"/>
                  </a:solidFill>
                  <a:latin typeface="Tahoma" charset="0"/>
                </a:rPr>
                <a:t> </a:t>
              </a:r>
            </a:p>
          </p:txBody>
        </p:sp>
        <p:sp>
          <p:nvSpPr>
            <p:cNvPr id="4508" name="Text Box 412"/>
            <p:cNvSpPr txBox="1">
              <a:spLocks noChangeArrowheads="1"/>
            </p:cNvSpPr>
            <p:nvPr/>
          </p:nvSpPr>
          <p:spPr bwMode="auto">
            <a:xfrm>
              <a:off x="8294688" y="6345238"/>
              <a:ext cx="8413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Tampacán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09" name="Text Box 413"/>
            <p:cNvSpPr txBox="1">
              <a:spLocks noChangeArrowheads="1"/>
            </p:cNvSpPr>
            <p:nvPr/>
          </p:nvSpPr>
          <p:spPr bwMode="auto">
            <a:xfrm>
              <a:off x="6419850" y="6253163"/>
              <a:ext cx="685800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Coxcatlán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10" name="Text Box 414"/>
            <p:cNvSpPr txBox="1">
              <a:spLocks noChangeArrowheads="1"/>
            </p:cNvSpPr>
            <p:nvPr/>
          </p:nvSpPr>
          <p:spPr bwMode="auto">
            <a:xfrm>
              <a:off x="7799388" y="5746750"/>
              <a:ext cx="623887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San</a:t>
              </a:r>
            </a:p>
            <a:p>
              <a:r>
                <a:rPr lang="es-MX" altLang="x-none" sz="600">
                  <a:latin typeface="Tahoma" charset="0"/>
                </a:rPr>
                <a:t>Martín</a:t>
              </a:r>
              <a:endParaRPr lang="es-MX" altLang="x-none"/>
            </a:p>
          </p:txBody>
        </p:sp>
        <p:sp>
          <p:nvSpPr>
            <p:cNvPr id="4511" name="Text Box 415"/>
            <p:cNvSpPr txBox="1">
              <a:spLocks noChangeArrowheads="1"/>
            </p:cNvSpPr>
            <p:nvPr/>
          </p:nvSpPr>
          <p:spPr bwMode="auto">
            <a:xfrm>
              <a:off x="7734300" y="6565900"/>
              <a:ext cx="5651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Matlapa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12" name="Text Box 416"/>
            <p:cNvSpPr txBox="1">
              <a:spLocks noChangeArrowheads="1"/>
            </p:cNvSpPr>
            <p:nvPr/>
          </p:nvSpPr>
          <p:spPr bwMode="auto">
            <a:xfrm>
              <a:off x="5591175" y="5165725"/>
              <a:ext cx="56991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Rayón</a:t>
              </a:r>
              <a:endParaRPr lang="es-MX" altLang="x-none"/>
            </a:p>
          </p:txBody>
        </p:sp>
        <p:sp>
          <p:nvSpPr>
            <p:cNvPr id="4513" name="Text Box 417"/>
            <p:cNvSpPr txBox="1">
              <a:spLocks noChangeArrowheads="1"/>
            </p:cNvSpPr>
            <p:nvPr/>
          </p:nvSpPr>
          <p:spPr bwMode="auto">
            <a:xfrm>
              <a:off x="2143125" y="4797425"/>
              <a:ext cx="51435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    Villa </a:t>
              </a:r>
            </a:p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   de</a:t>
              </a:r>
            </a:p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Arriaga</a:t>
              </a:r>
              <a:endParaRPr lang="es-MX" altLang="x-none"/>
            </a:p>
          </p:txBody>
        </p:sp>
        <p:sp>
          <p:nvSpPr>
            <p:cNvPr id="4515" name="Text Box 419"/>
            <p:cNvSpPr txBox="1">
              <a:spLocks noChangeArrowheads="1"/>
            </p:cNvSpPr>
            <p:nvPr/>
          </p:nvSpPr>
          <p:spPr bwMode="auto">
            <a:xfrm>
              <a:off x="6115050" y="5970588"/>
              <a:ext cx="711200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just"/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Huehuetlán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cxnSp>
          <p:nvCxnSpPr>
            <p:cNvPr id="4516" name="AutoShape 420"/>
            <p:cNvCxnSpPr>
              <a:cxnSpLocks noChangeShapeType="1"/>
              <a:endCxn id="4409" idx="1"/>
            </p:cNvCxnSpPr>
            <p:nvPr/>
          </p:nvCxnSpPr>
          <p:spPr bwMode="auto">
            <a:xfrm flipV="1">
              <a:off x="6003925" y="5892800"/>
              <a:ext cx="858838" cy="508000"/>
            </a:xfrm>
            <a:prstGeom prst="straightConnector1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4517" name="Line 421"/>
            <p:cNvSpPr>
              <a:spLocks noChangeShapeType="1"/>
            </p:cNvSpPr>
            <p:nvPr/>
          </p:nvSpPr>
          <p:spPr bwMode="auto">
            <a:xfrm rot="11741429" flipH="1">
              <a:off x="6642100" y="5661025"/>
              <a:ext cx="512763" cy="417513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18" name="Line 422"/>
            <p:cNvSpPr>
              <a:spLocks noChangeShapeType="1"/>
            </p:cNvSpPr>
            <p:nvPr/>
          </p:nvSpPr>
          <p:spPr bwMode="auto">
            <a:xfrm rot="9500069" flipH="1">
              <a:off x="5942013" y="5805488"/>
              <a:ext cx="1387475" cy="587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19" name="Line 423"/>
            <p:cNvSpPr>
              <a:spLocks noChangeShapeType="1"/>
            </p:cNvSpPr>
            <p:nvPr/>
          </p:nvSpPr>
          <p:spPr bwMode="auto">
            <a:xfrm rot="20340828" flipH="1" flipV="1">
              <a:off x="7435850" y="5419725"/>
              <a:ext cx="1003300" cy="13970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0" name="Text Box 424"/>
            <p:cNvSpPr txBox="1">
              <a:spLocks noChangeArrowheads="1"/>
            </p:cNvSpPr>
            <p:nvPr/>
          </p:nvSpPr>
          <p:spPr bwMode="auto">
            <a:xfrm>
              <a:off x="8378825" y="5241925"/>
              <a:ext cx="7016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San Antonio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21" name="Line 425"/>
            <p:cNvSpPr>
              <a:spLocks noChangeShapeType="1"/>
            </p:cNvSpPr>
            <p:nvPr/>
          </p:nvSpPr>
          <p:spPr bwMode="auto">
            <a:xfrm rot="20592547" flipH="1" flipV="1">
              <a:off x="7572375" y="5573713"/>
              <a:ext cx="1000125" cy="17780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2" name="Line 426"/>
            <p:cNvSpPr>
              <a:spLocks noChangeShapeType="1"/>
            </p:cNvSpPr>
            <p:nvPr/>
          </p:nvSpPr>
          <p:spPr bwMode="auto">
            <a:xfrm rot="1005902" flipH="1" flipV="1">
              <a:off x="7869238" y="5799138"/>
              <a:ext cx="765175" cy="73025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3" name="Line 427"/>
            <p:cNvSpPr>
              <a:spLocks noChangeShapeType="1"/>
            </p:cNvSpPr>
            <p:nvPr/>
          </p:nvSpPr>
          <p:spPr bwMode="auto">
            <a:xfrm rot="1656383" flipH="1" flipV="1">
              <a:off x="7643813" y="6180138"/>
              <a:ext cx="766762" cy="73025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4" name="Line 428"/>
            <p:cNvSpPr>
              <a:spLocks noChangeShapeType="1"/>
            </p:cNvSpPr>
            <p:nvPr/>
          </p:nvSpPr>
          <p:spPr bwMode="auto">
            <a:xfrm rot="7209221" flipH="1">
              <a:off x="7506494" y="6087269"/>
              <a:ext cx="269875" cy="5413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5" name="Line 429"/>
            <p:cNvSpPr>
              <a:spLocks noChangeShapeType="1"/>
            </p:cNvSpPr>
            <p:nvPr/>
          </p:nvSpPr>
          <p:spPr bwMode="auto">
            <a:xfrm rot="10347816" flipH="1">
              <a:off x="6805613" y="5818188"/>
              <a:ext cx="614362" cy="4365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6" name="Line 430"/>
            <p:cNvSpPr>
              <a:spLocks noChangeShapeType="1"/>
            </p:cNvSpPr>
            <p:nvPr/>
          </p:nvSpPr>
          <p:spPr bwMode="auto">
            <a:xfrm rot="10347816" flipH="1">
              <a:off x="6875463" y="5962650"/>
              <a:ext cx="615950" cy="4333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7" name="Text Box 431"/>
            <p:cNvSpPr txBox="1">
              <a:spLocks noChangeArrowheads="1"/>
            </p:cNvSpPr>
            <p:nvPr/>
          </p:nvSpPr>
          <p:spPr bwMode="auto">
            <a:xfrm>
              <a:off x="6596063" y="6381750"/>
              <a:ext cx="6889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Axtla 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29" name="Text Box 433"/>
            <p:cNvSpPr txBox="1">
              <a:spLocks noChangeArrowheads="1"/>
            </p:cNvSpPr>
            <p:nvPr/>
          </p:nvSpPr>
          <p:spPr bwMode="auto">
            <a:xfrm rot="1840914">
              <a:off x="7642225" y="6200775"/>
              <a:ext cx="8461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Chalchicuautla</a:t>
              </a:r>
              <a:endParaRPr lang="es-MX" altLang="x-none"/>
            </a:p>
          </p:txBody>
        </p:sp>
        <p:sp>
          <p:nvSpPr>
            <p:cNvPr id="4530" name="Line 434"/>
            <p:cNvSpPr>
              <a:spLocks noChangeShapeType="1"/>
            </p:cNvSpPr>
            <p:nvPr/>
          </p:nvSpPr>
          <p:spPr bwMode="auto">
            <a:xfrm rot="9500069" flipH="1">
              <a:off x="2125663" y="4865688"/>
              <a:ext cx="1527175" cy="4238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38" name="Line 442"/>
            <p:cNvSpPr>
              <a:spLocks noChangeShapeType="1"/>
            </p:cNvSpPr>
            <p:nvPr/>
          </p:nvSpPr>
          <p:spPr bwMode="auto">
            <a:xfrm flipV="1">
              <a:off x="2924175" y="4941888"/>
              <a:ext cx="1296988" cy="9350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39" name="Text Box 443"/>
            <p:cNvSpPr txBox="1">
              <a:spLocks noChangeArrowheads="1"/>
            </p:cNvSpPr>
            <p:nvPr/>
          </p:nvSpPr>
          <p:spPr bwMode="auto">
            <a:xfrm>
              <a:off x="2133600" y="5843588"/>
              <a:ext cx="1295400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Ciudad Fernández</a:t>
              </a:r>
              <a:endParaRPr lang="es-ES" altLang="x-none" sz="600" b="1">
                <a:solidFill>
                  <a:srgbClr val="0000CC"/>
                </a:solidFill>
                <a:latin typeface="Tahoma" charset="0"/>
              </a:endParaRPr>
            </a:p>
          </p:txBody>
        </p:sp>
        <p:sp>
          <p:nvSpPr>
            <p:cNvPr id="4540" name="Line 444"/>
            <p:cNvSpPr>
              <a:spLocks noChangeShapeType="1"/>
            </p:cNvSpPr>
            <p:nvPr/>
          </p:nvSpPr>
          <p:spPr bwMode="auto">
            <a:xfrm flipH="1">
              <a:off x="7964488" y="5157788"/>
              <a:ext cx="431800" cy="714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41" name="Line 445"/>
            <p:cNvSpPr>
              <a:spLocks noChangeShapeType="1"/>
            </p:cNvSpPr>
            <p:nvPr/>
          </p:nvSpPr>
          <p:spPr bwMode="auto">
            <a:xfrm flipH="1">
              <a:off x="3500438" y="1916113"/>
              <a:ext cx="1079500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42" name="Text Box 446"/>
            <p:cNvSpPr txBox="1">
              <a:spLocks noChangeArrowheads="1"/>
            </p:cNvSpPr>
            <p:nvPr/>
          </p:nvSpPr>
          <p:spPr bwMode="auto">
            <a:xfrm>
              <a:off x="4551363" y="1801813"/>
              <a:ext cx="1150937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Villa de La Paz</a:t>
              </a:r>
              <a:endParaRPr lang="es-ES" altLang="x-none" sz="600" b="1">
                <a:solidFill>
                  <a:srgbClr val="0000CC"/>
                </a:solidFill>
                <a:latin typeface="Tahoma" charset="0"/>
              </a:endParaRPr>
            </a:p>
          </p:txBody>
        </p:sp>
        <p:sp>
          <p:nvSpPr>
            <p:cNvPr id="4543" name="Text Box 447"/>
            <p:cNvSpPr txBox="1">
              <a:spLocks noChangeArrowheads="1"/>
            </p:cNvSpPr>
            <p:nvPr/>
          </p:nvSpPr>
          <p:spPr bwMode="auto">
            <a:xfrm rot="18752422">
              <a:off x="2663031" y="4396582"/>
              <a:ext cx="792163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600">
                  <a:latin typeface="Tahoma" charset="0"/>
                </a:rPr>
                <a:t>San Luis Potosí</a:t>
              </a:r>
              <a:endParaRPr lang="es-ES" altLang="x-none" sz="600">
                <a:latin typeface="Tahoma" charset="0"/>
              </a:endParaRPr>
            </a:p>
          </p:txBody>
        </p:sp>
        <p:sp>
          <p:nvSpPr>
            <p:cNvPr id="4544" name="Line 448"/>
            <p:cNvSpPr>
              <a:spLocks noChangeShapeType="1"/>
            </p:cNvSpPr>
            <p:nvPr/>
          </p:nvSpPr>
          <p:spPr bwMode="auto">
            <a:xfrm flipV="1">
              <a:off x="2132013" y="4581525"/>
              <a:ext cx="1081087" cy="86360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45" name="Rectangle 449"/>
            <p:cNvSpPr>
              <a:spLocks noChangeArrowheads="1"/>
            </p:cNvSpPr>
            <p:nvPr/>
          </p:nvSpPr>
          <p:spPr bwMode="auto">
            <a:xfrm>
              <a:off x="5948363" y="1634764"/>
              <a:ext cx="360362" cy="144463"/>
            </a:xfrm>
            <a:prstGeom prst="rect">
              <a:avLst/>
            </a:prstGeom>
            <a:solidFill>
              <a:srgbClr val="00823B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46" name="Text Box 450"/>
            <p:cNvSpPr txBox="1">
              <a:spLocks noChangeArrowheads="1"/>
            </p:cNvSpPr>
            <p:nvPr/>
          </p:nvSpPr>
          <p:spPr bwMode="auto">
            <a:xfrm>
              <a:off x="6303963" y="1563326"/>
              <a:ext cx="1441450" cy="2965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1000" dirty="0" smtClean="0">
                  <a:latin typeface="Tahoma" charset="0"/>
                </a:rPr>
                <a:t>&gt;95%</a:t>
              </a:r>
              <a:endParaRPr lang="es-ES" altLang="x-none" sz="1000" dirty="0">
                <a:latin typeface="Tahoma" charset="0"/>
              </a:endParaRPr>
            </a:p>
          </p:txBody>
        </p:sp>
        <p:sp>
          <p:nvSpPr>
            <p:cNvPr id="4548" name="Rectangle 452"/>
            <p:cNvSpPr>
              <a:spLocks noChangeArrowheads="1"/>
            </p:cNvSpPr>
            <p:nvPr/>
          </p:nvSpPr>
          <p:spPr bwMode="auto">
            <a:xfrm>
              <a:off x="5948363" y="1923689"/>
              <a:ext cx="360362" cy="14446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49" name="Text Box 453"/>
            <p:cNvSpPr txBox="1">
              <a:spLocks noChangeArrowheads="1"/>
            </p:cNvSpPr>
            <p:nvPr/>
          </p:nvSpPr>
          <p:spPr bwMode="auto">
            <a:xfrm>
              <a:off x="6303963" y="1882413"/>
              <a:ext cx="1441450" cy="2965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1000" smtClean="0">
                  <a:latin typeface="Tahoma" charset="0"/>
                </a:rPr>
                <a:t>95 a 80</a:t>
              </a:r>
            </a:p>
          </p:txBody>
        </p:sp>
        <p:sp>
          <p:nvSpPr>
            <p:cNvPr id="4550" name="Rectangle 454"/>
            <p:cNvSpPr>
              <a:spLocks noChangeArrowheads="1"/>
            </p:cNvSpPr>
            <p:nvPr/>
          </p:nvSpPr>
          <p:spPr bwMode="auto">
            <a:xfrm>
              <a:off x="5948363" y="2211026"/>
              <a:ext cx="360362" cy="144462"/>
            </a:xfrm>
            <a:prstGeom prst="rect">
              <a:avLst/>
            </a:prstGeom>
            <a:solidFill>
              <a:srgbClr val="94165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51" name="Text Box 455"/>
            <p:cNvSpPr txBox="1">
              <a:spLocks noChangeArrowheads="1"/>
            </p:cNvSpPr>
            <p:nvPr/>
          </p:nvSpPr>
          <p:spPr bwMode="auto">
            <a:xfrm>
              <a:off x="6313487" y="2149113"/>
              <a:ext cx="2397125" cy="2965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1000" dirty="0" smtClean="0">
                  <a:latin typeface="Tahoma" charset="0"/>
                </a:rPr>
                <a:t>79 a 60</a:t>
              </a:r>
              <a:endParaRPr lang="es-ES" altLang="x-none" sz="1000" dirty="0">
                <a:latin typeface="Tahoma" charset="0"/>
              </a:endParaRPr>
            </a:p>
          </p:txBody>
        </p:sp>
        <p:sp>
          <p:nvSpPr>
            <p:cNvPr id="4552" name="Rectangle 456"/>
            <p:cNvSpPr>
              <a:spLocks noChangeArrowheads="1"/>
            </p:cNvSpPr>
            <p:nvPr/>
          </p:nvSpPr>
          <p:spPr bwMode="auto">
            <a:xfrm>
              <a:off x="5948363" y="2523763"/>
              <a:ext cx="360362" cy="144463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53" name="Text Box 457"/>
            <p:cNvSpPr txBox="1">
              <a:spLocks noChangeArrowheads="1"/>
            </p:cNvSpPr>
            <p:nvPr/>
          </p:nvSpPr>
          <p:spPr bwMode="auto">
            <a:xfrm>
              <a:off x="6313488" y="2453913"/>
              <a:ext cx="2011361" cy="2965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1000" dirty="0" smtClean="0">
                  <a:latin typeface="Tahoma" charset="0"/>
                </a:rPr>
                <a:t>&lt;60</a:t>
              </a:r>
              <a:endParaRPr lang="es-ES" altLang="x-none" sz="1000" dirty="0">
                <a:latin typeface="Tahoma" charset="0"/>
              </a:endParaRPr>
            </a:p>
          </p:txBody>
        </p:sp>
      </p:grpSp>
      <p:sp>
        <p:nvSpPr>
          <p:cNvPr id="449" name="Título 2"/>
          <p:cNvSpPr txBox="1">
            <a:spLocks/>
          </p:cNvSpPr>
          <p:nvPr/>
        </p:nvSpPr>
        <p:spPr>
          <a:xfrm>
            <a:off x="437538" y="620688"/>
            <a:ext cx="8229601" cy="1143001"/>
          </a:xfrm>
          <a:prstGeom prst="rect">
            <a:avLst/>
          </a:prstGeom>
        </p:spPr>
        <p:txBody>
          <a:bodyPr vert="horz" lIns="72841" tIns="36421" rIns="72841" bIns="36421" rtlCol="0" anchor="ctr">
            <a:noAutofit/>
          </a:bodyPr>
          <a:lstStyle>
            <a:lvl1pPr algn="ctr" defTabSz="432021" rtl="0" eaLnBrk="1" latinLnBrk="0" hangingPunct="1">
              <a:spcBef>
                <a:spcPct val="0"/>
              </a:spcBef>
              <a:buNone/>
              <a:defRPr sz="415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400" dirty="0" smtClean="0"/>
              <a:t>Cobertura Sectorial de SRP en niñas y niños de 6 año</a:t>
            </a:r>
            <a:endParaRPr lang="es-ES_tradnl" sz="2400" dirty="0"/>
          </a:p>
        </p:txBody>
      </p:sp>
    </p:spTree>
    <p:extLst>
      <p:ext uri="{BB962C8B-B14F-4D97-AF65-F5344CB8AC3E}">
        <p14:creationId xmlns:p14="http://schemas.microsoft.com/office/powerpoint/2010/main" val="155091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31619"/>
              </p:ext>
            </p:extLst>
          </p:nvPr>
        </p:nvGraphicFramePr>
        <p:xfrm>
          <a:off x="539548" y="1166813"/>
          <a:ext cx="7632851" cy="56143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19751"/>
                <a:gridCol w="1162620"/>
                <a:gridCol w="1162620"/>
                <a:gridCol w="1162620"/>
                <a:gridCol w="1162620"/>
                <a:gridCol w="1162620"/>
              </a:tblGrid>
              <a:tr h="115896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50" u="none" strike="noStrike">
                          <a:effectLst/>
                        </a:rPr>
                        <a:t>MUNICIPIO</a:t>
                      </a:r>
                      <a:endParaRPr lang="es-ES_tradnl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50" u="none" strike="noStrike">
                          <a:effectLst/>
                        </a:rPr>
                        <a:t>SSA</a:t>
                      </a:r>
                      <a:endParaRPr lang="es-ES_tradnl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50" u="none" strike="noStrike">
                          <a:effectLst/>
                        </a:rPr>
                        <a:t>IMSS ORDINARIO</a:t>
                      </a:r>
                      <a:endParaRPr lang="es-ES_tradnl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50" u="none" strike="noStrike">
                          <a:effectLst/>
                        </a:rPr>
                        <a:t>IMSS PROSPERA</a:t>
                      </a:r>
                      <a:endParaRPr lang="es-ES_tradnl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50" u="none" strike="noStrike">
                          <a:effectLst/>
                        </a:rPr>
                        <a:t>ISSSTE</a:t>
                      </a:r>
                      <a:endParaRPr lang="es-ES_tradnl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50" u="none" strike="noStrike">
                          <a:effectLst/>
                        </a:rPr>
                        <a:t>SECTOR </a:t>
                      </a:r>
                      <a:endParaRPr lang="es-ES_tradnl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u="none" strike="noStrike" dirty="0">
                          <a:effectLst/>
                        </a:rPr>
                        <a:t>057 MATLAPA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133.1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33.9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121.2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u="none" strike="noStrike" dirty="0">
                          <a:effectLst/>
                        </a:rPr>
                        <a:t>035 SOLEDAD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120.8</a:t>
                      </a:r>
                      <a:endParaRPr lang="nb-NO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50.1</a:t>
                      </a:r>
                      <a:endParaRPr lang="nb-NO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5.7</a:t>
                      </a:r>
                      <a:endParaRPr lang="nb-NO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141.6</a:t>
                      </a:r>
                      <a:endParaRPr lang="nb-NO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112.2</a:t>
                      </a:r>
                      <a:endParaRPr lang="nb-NO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u="none" strike="noStrike">
                          <a:effectLst/>
                        </a:rPr>
                        <a:t>011 CIUDAD FERNANDEZ</a:t>
                      </a:r>
                      <a:endParaRPr lang="es-ES_tradnl" sz="100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116.4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50.9</a:t>
                      </a:r>
                      <a:endParaRPr lang="nb-NO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104.6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u="none" strike="noStrike">
                          <a:effectLst/>
                        </a:rPr>
                        <a:t>043 TIERRA NUEVA</a:t>
                      </a:r>
                      <a:endParaRPr lang="es-ES_tradnl" sz="100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050" u="none" strike="noStrike">
                          <a:effectLst/>
                        </a:rPr>
                        <a:t>101.4</a:t>
                      </a:r>
                      <a:endParaRPr lang="fi-FI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050" u="none" strike="noStrike">
                          <a:effectLst/>
                        </a:rPr>
                        <a:t>101.4</a:t>
                      </a:r>
                      <a:endParaRPr lang="fi-FI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u="none" strike="noStrike" dirty="0">
                          <a:effectLst/>
                        </a:rPr>
                        <a:t>036 TAMASOPO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133.5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63.8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21.7</a:t>
                      </a:r>
                      <a:endParaRPr lang="nb-NO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050" u="none" strike="noStrike">
                          <a:effectLst/>
                        </a:rPr>
                        <a:t>101.3</a:t>
                      </a:r>
                      <a:endParaRPr lang="fi-FI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u="none" strike="noStrike">
                          <a:effectLst/>
                        </a:rPr>
                        <a:t>022 MOCTEZUMA</a:t>
                      </a:r>
                      <a:endParaRPr lang="es-ES_tradnl" sz="100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151.7</a:t>
                      </a:r>
                      <a:endParaRPr lang="nb-NO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61.6</a:t>
                      </a:r>
                      <a:endParaRPr lang="nb-NO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22.0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100.0</a:t>
                      </a:r>
                      <a:endParaRPr lang="nb-NO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u="none" strike="noStrike">
                          <a:effectLst/>
                        </a:rPr>
                        <a:t>048 VILLA DE LA PAZ</a:t>
                      </a:r>
                      <a:endParaRPr lang="es-ES_tradnl" sz="100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99.1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99.1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u="none" strike="noStrike">
                          <a:effectLst/>
                        </a:rPr>
                        <a:t>027 SAN CIRO DE ACOSTA</a:t>
                      </a:r>
                      <a:endParaRPr lang="es-ES_tradnl" sz="100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050" u="none" strike="noStrike" dirty="0">
                          <a:effectLst/>
                        </a:rPr>
                        <a:t>102.4</a:t>
                      </a:r>
                      <a:endParaRPr lang="fi-FI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19.1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93.2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u="none" strike="noStrike">
                          <a:effectLst/>
                        </a:rPr>
                        <a:t>032 SANTA MARIA DEL RIO</a:t>
                      </a:r>
                      <a:endParaRPr lang="es-ES_tradnl" sz="100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50" u="none" strike="noStrike">
                          <a:effectLst/>
                        </a:rPr>
                        <a:t>164.4</a:t>
                      </a:r>
                      <a:endParaRPr lang="is-IS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51.1</a:t>
                      </a:r>
                      <a:endParaRPr lang="nb-NO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12.0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92.7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u="none" strike="noStrike">
                          <a:effectLst/>
                        </a:rPr>
                        <a:t>030 SAN NICOLAS TOLENTINO</a:t>
                      </a:r>
                      <a:endParaRPr lang="es-ES_tradnl" sz="100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80.9</a:t>
                      </a:r>
                      <a:endParaRPr lang="nb-NO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50" u="none" strike="noStrike">
                          <a:effectLst/>
                        </a:rPr>
                        <a:t>1,200.5</a:t>
                      </a:r>
                      <a:endParaRPr lang="is-IS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92.7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u="none" strike="noStrike">
                          <a:effectLst/>
                        </a:rPr>
                        <a:t>034 SAN VICENTE TANCUAYALAB</a:t>
                      </a:r>
                      <a:endParaRPr lang="es-ES_tradnl" sz="100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99.2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 dirty="0" err="1">
                          <a:effectLst/>
                        </a:rPr>
                        <a:t>N</a:t>
                      </a:r>
                      <a:r>
                        <a:rPr lang="mr-IN" sz="1050" u="none" strike="noStrike" dirty="0">
                          <a:effectLst/>
                        </a:rPr>
                        <a:t>/</a:t>
                      </a:r>
                      <a:r>
                        <a:rPr lang="mr-IN" sz="1050" u="none" strike="noStrike" dirty="0" err="1">
                          <a:effectLst/>
                        </a:rPr>
                        <a:t>A</a:t>
                      </a:r>
                      <a:endParaRPr lang="mr-IN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77.2</a:t>
                      </a:r>
                      <a:endParaRPr lang="nb-NO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92.1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u="none" strike="noStrike">
                          <a:effectLst/>
                        </a:rPr>
                        <a:t>020 MATEHUALA</a:t>
                      </a:r>
                      <a:endParaRPr lang="es-ES_tradnl" sz="100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151.2</a:t>
                      </a:r>
                      <a:endParaRPr lang="nb-NO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53.7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32.1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90.3</a:t>
                      </a:r>
                      <a:endParaRPr lang="nb-NO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u="none" strike="noStrike">
                          <a:effectLst/>
                        </a:rPr>
                        <a:t>005  CARDENAS</a:t>
                      </a:r>
                      <a:endParaRPr lang="es-ES_tradnl" sz="100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115.6</a:t>
                      </a:r>
                      <a:endParaRPr lang="nb-NO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 dirty="0">
                          <a:effectLst/>
                        </a:rPr>
                        <a:t>44.0</a:t>
                      </a:r>
                      <a:endParaRPr lang="hr-H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18.4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050" u="none" strike="noStrike">
                          <a:effectLst/>
                        </a:rPr>
                        <a:t>87.2</a:t>
                      </a:r>
                      <a:endParaRPr lang="fi-FI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u="none" strike="noStrike">
                          <a:effectLst/>
                        </a:rPr>
                        <a:t>040 TAMUIN</a:t>
                      </a:r>
                      <a:endParaRPr lang="es-ES_tradnl" sz="100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100.0</a:t>
                      </a:r>
                      <a:endParaRPr lang="nb-NO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62.2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 dirty="0">
                          <a:effectLst/>
                        </a:rPr>
                        <a:t>20.0</a:t>
                      </a:r>
                      <a:endParaRPr lang="nb-N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85.3</a:t>
                      </a:r>
                      <a:endParaRPr lang="nb-NO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mr-IN" sz="1000" u="none" strike="noStrike">
                          <a:effectLst/>
                        </a:rPr>
                        <a:t>004 ARMADILLO DE LOS INFANTES                    </a:t>
                      </a:r>
                      <a:endParaRPr lang="mr-IN" sz="100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222.8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 dirty="0">
                          <a:effectLst/>
                        </a:rPr>
                        <a:t>7.7</a:t>
                      </a:r>
                      <a:endParaRPr lang="nb-N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85.3</a:t>
                      </a:r>
                      <a:endParaRPr lang="nb-NO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u="none" strike="noStrike">
                          <a:effectLst/>
                        </a:rPr>
                        <a:t>056 VILLA DE ARISTA</a:t>
                      </a:r>
                      <a:endParaRPr lang="es-ES_tradnl" sz="100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108.6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4.3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82.9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u="none" strike="noStrike">
                          <a:effectLst/>
                        </a:rPr>
                        <a:t>051 VILLA HIDALGO</a:t>
                      </a:r>
                      <a:endParaRPr lang="es-ES_tradnl" sz="100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167.0</a:t>
                      </a:r>
                      <a:endParaRPr lang="nb-NO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3.3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82.0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>
                          <a:effectLst/>
                        </a:rPr>
                        <a:t>016 EBANO</a:t>
                      </a:r>
                      <a:endParaRPr lang="cs-CZ" sz="100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85.6</a:t>
                      </a:r>
                      <a:endParaRPr lang="nb-NO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58.1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81.5</a:t>
                      </a:r>
                      <a:endParaRPr lang="nb-NO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u="none" strike="noStrike">
                          <a:effectLst/>
                        </a:rPr>
                        <a:t>015 CHARCAS</a:t>
                      </a:r>
                      <a:endParaRPr lang="es-ES_tradnl" sz="100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 dirty="0">
                          <a:effectLst/>
                        </a:rPr>
                        <a:t>109.5</a:t>
                      </a:r>
                      <a:endParaRPr lang="hr-H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48.7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81.1</a:t>
                      </a:r>
                      <a:endParaRPr lang="nb-NO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u="none" strike="noStrike">
                          <a:effectLst/>
                        </a:rPr>
                        <a:t>058 EL NARANJO</a:t>
                      </a:r>
                      <a:endParaRPr lang="es-ES_tradnl" sz="100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140.7</a:t>
                      </a:r>
                      <a:endParaRPr lang="nb-NO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62.3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31.5</a:t>
                      </a:r>
                      <a:endParaRPr lang="nb-NO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 dirty="0">
                          <a:effectLst/>
                        </a:rPr>
                        <a:t>80.9</a:t>
                      </a:r>
                      <a:endParaRPr lang="nb-N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037 TAMAZUNCHALE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109.2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52.4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39.2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78.8</a:t>
                      </a:r>
                    </a:p>
                  </a:txBody>
                  <a:tcPr marL="12700" marR="12700" marT="12700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024 RIO VERDE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103.7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46.6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32.1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78.3</a:t>
                      </a:r>
                    </a:p>
                  </a:txBody>
                  <a:tcPr marL="12700" marR="12700" marT="12700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025 SALINAS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139.0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62.5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17.8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74.9</a:t>
                      </a:r>
                    </a:p>
                  </a:txBody>
                  <a:tcPr marL="12700" marR="12700" marT="12700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009 CERRO DE SAN PEDRO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73.0</a:t>
                      </a: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sp>
        <p:nvSpPr>
          <p:cNvPr id="4" name="Título 2"/>
          <p:cNvSpPr txBox="1">
            <a:spLocks/>
          </p:cNvSpPr>
          <p:nvPr/>
        </p:nvSpPr>
        <p:spPr>
          <a:xfrm>
            <a:off x="539548" y="836712"/>
            <a:ext cx="8229601" cy="452860"/>
          </a:xfrm>
          <a:prstGeom prst="rect">
            <a:avLst/>
          </a:prstGeom>
        </p:spPr>
        <p:txBody>
          <a:bodyPr vert="horz" lIns="72841" tIns="36421" rIns="72841" bIns="36421" rtlCol="0" anchor="ctr">
            <a:noAutofit/>
          </a:bodyPr>
          <a:lstStyle>
            <a:lvl1pPr algn="ctr" defTabSz="432021" rtl="0" eaLnBrk="1" latinLnBrk="0" hangingPunct="1">
              <a:spcBef>
                <a:spcPct val="0"/>
              </a:spcBef>
              <a:buNone/>
              <a:defRPr sz="415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1800" dirty="0" smtClean="0"/>
              <a:t>Cobertura Sectorial de SRP en menores de 1 año</a:t>
            </a:r>
            <a:endParaRPr lang="es-ES_tradnl" sz="1800" dirty="0"/>
          </a:p>
        </p:txBody>
      </p:sp>
    </p:spTree>
    <p:extLst>
      <p:ext uri="{BB962C8B-B14F-4D97-AF65-F5344CB8AC3E}">
        <p14:creationId xmlns:p14="http://schemas.microsoft.com/office/powerpoint/2010/main" val="11672246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7455186"/>
              </p:ext>
            </p:extLst>
          </p:nvPr>
        </p:nvGraphicFramePr>
        <p:xfrm>
          <a:off x="539548" y="1166813"/>
          <a:ext cx="7632851" cy="56323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19751"/>
                <a:gridCol w="1162620"/>
                <a:gridCol w="1162620"/>
                <a:gridCol w="1162620"/>
                <a:gridCol w="1162620"/>
                <a:gridCol w="1162620"/>
              </a:tblGrid>
              <a:tr h="115896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50" u="none" strike="noStrike">
                          <a:effectLst/>
                        </a:rPr>
                        <a:t>MUNICIPIO</a:t>
                      </a:r>
                      <a:endParaRPr lang="es-ES_tradnl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50" u="none" strike="noStrike">
                          <a:effectLst/>
                        </a:rPr>
                        <a:t>SSA</a:t>
                      </a:r>
                      <a:endParaRPr lang="es-ES_tradnl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50" u="none" strike="noStrike">
                          <a:effectLst/>
                        </a:rPr>
                        <a:t>IMSS ORDINARIO</a:t>
                      </a:r>
                      <a:endParaRPr lang="es-ES_tradnl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50" u="none" strike="noStrike">
                          <a:effectLst/>
                        </a:rPr>
                        <a:t>IMSS PROSPERA</a:t>
                      </a:r>
                      <a:endParaRPr lang="es-ES_tradnl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50" u="none" strike="noStrike">
                          <a:effectLst/>
                        </a:rPr>
                        <a:t>ISSSTE</a:t>
                      </a:r>
                      <a:endParaRPr lang="es-ES_tradnl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50" u="none" strike="noStrike">
                          <a:effectLst/>
                        </a:rPr>
                        <a:t>SECTOR </a:t>
                      </a:r>
                      <a:endParaRPr lang="es-ES_tradnl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</a:tr>
              <a:tr h="12041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039 TAMPAMOLON CORONA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77.1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95.3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58.9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72.4</a:t>
                      </a:r>
                    </a:p>
                  </a:txBody>
                  <a:tcPr marL="12700" marR="12700" marT="12700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054 XILITLA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93.6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26.5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72.1</a:t>
                      </a:r>
                    </a:p>
                  </a:txBody>
                  <a:tcPr marL="12700" marR="12700" marT="12700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041 TANLAJAS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86.3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55.6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31.4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70.7</a:t>
                      </a:r>
                    </a:p>
                  </a:txBody>
                  <a:tcPr marL="12700" marR="12700" marT="12700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013 CIUDAD VALLES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96.9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52.5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25.1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70.4</a:t>
                      </a:r>
                    </a:p>
                  </a:txBody>
                  <a:tcPr marL="12700" marR="12700" marT="12700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007 CEDRAL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100.0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45.0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20.6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68.9</a:t>
                      </a:r>
                    </a:p>
                  </a:txBody>
                  <a:tcPr marL="12700" marR="12700" marT="12700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mr-IN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001 AHUALULCO                 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100.0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27.0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68.1</a:t>
                      </a:r>
                    </a:p>
                  </a:txBody>
                  <a:tcPr marL="12700" marR="12700" marT="12700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028 SAN LUIS POTOSI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112.5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43.7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17.9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65.3</a:t>
                      </a:r>
                    </a:p>
                  </a:txBody>
                  <a:tcPr marL="12700" marR="12700" marT="12700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038 TAMPACAN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67.5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63.0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65.2</a:t>
                      </a:r>
                    </a:p>
                  </a:txBody>
                  <a:tcPr marL="12700" marR="12700" marT="12700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029 SAN MARTIN CHALCHICUAUTLA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70.2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47.3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64.4</a:t>
                      </a:r>
                    </a:p>
                  </a:txBody>
                  <a:tcPr marL="12700" marR="12700" marT="12700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045 VENADO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123.0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29.2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25.3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63.5</a:t>
                      </a:r>
                    </a:p>
                  </a:txBody>
                  <a:tcPr marL="12700" marR="12700" marT="12700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008 CERRITOS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91.8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61.1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39.7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62.0</a:t>
                      </a:r>
                    </a:p>
                  </a:txBody>
                  <a:tcPr marL="12700" marR="12700" marT="12700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053 AXTLA DE TERRAZAS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90.8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58.0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40.6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61.7</a:t>
                      </a:r>
                    </a:p>
                  </a:txBody>
                  <a:tcPr marL="12700" marR="12700" marT="12700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010 CIUDAD DEL MAIZ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92.2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80.0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30.9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60.8</a:t>
                      </a:r>
                    </a:p>
                  </a:txBody>
                  <a:tcPr marL="12700" marR="12700" marT="12700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055 ZARAGOZA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85.0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59.4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15.4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59.6</a:t>
                      </a:r>
                    </a:p>
                  </a:txBody>
                  <a:tcPr marL="12700" marR="12700" marT="12700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031 SANTA CATARINA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127.8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26.5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57.9</a:t>
                      </a:r>
                    </a:p>
                  </a:txBody>
                  <a:tcPr marL="12700" marR="12700" marT="12700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046 VILLA DE ARRIAGA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92.0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19.5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</a:t>
                      </a:r>
                      <a:r>
                        <a:rPr lang="mr-I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/</a:t>
                      </a:r>
                      <a:r>
                        <a:rPr lang="mr-IN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A</a:t>
                      </a:r>
                      <a:endParaRPr lang="mr-IN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54.7</a:t>
                      </a:r>
                    </a:p>
                  </a:txBody>
                  <a:tcPr marL="12700" marR="12700" marT="12700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033 SANTO DOMINGO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71.8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26.0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</a:t>
                      </a:r>
                      <a:r>
                        <a:rPr lang="mr-I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/</a:t>
                      </a:r>
                      <a:r>
                        <a:rPr lang="mr-IN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A</a:t>
                      </a:r>
                      <a:endParaRPr lang="mr-IN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52.5</a:t>
                      </a:r>
                    </a:p>
                  </a:txBody>
                  <a:tcPr marL="12700" marR="12700" marT="12700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tr-T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023 RAYON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93.5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21.4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52.4</a:t>
                      </a:r>
                    </a:p>
                  </a:txBody>
                  <a:tcPr marL="12700" marR="12700" marT="12700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002 ALAQUINES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65.4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31.0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</a:t>
                      </a:r>
                      <a:r>
                        <a:rPr lang="mr-I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/</a:t>
                      </a:r>
                      <a:r>
                        <a:rPr lang="mr-IN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A</a:t>
                      </a:r>
                      <a:endParaRPr lang="mr-IN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50.4</a:t>
                      </a:r>
                    </a:p>
                  </a:txBody>
                  <a:tcPr marL="12700" marR="12700" marT="12700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052 VILLA DE JUAREZ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135.5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8.6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50.0</a:t>
                      </a:r>
                    </a:p>
                  </a:txBody>
                  <a:tcPr marL="12700" marR="12700" marT="12700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mr-IN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006 CATORCE                               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100.0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17.1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49.0</a:t>
                      </a:r>
                    </a:p>
                  </a:txBody>
                  <a:tcPr marL="12700" marR="12700" marT="12700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018 HUEHUETLAN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49.2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47.5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48.3</a:t>
                      </a:r>
                    </a:p>
                  </a:txBody>
                  <a:tcPr marL="12700" marR="12700" marT="12700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044 VANEGAS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73.2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19.2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46.9</a:t>
                      </a:r>
                    </a:p>
                  </a:txBody>
                  <a:tcPr marL="12700" marR="12700" marT="12700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050 VILLA DE REYES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94.3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50.1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6.1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46.7</a:t>
                      </a: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sp>
        <p:nvSpPr>
          <p:cNvPr id="4" name="Título 2"/>
          <p:cNvSpPr txBox="1">
            <a:spLocks/>
          </p:cNvSpPr>
          <p:nvPr/>
        </p:nvSpPr>
        <p:spPr>
          <a:xfrm>
            <a:off x="539548" y="836712"/>
            <a:ext cx="8229601" cy="452860"/>
          </a:xfrm>
          <a:prstGeom prst="rect">
            <a:avLst/>
          </a:prstGeom>
        </p:spPr>
        <p:txBody>
          <a:bodyPr vert="horz" lIns="72841" tIns="36421" rIns="72841" bIns="36421" rtlCol="0" anchor="ctr">
            <a:noAutofit/>
          </a:bodyPr>
          <a:lstStyle>
            <a:lvl1pPr algn="ctr" defTabSz="432021" rtl="0" eaLnBrk="1" latinLnBrk="0" hangingPunct="1">
              <a:spcBef>
                <a:spcPct val="0"/>
              </a:spcBef>
              <a:buNone/>
              <a:defRPr sz="415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1800" dirty="0" smtClean="0"/>
              <a:t>Cobertura Sectorial de SRP en menores de 1 año</a:t>
            </a:r>
            <a:endParaRPr lang="es-ES_tradnl" sz="1800" dirty="0"/>
          </a:p>
        </p:txBody>
      </p:sp>
    </p:spTree>
    <p:extLst>
      <p:ext uri="{BB962C8B-B14F-4D97-AF65-F5344CB8AC3E}">
        <p14:creationId xmlns:p14="http://schemas.microsoft.com/office/powerpoint/2010/main" val="2034686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4079517"/>
              </p:ext>
            </p:extLst>
          </p:nvPr>
        </p:nvGraphicFramePr>
        <p:xfrm>
          <a:off x="467544" y="2564904"/>
          <a:ext cx="7632851" cy="23798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19751"/>
                <a:gridCol w="1162620"/>
                <a:gridCol w="1162620"/>
                <a:gridCol w="1162620"/>
                <a:gridCol w="1162620"/>
                <a:gridCol w="1162620"/>
              </a:tblGrid>
              <a:tr h="115896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50" u="none" strike="noStrike">
                          <a:effectLst/>
                        </a:rPr>
                        <a:t>MUNICIPIO</a:t>
                      </a:r>
                      <a:endParaRPr lang="es-ES_tradnl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50" u="none" strike="noStrike">
                          <a:effectLst/>
                        </a:rPr>
                        <a:t>SSA</a:t>
                      </a:r>
                      <a:endParaRPr lang="es-ES_tradnl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50" u="none" strike="noStrike">
                          <a:effectLst/>
                        </a:rPr>
                        <a:t>IMSS ORDINARIO</a:t>
                      </a:r>
                      <a:endParaRPr lang="es-ES_tradnl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50" u="none" strike="noStrike">
                          <a:effectLst/>
                        </a:rPr>
                        <a:t>IMSS PROSPERA</a:t>
                      </a:r>
                      <a:endParaRPr lang="es-ES_tradnl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50" u="none" strike="noStrike">
                          <a:effectLst/>
                        </a:rPr>
                        <a:t>ISSSTE</a:t>
                      </a:r>
                      <a:endParaRPr lang="es-ES_tradnl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50" u="none" strike="noStrike">
                          <a:effectLst/>
                        </a:rPr>
                        <a:t>SECTOR </a:t>
                      </a:r>
                      <a:endParaRPr lang="es-ES_tradnl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526" marR="7526" marT="7526" marB="0" anchor="ctr"/>
                </a:tc>
              </a:tr>
              <a:tr h="12041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042 TANQUIAN DE ESCOBEDO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38.1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71.0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45.2</a:t>
                      </a:r>
                    </a:p>
                  </a:txBody>
                  <a:tcPr marL="12700" marR="12700" marT="12700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003 AQUISMON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64.3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107.2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21.0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44.5</a:t>
                      </a:r>
                    </a:p>
                  </a:txBody>
                  <a:tcPr marL="12700" marR="12700" marT="12700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012 TANCAHUITZ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40.6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106.3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38.4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43.1</a:t>
                      </a:r>
                    </a:p>
                  </a:txBody>
                  <a:tcPr marL="12700" marR="12700" marT="12700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021 MEXQUITIC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80.6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18.2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42.3</a:t>
                      </a:r>
                    </a:p>
                  </a:txBody>
                  <a:tcPr marL="12700" marR="12700" marT="12700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047 VILLA DE GUADALUPE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128.6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12.8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38.2</a:t>
                      </a:r>
                    </a:p>
                  </a:txBody>
                  <a:tcPr marL="12700" marR="12700" marT="12700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014 COXCATLAN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62.2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35.9</a:t>
                      </a:r>
                    </a:p>
                  </a:txBody>
                  <a:tcPr marL="12700" marR="12700" marT="12700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017 GUADALCAZAR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90.1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66.7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16.0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34.9</a:t>
                      </a:r>
                    </a:p>
                  </a:txBody>
                  <a:tcPr marL="12700" marR="12700" marT="12700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049 VILLA DE RAMOS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89.2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14.8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31.9</a:t>
                      </a:r>
                    </a:p>
                  </a:txBody>
                  <a:tcPr marL="12700" marR="12700" marT="12700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019 LAGUNILLAS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37.1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23.2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30.0</a:t>
                      </a:r>
                    </a:p>
                  </a:txBody>
                  <a:tcPr marL="12700" marR="12700" marT="12700" marB="0" anchor="ctr"/>
                </a:tc>
              </a:tr>
              <a:tr h="22577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026 SAN ANTONIO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46.5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3.8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18.6</a:t>
                      </a: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sp>
        <p:nvSpPr>
          <p:cNvPr id="3" name="Título 2"/>
          <p:cNvSpPr txBox="1">
            <a:spLocks/>
          </p:cNvSpPr>
          <p:nvPr/>
        </p:nvSpPr>
        <p:spPr>
          <a:xfrm>
            <a:off x="169168" y="1628800"/>
            <a:ext cx="8229601" cy="452860"/>
          </a:xfrm>
          <a:prstGeom prst="rect">
            <a:avLst/>
          </a:prstGeom>
        </p:spPr>
        <p:txBody>
          <a:bodyPr vert="horz" lIns="72841" tIns="36421" rIns="72841" bIns="36421" rtlCol="0" anchor="ctr">
            <a:noAutofit/>
          </a:bodyPr>
          <a:lstStyle>
            <a:lvl1pPr algn="ctr" defTabSz="432021" rtl="0" eaLnBrk="1" latinLnBrk="0" hangingPunct="1">
              <a:spcBef>
                <a:spcPct val="0"/>
              </a:spcBef>
              <a:buNone/>
              <a:defRPr sz="415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1800" dirty="0" smtClean="0"/>
              <a:t>Cobertura Sectorial de SRP en menores de 1 año</a:t>
            </a:r>
            <a:endParaRPr lang="es-ES_tradnl" sz="1800" dirty="0"/>
          </a:p>
        </p:txBody>
      </p:sp>
    </p:spTree>
    <p:extLst>
      <p:ext uri="{BB962C8B-B14F-4D97-AF65-F5344CB8AC3E}">
        <p14:creationId xmlns:p14="http://schemas.microsoft.com/office/powerpoint/2010/main" val="1382233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/>
          <p:cNvGrpSpPr/>
          <p:nvPr/>
        </p:nvGrpSpPr>
        <p:grpSpPr>
          <a:xfrm>
            <a:off x="755576" y="1412776"/>
            <a:ext cx="7869957" cy="5337274"/>
            <a:chOff x="306388" y="322263"/>
            <a:chExt cx="9039225" cy="6427787"/>
          </a:xfrm>
        </p:grpSpPr>
        <p:sp>
          <p:nvSpPr>
            <p:cNvPr id="4505" name="Text Box 409"/>
            <p:cNvSpPr txBox="1">
              <a:spLocks noChangeArrowheads="1"/>
            </p:cNvSpPr>
            <p:nvPr/>
          </p:nvSpPr>
          <p:spPr bwMode="auto">
            <a:xfrm>
              <a:off x="8297863" y="4978400"/>
              <a:ext cx="971550" cy="641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San Vicente Tancuayalab</a:t>
              </a:r>
            </a:p>
            <a:p>
              <a:endParaRPr lang="es-MX" altLang="x-none">
                <a:solidFill>
                  <a:srgbClr val="0000CC"/>
                </a:solidFill>
              </a:endParaRPr>
            </a:p>
          </p:txBody>
        </p:sp>
        <p:sp>
          <p:nvSpPr>
            <p:cNvPr id="4533" name="Text Box 437"/>
            <p:cNvSpPr txBox="1">
              <a:spLocks noChangeArrowheads="1"/>
            </p:cNvSpPr>
            <p:nvPr/>
          </p:nvSpPr>
          <p:spPr bwMode="auto">
            <a:xfrm>
              <a:off x="8499475" y="5681663"/>
              <a:ext cx="769938" cy="4587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s-MX" altLang="x-none"/>
            </a:p>
          </p:txBody>
        </p:sp>
        <p:sp>
          <p:nvSpPr>
            <p:cNvPr id="4534" name="Text Box 438"/>
            <p:cNvSpPr txBox="1">
              <a:spLocks noChangeArrowheads="1"/>
            </p:cNvSpPr>
            <p:nvPr/>
          </p:nvSpPr>
          <p:spPr bwMode="auto">
            <a:xfrm>
              <a:off x="8488363" y="5889625"/>
              <a:ext cx="8572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Tanquián 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35" name="Text Box 439"/>
            <p:cNvSpPr txBox="1">
              <a:spLocks noChangeArrowheads="1"/>
            </p:cNvSpPr>
            <p:nvPr/>
          </p:nvSpPr>
          <p:spPr bwMode="auto">
            <a:xfrm>
              <a:off x="8462963" y="5500688"/>
              <a:ext cx="857250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Tampamolón Corona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31" name="Rectangle 435"/>
            <p:cNvSpPr>
              <a:spLocks noChangeArrowheads="1"/>
            </p:cNvSpPr>
            <p:nvPr/>
          </p:nvSpPr>
          <p:spPr bwMode="auto">
            <a:xfrm>
              <a:off x="5214938" y="1250371"/>
              <a:ext cx="4043363" cy="5715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s-MX" altLang="x-none" sz="1600" dirty="0" smtClean="0">
                  <a:latin typeface="Eurostile" charset="0"/>
                </a:rPr>
                <a:t>Porcentaje de Cobertura</a:t>
              </a:r>
              <a:endParaRPr lang="es-MX" altLang="x-none" sz="1100" dirty="0"/>
            </a:p>
          </p:txBody>
        </p:sp>
        <p:sp>
          <p:nvSpPr>
            <p:cNvPr id="4101" name="Freeform 5"/>
            <p:cNvSpPr>
              <a:spLocks/>
            </p:cNvSpPr>
            <p:nvPr/>
          </p:nvSpPr>
          <p:spPr bwMode="auto">
            <a:xfrm>
              <a:off x="5092700" y="4346575"/>
              <a:ext cx="436563" cy="401638"/>
            </a:xfrm>
            <a:custGeom>
              <a:avLst/>
              <a:gdLst>
                <a:gd name="T0" fmla="*/ 243 w 243"/>
                <a:gd name="T1" fmla="*/ 270 h 270"/>
                <a:gd name="T2" fmla="*/ 209 w 243"/>
                <a:gd name="T3" fmla="*/ 207 h 270"/>
                <a:gd name="T4" fmla="*/ 0 w 243"/>
                <a:gd name="T5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3" h="270">
                  <a:moveTo>
                    <a:pt x="243" y="270"/>
                  </a:moveTo>
                  <a:lnTo>
                    <a:pt x="209" y="207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2" name="Freeform 6"/>
            <p:cNvSpPr>
              <a:spLocks/>
            </p:cNvSpPr>
            <p:nvPr/>
          </p:nvSpPr>
          <p:spPr bwMode="auto">
            <a:xfrm>
              <a:off x="5529263" y="5057775"/>
              <a:ext cx="231775" cy="409575"/>
            </a:xfrm>
            <a:custGeom>
              <a:avLst/>
              <a:gdLst>
                <a:gd name="T0" fmla="*/ 115 w 127"/>
                <a:gd name="T1" fmla="*/ 0 h 281"/>
                <a:gd name="T2" fmla="*/ 127 w 127"/>
                <a:gd name="T3" fmla="*/ 16 h 281"/>
                <a:gd name="T4" fmla="*/ 0 w 127"/>
                <a:gd name="T5" fmla="*/ 83 h 281"/>
                <a:gd name="T6" fmla="*/ 0 w 127"/>
                <a:gd name="T7" fmla="*/ 106 h 281"/>
                <a:gd name="T8" fmla="*/ 10 w 127"/>
                <a:gd name="T9" fmla="*/ 114 h 281"/>
                <a:gd name="T10" fmla="*/ 18 w 127"/>
                <a:gd name="T11" fmla="*/ 119 h 281"/>
                <a:gd name="T12" fmla="*/ 18 w 127"/>
                <a:gd name="T13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281">
                  <a:moveTo>
                    <a:pt x="115" y="0"/>
                  </a:moveTo>
                  <a:lnTo>
                    <a:pt x="127" y="16"/>
                  </a:lnTo>
                  <a:lnTo>
                    <a:pt x="0" y="83"/>
                  </a:lnTo>
                  <a:lnTo>
                    <a:pt x="0" y="106"/>
                  </a:lnTo>
                  <a:lnTo>
                    <a:pt x="10" y="114"/>
                  </a:lnTo>
                  <a:lnTo>
                    <a:pt x="18" y="119"/>
                  </a:lnTo>
                  <a:lnTo>
                    <a:pt x="18" y="28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auto">
            <a:xfrm>
              <a:off x="5524500" y="5467350"/>
              <a:ext cx="38100" cy="55563"/>
            </a:xfrm>
            <a:custGeom>
              <a:avLst/>
              <a:gdLst>
                <a:gd name="T0" fmla="*/ 20 w 20"/>
                <a:gd name="T1" fmla="*/ 0 h 36"/>
                <a:gd name="T2" fmla="*/ 14 w 20"/>
                <a:gd name="T3" fmla="*/ 9 h 36"/>
                <a:gd name="T4" fmla="*/ 6 w 20"/>
                <a:gd name="T5" fmla="*/ 15 h 36"/>
                <a:gd name="T6" fmla="*/ 4 w 20"/>
                <a:gd name="T7" fmla="*/ 26 h 36"/>
                <a:gd name="T8" fmla="*/ 0 w 20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6">
                  <a:moveTo>
                    <a:pt x="20" y="0"/>
                  </a:moveTo>
                  <a:lnTo>
                    <a:pt x="14" y="9"/>
                  </a:lnTo>
                  <a:lnTo>
                    <a:pt x="6" y="15"/>
                  </a:lnTo>
                  <a:lnTo>
                    <a:pt x="4" y="26"/>
                  </a:lnTo>
                  <a:lnTo>
                    <a:pt x="0" y="3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4" name="Freeform 8"/>
            <p:cNvSpPr>
              <a:spLocks/>
            </p:cNvSpPr>
            <p:nvPr/>
          </p:nvSpPr>
          <p:spPr bwMode="auto">
            <a:xfrm>
              <a:off x="4905375" y="5522913"/>
              <a:ext cx="619125" cy="227012"/>
            </a:xfrm>
            <a:custGeom>
              <a:avLst/>
              <a:gdLst>
                <a:gd name="T0" fmla="*/ 0 w 341"/>
                <a:gd name="T1" fmla="*/ 152 h 152"/>
                <a:gd name="T2" fmla="*/ 19 w 341"/>
                <a:gd name="T3" fmla="*/ 104 h 152"/>
                <a:gd name="T4" fmla="*/ 320 w 341"/>
                <a:gd name="T5" fmla="*/ 0 h 152"/>
                <a:gd name="T6" fmla="*/ 330 w 341"/>
                <a:gd name="T7" fmla="*/ 0 h 152"/>
                <a:gd name="T8" fmla="*/ 341 w 341"/>
                <a:gd name="T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152">
                  <a:moveTo>
                    <a:pt x="0" y="152"/>
                  </a:move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auto">
            <a:xfrm>
              <a:off x="3421063" y="3224213"/>
              <a:ext cx="477837" cy="417512"/>
            </a:xfrm>
            <a:custGeom>
              <a:avLst/>
              <a:gdLst>
                <a:gd name="T0" fmla="*/ 265 w 265"/>
                <a:gd name="T1" fmla="*/ 77 h 284"/>
                <a:gd name="T2" fmla="*/ 148 w 265"/>
                <a:gd name="T3" fmla="*/ 0 h 284"/>
                <a:gd name="T4" fmla="*/ 127 w 265"/>
                <a:gd name="T5" fmla="*/ 90 h 284"/>
                <a:gd name="T6" fmla="*/ 91 w 265"/>
                <a:gd name="T7" fmla="*/ 134 h 284"/>
                <a:gd name="T8" fmla="*/ 89 w 265"/>
                <a:gd name="T9" fmla="*/ 205 h 284"/>
                <a:gd name="T10" fmla="*/ 71 w 265"/>
                <a:gd name="T11" fmla="*/ 207 h 284"/>
                <a:gd name="T12" fmla="*/ 45 w 265"/>
                <a:gd name="T13" fmla="*/ 217 h 284"/>
                <a:gd name="T14" fmla="*/ 31 w 265"/>
                <a:gd name="T15" fmla="*/ 224 h 284"/>
                <a:gd name="T16" fmla="*/ 20 w 265"/>
                <a:gd name="T17" fmla="*/ 242 h 284"/>
                <a:gd name="T18" fmla="*/ 16 w 265"/>
                <a:gd name="T19" fmla="*/ 251 h 284"/>
                <a:gd name="T20" fmla="*/ 6 w 265"/>
                <a:gd name="T21" fmla="*/ 272 h 284"/>
                <a:gd name="T22" fmla="*/ 0 w 265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5" h="284">
                  <a:moveTo>
                    <a:pt x="265" y="77"/>
                  </a:moveTo>
                  <a:lnTo>
                    <a:pt x="148" y="0"/>
                  </a:lnTo>
                  <a:lnTo>
                    <a:pt x="127" y="90"/>
                  </a:lnTo>
                  <a:lnTo>
                    <a:pt x="91" y="134"/>
                  </a:lnTo>
                  <a:lnTo>
                    <a:pt x="89" y="205"/>
                  </a:lnTo>
                  <a:lnTo>
                    <a:pt x="71" y="207"/>
                  </a:lnTo>
                  <a:lnTo>
                    <a:pt x="45" y="217"/>
                  </a:lnTo>
                  <a:lnTo>
                    <a:pt x="31" y="224"/>
                  </a:lnTo>
                  <a:lnTo>
                    <a:pt x="20" y="242"/>
                  </a:lnTo>
                  <a:lnTo>
                    <a:pt x="16" y="251"/>
                  </a:lnTo>
                  <a:lnTo>
                    <a:pt x="6" y="272"/>
                  </a:lnTo>
                  <a:lnTo>
                    <a:pt x="0" y="28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6" name="Freeform 10"/>
            <p:cNvSpPr>
              <a:spLocks/>
            </p:cNvSpPr>
            <p:nvPr/>
          </p:nvSpPr>
          <p:spPr bwMode="auto">
            <a:xfrm>
              <a:off x="3267075" y="3414713"/>
              <a:ext cx="153988" cy="227012"/>
            </a:xfrm>
            <a:custGeom>
              <a:avLst/>
              <a:gdLst>
                <a:gd name="T0" fmla="*/ 86 w 86"/>
                <a:gd name="T1" fmla="*/ 156 h 156"/>
                <a:gd name="T2" fmla="*/ 50 w 86"/>
                <a:gd name="T3" fmla="*/ 135 h 156"/>
                <a:gd name="T4" fmla="*/ 67 w 86"/>
                <a:gd name="T5" fmla="*/ 87 h 156"/>
                <a:gd name="T6" fmla="*/ 46 w 86"/>
                <a:gd name="T7" fmla="*/ 18 h 156"/>
                <a:gd name="T8" fmla="*/ 0 w 86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6">
                  <a:moveTo>
                    <a:pt x="86" y="156"/>
                  </a:moveTo>
                  <a:lnTo>
                    <a:pt x="50" y="135"/>
                  </a:lnTo>
                  <a:lnTo>
                    <a:pt x="67" y="87"/>
                  </a:lnTo>
                  <a:lnTo>
                    <a:pt x="46" y="18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7" name="Line 11"/>
            <p:cNvSpPr>
              <a:spLocks noChangeShapeType="1"/>
            </p:cNvSpPr>
            <p:nvPr/>
          </p:nvSpPr>
          <p:spPr bwMode="auto">
            <a:xfrm flipH="1" flipV="1">
              <a:off x="3267075" y="3414713"/>
              <a:ext cx="6350" cy="1524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8" name="Freeform 12"/>
            <p:cNvSpPr>
              <a:spLocks/>
            </p:cNvSpPr>
            <p:nvPr/>
          </p:nvSpPr>
          <p:spPr bwMode="auto">
            <a:xfrm>
              <a:off x="3973513" y="3916363"/>
              <a:ext cx="1060450" cy="122237"/>
            </a:xfrm>
            <a:custGeom>
              <a:avLst/>
              <a:gdLst>
                <a:gd name="T0" fmla="*/ 587 w 587"/>
                <a:gd name="T1" fmla="*/ 0 h 84"/>
                <a:gd name="T2" fmla="*/ 495 w 587"/>
                <a:gd name="T3" fmla="*/ 56 h 84"/>
                <a:gd name="T4" fmla="*/ 472 w 587"/>
                <a:gd name="T5" fmla="*/ 37 h 84"/>
                <a:gd name="T6" fmla="*/ 364 w 587"/>
                <a:gd name="T7" fmla="*/ 56 h 84"/>
                <a:gd name="T8" fmla="*/ 358 w 587"/>
                <a:gd name="T9" fmla="*/ 58 h 84"/>
                <a:gd name="T10" fmla="*/ 353 w 587"/>
                <a:gd name="T11" fmla="*/ 58 h 84"/>
                <a:gd name="T12" fmla="*/ 347 w 587"/>
                <a:gd name="T13" fmla="*/ 63 h 84"/>
                <a:gd name="T14" fmla="*/ 339 w 587"/>
                <a:gd name="T15" fmla="*/ 63 h 84"/>
                <a:gd name="T16" fmla="*/ 335 w 587"/>
                <a:gd name="T17" fmla="*/ 58 h 84"/>
                <a:gd name="T18" fmla="*/ 326 w 587"/>
                <a:gd name="T19" fmla="*/ 54 h 84"/>
                <a:gd name="T20" fmla="*/ 312 w 587"/>
                <a:gd name="T21" fmla="*/ 61 h 84"/>
                <a:gd name="T22" fmla="*/ 301 w 587"/>
                <a:gd name="T23" fmla="*/ 63 h 84"/>
                <a:gd name="T24" fmla="*/ 289 w 587"/>
                <a:gd name="T25" fmla="*/ 58 h 84"/>
                <a:gd name="T26" fmla="*/ 278 w 587"/>
                <a:gd name="T27" fmla="*/ 50 h 84"/>
                <a:gd name="T28" fmla="*/ 278 w 587"/>
                <a:gd name="T29" fmla="*/ 38 h 84"/>
                <a:gd name="T30" fmla="*/ 287 w 587"/>
                <a:gd name="T31" fmla="*/ 17 h 84"/>
                <a:gd name="T32" fmla="*/ 284 w 587"/>
                <a:gd name="T33" fmla="*/ 13 h 84"/>
                <a:gd name="T34" fmla="*/ 153 w 587"/>
                <a:gd name="T35" fmla="*/ 84 h 84"/>
                <a:gd name="T36" fmla="*/ 76 w 587"/>
                <a:gd name="T37" fmla="*/ 25 h 84"/>
                <a:gd name="T38" fmla="*/ 0 w 587"/>
                <a:gd name="T39" fmla="*/ 2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87" h="84">
                  <a:moveTo>
                    <a:pt x="587" y="0"/>
                  </a:moveTo>
                  <a:lnTo>
                    <a:pt x="495" y="56"/>
                  </a:lnTo>
                  <a:lnTo>
                    <a:pt x="472" y="37"/>
                  </a:lnTo>
                  <a:lnTo>
                    <a:pt x="364" y="56"/>
                  </a:lnTo>
                  <a:lnTo>
                    <a:pt x="358" y="58"/>
                  </a:lnTo>
                  <a:lnTo>
                    <a:pt x="353" y="58"/>
                  </a:lnTo>
                  <a:lnTo>
                    <a:pt x="347" y="63"/>
                  </a:lnTo>
                  <a:lnTo>
                    <a:pt x="339" y="63"/>
                  </a:lnTo>
                  <a:lnTo>
                    <a:pt x="335" y="58"/>
                  </a:lnTo>
                  <a:lnTo>
                    <a:pt x="326" y="54"/>
                  </a:lnTo>
                  <a:lnTo>
                    <a:pt x="312" y="61"/>
                  </a:lnTo>
                  <a:lnTo>
                    <a:pt x="301" y="63"/>
                  </a:lnTo>
                  <a:lnTo>
                    <a:pt x="289" y="58"/>
                  </a:lnTo>
                  <a:lnTo>
                    <a:pt x="278" y="50"/>
                  </a:lnTo>
                  <a:lnTo>
                    <a:pt x="278" y="38"/>
                  </a:lnTo>
                  <a:lnTo>
                    <a:pt x="287" y="17"/>
                  </a:lnTo>
                  <a:lnTo>
                    <a:pt x="284" y="13"/>
                  </a:lnTo>
                  <a:lnTo>
                    <a:pt x="153" y="84"/>
                  </a:lnTo>
                  <a:lnTo>
                    <a:pt x="76" y="25"/>
                  </a:lnTo>
                  <a:lnTo>
                    <a:pt x="0" y="2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9" name="Freeform 13"/>
            <p:cNvSpPr>
              <a:spLocks/>
            </p:cNvSpPr>
            <p:nvPr/>
          </p:nvSpPr>
          <p:spPr bwMode="auto">
            <a:xfrm>
              <a:off x="3768725" y="3338513"/>
              <a:ext cx="204788" cy="612775"/>
            </a:xfrm>
            <a:custGeom>
              <a:avLst/>
              <a:gdLst>
                <a:gd name="T0" fmla="*/ 73 w 114"/>
                <a:gd name="T1" fmla="*/ 0 h 414"/>
                <a:gd name="T2" fmla="*/ 12 w 114"/>
                <a:gd name="T3" fmla="*/ 80 h 414"/>
                <a:gd name="T4" fmla="*/ 29 w 114"/>
                <a:gd name="T5" fmla="*/ 192 h 414"/>
                <a:gd name="T6" fmla="*/ 0 w 114"/>
                <a:gd name="T7" fmla="*/ 209 h 414"/>
                <a:gd name="T8" fmla="*/ 8 w 114"/>
                <a:gd name="T9" fmla="*/ 301 h 414"/>
                <a:gd name="T10" fmla="*/ 69 w 114"/>
                <a:gd name="T11" fmla="*/ 410 h 414"/>
                <a:gd name="T12" fmla="*/ 114 w 114"/>
                <a:gd name="T13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414">
                  <a:moveTo>
                    <a:pt x="73" y="0"/>
                  </a:moveTo>
                  <a:lnTo>
                    <a:pt x="12" y="80"/>
                  </a:lnTo>
                  <a:lnTo>
                    <a:pt x="29" y="192"/>
                  </a:lnTo>
                  <a:lnTo>
                    <a:pt x="0" y="209"/>
                  </a:lnTo>
                  <a:lnTo>
                    <a:pt x="8" y="301"/>
                  </a:lnTo>
                  <a:lnTo>
                    <a:pt x="69" y="410"/>
                  </a:lnTo>
                  <a:lnTo>
                    <a:pt x="114" y="41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0" name="Freeform 14"/>
            <p:cNvSpPr>
              <a:spLocks/>
            </p:cNvSpPr>
            <p:nvPr/>
          </p:nvSpPr>
          <p:spPr bwMode="auto">
            <a:xfrm>
              <a:off x="2058988" y="3330575"/>
              <a:ext cx="1214437" cy="311150"/>
            </a:xfrm>
            <a:custGeom>
              <a:avLst/>
              <a:gdLst>
                <a:gd name="T0" fmla="*/ 670 w 670"/>
                <a:gd name="T1" fmla="*/ 159 h 213"/>
                <a:gd name="T2" fmla="*/ 493 w 670"/>
                <a:gd name="T3" fmla="*/ 67 h 213"/>
                <a:gd name="T4" fmla="*/ 380 w 670"/>
                <a:gd name="T5" fmla="*/ 79 h 213"/>
                <a:gd name="T6" fmla="*/ 305 w 670"/>
                <a:gd name="T7" fmla="*/ 159 h 213"/>
                <a:gd name="T8" fmla="*/ 184 w 670"/>
                <a:gd name="T9" fmla="*/ 155 h 213"/>
                <a:gd name="T10" fmla="*/ 138 w 670"/>
                <a:gd name="T11" fmla="*/ 205 h 213"/>
                <a:gd name="T12" fmla="*/ 127 w 670"/>
                <a:gd name="T13" fmla="*/ 213 h 213"/>
                <a:gd name="T14" fmla="*/ 117 w 670"/>
                <a:gd name="T15" fmla="*/ 201 h 213"/>
                <a:gd name="T16" fmla="*/ 111 w 670"/>
                <a:gd name="T17" fmla="*/ 186 h 213"/>
                <a:gd name="T18" fmla="*/ 111 w 670"/>
                <a:gd name="T19" fmla="*/ 155 h 213"/>
                <a:gd name="T20" fmla="*/ 106 w 670"/>
                <a:gd name="T21" fmla="*/ 142 h 213"/>
                <a:gd name="T22" fmla="*/ 100 w 670"/>
                <a:gd name="T23" fmla="*/ 138 h 213"/>
                <a:gd name="T24" fmla="*/ 88 w 670"/>
                <a:gd name="T25" fmla="*/ 138 h 213"/>
                <a:gd name="T26" fmla="*/ 83 w 670"/>
                <a:gd name="T27" fmla="*/ 132 h 213"/>
                <a:gd name="T28" fmla="*/ 81 w 670"/>
                <a:gd name="T29" fmla="*/ 127 h 213"/>
                <a:gd name="T30" fmla="*/ 88 w 670"/>
                <a:gd name="T31" fmla="*/ 109 h 213"/>
                <a:gd name="T32" fmla="*/ 39 w 670"/>
                <a:gd name="T33" fmla="*/ 102 h 213"/>
                <a:gd name="T34" fmla="*/ 0 w 670"/>
                <a:gd name="T35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70" h="213">
                  <a:moveTo>
                    <a:pt x="670" y="159"/>
                  </a:moveTo>
                  <a:lnTo>
                    <a:pt x="493" y="67"/>
                  </a:lnTo>
                  <a:lnTo>
                    <a:pt x="380" y="79"/>
                  </a:lnTo>
                  <a:lnTo>
                    <a:pt x="305" y="159"/>
                  </a:lnTo>
                  <a:lnTo>
                    <a:pt x="184" y="155"/>
                  </a:lnTo>
                  <a:lnTo>
                    <a:pt x="138" y="205"/>
                  </a:lnTo>
                  <a:lnTo>
                    <a:pt x="127" y="213"/>
                  </a:lnTo>
                  <a:lnTo>
                    <a:pt x="117" y="201"/>
                  </a:lnTo>
                  <a:lnTo>
                    <a:pt x="111" y="186"/>
                  </a:lnTo>
                  <a:lnTo>
                    <a:pt x="111" y="155"/>
                  </a:lnTo>
                  <a:lnTo>
                    <a:pt x="106" y="142"/>
                  </a:lnTo>
                  <a:lnTo>
                    <a:pt x="100" y="138"/>
                  </a:lnTo>
                  <a:lnTo>
                    <a:pt x="88" y="138"/>
                  </a:lnTo>
                  <a:lnTo>
                    <a:pt x="83" y="132"/>
                  </a:lnTo>
                  <a:lnTo>
                    <a:pt x="81" y="127"/>
                  </a:lnTo>
                  <a:lnTo>
                    <a:pt x="88" y="109"/>
                  </a:lnTo>
                  <a:lnTo>
                    <a:pt x="39" y="102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1" name="Freeform 15"/>
            <p:cNvSpPr>
              <a:spLocks/>
            </p:cNvSpPr>
            <p:nvPr/>
          </p:nvSpPr>
          <p:spPr bwMode="auto">
            <a:xfrm>
              <a:off x="3079750" y="3567113"/>
              <a:ext cx="193675" cy="220662"/>
            </a:xfrm>
            <a:custGeom>
              <a:avLst/>
              <a:gdLst>
                <a:gd name="T0" fmla="*/ 108 w 108"/>
                <a:gd name="T1" fmla="*/ 0 h 152"/>
                <a:gd name="T2" fmla="*/ 108 w 108"/>
                <a:gd name="T3" fmla="*/ 35 h 152"/>
                <a:gd name="T4" fmla="*/ 54 w 108"/>
                <a:gd name="T5" fmla="*/ 39 h 152"/>
                <a:gd name="T6" fmla="*/ 4 w 108"/>
                <a:gd name="T7" fmla="*/ 87 h 152"/>
                <a:gd name="T8" fmla="*/ 0 w 108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52">
                  <a:moveTo>
                    <a:pt x="108" y="0"/>
                  </a:moveTo>
                  <a:lnTo>
                    <a:pt x="108" y="35"/>
                  </a:lnTo>
                  <a:lnTo>
                    <a:pt x="54" y="39"/>
                  </a:lnTo>
                  <a:lnTo>
                    <a:pt x="4" y="87"/>
                  </a:lnTo>
                  <a:lnTo>
                    <a:pt x="0" y="152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2" name="Freeform 16"/>
            <p:cNvSpPr>
              <a:spLocks/>
            </p:cNvSpPr>
            <p:nvPr/>
          </p:nvSpPr>
          <p:spPr bwMode="auto">
            <a:xfrm>
              <a:off x="3079750" y="3787775"/>
              <a:ext cx="98425" cy="247650"/>
            </a:xfrm>
            <a:custGeom>
              <a:avLst/>
              <a:gdLst>
                <a:gd name="T0" fmla="*/ 0 w 56"/>
                <a:gd name="T1" fmla="*/ 0 h 165"/>
                <a:gd name="T2" fmla="*/ 56 w 56"/>
                <a:gd name="T3" fmla="*/ 25 h 165"/>
                <a:gd name="T4" fmla="*/ 14 w 56"/>
                <a:gd name="T5" fmla="*/ 94 h 165"/>
                <a:gd name="T6" fmla="*/ 25 w 56"/>
                <a:gd name="T7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165">
                  <a:moveTo>
                    <a:pt x="0" y="0"/>
                  </a:moveTo>
                  <a:lnTo>
                    <a:pt x="56" y="25"/>
                  </a:lnTo>
                  <a:lnTo>
                    <a:pt x="14" y="94"/>
                  </a:lnTo>
                  <a:lnTo>
                    <a:pt x="25" y="16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3" name="Line 17"/>
            <p:cNvSpPr>
              <a:spLocks noChangeShapeType="1"/>
            </p:cNvSpPr>
            <p:nvPr/>
          </p:nvSpPr>
          <p:spPr bwMode="auto">
            <a:xfrm>
              <a:off x="3119438" y="4035425"/>
              <a:ext cx="234950" cy="155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4" name="Freeform 18"/>
            <p:cNvSpPr>
              <a:spLocks/>
            </p:cNvSpPr>
            <p:nvPr/>
          </p:nvSpPr>
          <p:spPr bwMode="auto">
            <a:xfrm>
              <a:off x="1814513" y="3330575"/>
              <a:ext cx="244475" cy="569913"/>
            </a:xfrm>
            <a:custGeom>
              <a:avLst/>
              <a:gdLst>
                <a:gd name="T0" fmla="*/ 136 w 136"/>
                <a:gd name="T1" fmla="*/ 0 h 389"/>
                <a:gd name="T2" fmla="*/ 6 w 136"/>
                <a:gd name="T3" fmla="*/ 111 h 389"/>
                <a:gd name="T4" fmla="*/ 0 w 136"/>
                <a:gd name="T5" fmla="*/ 345 h 389"/>
                <a:gd name="T6" fmla="*/ 25 w 136"/>
                <a:gd name="T7" fmla="*/ 389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389">
                  <a:moveTo>
                    <a:pt x="136" y="0"/>
                  </a:moveTo>
                  <a:lnTo>
                    <a:pt x="6" y="111"/>
                  </a:lnTo>
                  <a:lnTo>
                    <a:pt x="0" y="345"/>
                  </a:lnTo>
                  <a:lnTo>
                    <a:pt x="25" y="38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5" name="Freeform 19"/>
            <p:cNvSpPr>
              <a:spLocks/>
            </p:cNvSpPr>
            <p:nvPr/>
          </p:nvSpPr>
          <p:spPr bwMode="auto">
            <a:xfrm>
              <a:off x="1031875" y="3065463"/>
              <a:ext cx="750888" cy="776287"/>
            </a:xfrm>
            <a:custGeom>
              <a:avLst/>
              <a:gdLst>
                <a:gd name="T0" fmla="*/ 296 w 415"/>
                <a:gd name="T1" fmla="*/ 0 h 526"/>
                <a:gd name="T2" fmla="*/ 307 w 415"/>
                <a:gd name="T3" fmla="*/ 8 h 526"/>
                <a:gd name="T4" fmla="*/ 328 w 415"/>
                <a:gd name="T5" fmla="*/ 20 h 526"/>
                <a:gd name="T6" fmla="*/ 342 w 415"/>
                <a:gd name="T7" fmla="*/ 33 h 526"/>
                <a:gd name="T8" fmla="*/ 357 w 415"/>
                <a:gd name="T9" fmla="*/ 48 h 526"/>
                <a:gd name="T10" fmla="*/ 380 w 415"/>
                <a:gd name="T11" fmla="*/ 69 h 526"/>
                <a:gd name="T12" fmla="*/ 384 w 415"/>
                <a:gd name="T13" fmla="*/ 85 h 526"/>
                <a:gd name="T14" fmla="*/ 397 w 415"/>
                <a:gd name="T15" fmla="*/ 98 h 526"/>
                <a:gd name="T16" fmla="*/ 415 w 415"/>
                <a:gd name="T17" fmla="*/ 108 h 526"/>
                <a:gd name="T18" fmla="*/ 309 w 415"/>
                <a:gd name="T19" fmla="*/ 244 h 526"/>
                <a:gd name="T20" fmla="*/ 225 w 415"/>
                <a:gd name="T21" fmla="*/ 252 h 526"/>
                <a:gd name="T22" fmla="*/ 188 w 415"/>
                <a:gd name="T23" fmla="*/ 353 h 526"/>
                <a:gd name="T24" fmla="*/ 125 w 415"/>
                <a:gd name="T25" fmla="*/ 376 h 526"/>
                <a:gd name="T26" fmla="*/ 19 w 415"/>
                <a:gd name="T27" fmla="*/ 486 h 526"/>
                <a:gd name="T28" fmla="*/ 0 w 415"/>
                <a:gd name="T29" fmla="*/ 526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5" h="526">
                  <a:moveTo>
                    <a:pt x="296" y="0"/>
                  </a:moveTo>
                  <a:lnTo>
                    <a:pt x="307" y="8"/>
                  </a:lnTo>
                  <a:lnTo>
                    <a:pt x="328" y="20"/>
                  </a:lnTo>
                  <a:lnTo>
                    <a:pt x="342" y="33"/>
                  </a:lnTo>
                  <a:lnTo>
                    <a:pt x="357" y="48"/>
                  </a:lnTo>
                  <a:lnTo>
                    <a:pt x="380" y="69"/>
                  </a:lnTo>
                  <a:lnTo>
                    <a:pt x="384" y="85"/>
                  </a:lnTo>
                  <a:lnTo>
                    <a:pt x="397" y="98"/>
                  </a:lnTo>
                  <a:lnTo>
                    <a:pt x="415" y="108"/>
                  </a:lnTo>
                  <a:lnTo>
                    <a:pt x="309" y="244"/>
                  </a:lnTo>
                  <a:lnTo>
                    <a:pt x="225" y="252"/>
                  </a:lnTo>
                  <a:lnTo>
                    <a:pt x="188" y="353"/>
                  </a:lnTo>
                  <a:lnTo>
                    <a:pt x="125" y="376"/>
                  </a:lnTo>
                  <a:lnTo>
                    <a:pt x="19" y="486"/>
                  </a:lnTo>
                  <a:lnTo>
                    <a:pt x="0" y="52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6" name="Freeform 20"/>
            <p:cNvSpPr>
              <a:spLocks/>
            </p:cNvSpPr>
            <p:nvPr/>
          </p:nvSpPr>
          <p:spPr bwMode="auto">
            <a:xfrm>
              <a:off x="4273550" y="5051425"/>
              <a:ext cx="576263" cy="633413"/>
            </a:xfrm>
            <a:custGeom>
              <a:avLst/>
              <a:gdLst>
                <a:gd name="T0" fmla="*/ 289 w 320"/>
                <a:gd name="T1" fmla="*/ 426 h 426"/>
                <a:gd name="T2" fmla="*/ 303 w 320"/>
                <a:gd name="T3" fmla="*/ 418 h 426"/>
                <a:gd name="T4" fmla="*/ 307 w 320"/>
                <a:gd name="T5" fmla="*/ 408 h 426"/>
                <a:gd name="T6" fmla="*/ 314 w 320"/>
                <a:gd name="T7" fmla="*/ 383 h 426"/>
                <a:gd name="T8" fmla="*/ 320 w 320"/>
                <a:gd name="T9" fmla="*/ 370 h 426"/>
                <a:gd name="T10" fmla="*/ 240 w 320"/>
                <a:gd name="T11" fmla="*/ 278 h 426"/>
                <a:gd name="T12" fmla="*/ 245 w 320"/>
                <a:gd name="T13" fmla="*/ 263 h 426"/>
                <a:gd name="T14" fmla="*/ 243 w 320"/>
                <a:gd name="T15" fmla="*/ 251 h 426"/>
                <a:gd name="T16" fmla="*/ 241 w 320"/>
                <a:gd name="T17" fmla="*/ 241 h 426"/>
                <a:gd name="T18" fmla="*/ 232 w 320"/>
                <a:gd name="T19" fmla="*/ 220 h 426"/>
                <a:gd name="T20" fmla="*/ 224 w 320"/>
                <a:gd name="T21" fmla="*/ 201 h 426"/>
                <a:gd name="T22" fmla="*/ 211 w 320"/>
                <a:gd name="T23" fmla="*/ 174 h 426"/>
                <a:gd name="T24" fmla="*/ 195 w 320"/>
                <a:gd name="T25" fmla="*/ 151 h 426"/>
                <a:gd name="T26" fmla="*/ 184 w 320"/>
                <a:gd name="T27" fmla="*/ 144 h 426"/>
                <a:gd name="T28" fmla="*/ 165 w 320"/>
                <a:gd name="T29" fmla="*/ 130 h 426"/>
                <a:gd name="T30" fmla="*/ 161 w 320"/>
                <a:gd name="T31" fmla="*/ 99 h 426"/>
                <a:gd name="T32" fmla="*/ 163 w 320"/>
                <a:gd name="T33" fmla="*/ 88 h 426"/>
                <a:gd name="T34" fmla="*/ 126 w 320"/>
                <a:gd name="T35" fmla="*/ 84 h 426"/>
                <a:gd name="T36" fmla="*/ 126 w 320"/>
                <a:gd name="T37" fmla="*/ 76 h 426"/>
                <a:gd name="T38" fmla="*/ 119 w 320"/>
                <a:gd name="T39" fmla="*/ 71 h 426"/>
                <a:gd name="T40" fmla="*/ 111 w 320"/>
                <a:gd name="T41" fmla="*/ 67 h 426"/>
                <a:gd name="T42" fmla="*/ 101 w 320"/>
                <a:gd name="T43" fmla="*/ 7 h 426"/>
                <a:gd name="T44" fmla="*/ 0 w 320"/>
                <a:gd name="T45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0" h="426">
                  <a:moveTo>
                    <a:pt x="289" y="426"/>
                  </a:moveTo>
                  <a:lnTo>
                    <a:pt x="303" y="418"/>
                  </a:lnTo>
                  <a:lnTo>
                    <a:pt x="307" y="408"/>
                  </a:lnTo>
                  <a:lnTo>
                    <a:pt x="314" y="383"/>
                  </a:lnTo>
                  <a:lnTo>
                    <a:pt x="320" y="370"/>
                  </a:lnTo>
                  <a:lnTo>
                    <a:pt x="240" y="278"/>
                  </a:lnTo>
                  <a:lnTo>
                    <a:pt x="245" y="263"/>
                  </a:lnTo>
                  <a:lnTo>
                    <a:pt x="243" y="251"/>
                  </a:lnTo>
                  <a:lnTo>
                    <a:pt x="241" y="241"/>
                  </a:lnTo>
                  <a:lnTo>
                    <a:pt x="232" y="220"/>
                  </a:lnTo>
                  <a:lnTo>
                    <a:pt x="224" y="201"/>
                  </a:lnTo>
                  <a:lnTo>
                    <a:pt x="211" y="174"/>
                  </a:lnTo>
                  <a:lnTo>
                    <a:pt x="195" y="151"/>
                  </a:lnTo>
                  <a:lnTo>
                    <a:pt x="184" y="144"/>
                  </a:lnTo>
                  <a:lnTo>
                    <a:pt x="165" y="130"/>
                  </a:lnTo>
                  <a:lnTo>
                    <a:pt x="161" y="99"/>
                  </a:lnTo>
                  <a:lnTo>
                    <a:pt x="163" y="88"/>
                  </a:lnTo>
                  <a:lnTo>
                    <a:pt x="126" y="84"/>
                  </a:lnTo>
                  <a:lnTo>
                    <a:pt x="126" y="76"/>
                  </a:lnTo>
                  <a:lnTo>
                    <a:pt x="119" y="71"/>
                  </a:lnTo>
                  <a:lnTo>
                    <a:pt x="111" y="67"/>
                  </a:lnTo>
                  <a:lnTo>
                    <a:pt x="101" y="7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7" name="Freeform 21"/>
            <p:cNvSpPr>
              <a:spLocks/>
            </p:cNvSpPr>
            <p:nvPr/>
          </p:nvSpPr>
          <p:spPr bwMode="auto">
            <a:xfrm>
              <a:off x="4111625" y="4992688"/>
              <a:ext cx="161925" cy="58737"/>
            </a:xfrm>
            <a:custGeom>
              <a:avLst/>
              <a:gdLst>
                <a:gd name="T0" fmla="*/ 0 w 87"/>
                <a:gd name="T1" fmla="*/ 0 h 41"/>
                <a:gd name="T2" fmla="*/ 48 w 87"/>
                <a:gd name="T3" fmla="*/ 39 h 41"/>
                <a:gd name="T4" fmla="*/ 87 w 87"/>
                <a:gd name="T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41">
                  <a:moveTo>
                    <a:pt x="0" y="0"/>
                  </a:moveTo>
                  <a:lnTo>
                    <a:pt x="48" y="39"/>
                  </a:lnTo>
                  <a:lnTo>
                    <a:pt x="87" y="4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8" name="Line 22"/>
            <p:cNvSpPr>
              <a:spLocks noChangeShapeType="1"/>
            </p:cNvSpPr>
            <p:nvPr/>
          </p:nvSpPr>
          <p:spPr bwMode="auto">
            <a:xfrm flipV="1">
              <a:off x="4111625" y="4899025"/>
              <a:ext cx="47625" cy="936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9" name="Line 23"/>
            <p:cNvSpPr>
              <a:spLocks noChangeShapeType="1"/>
            </p:cNvSpPr>
            <p:nvPr/>
          </p:nvSpPr>
          <p:spPr bwMode="auto">
            <a:xfrm>
              <a:off x="4391025" y="4791075"/>
              <a:ext cx="2206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0" name="Freeform 24"/>
            <p:cNvSpPr>
              <a:spLocks/>
            </p:cNvSpPr>
            <p:nvPr/>
          </p:nvSpPr>
          <p:spPr bwMode="auto">
            <a:xfrm>
              <a:off x="4159250" y="4784725"/>
              <a:ext cx="231775" cy="114300"/>
            </a:xfrm>
            <a:custGeom>
              <a:avLst/>
              <a:gdLst>
                <a:gd name="T0" fmla="*/ 129 w 129"/>
                <a:gd name="T1" fmla="*/ 4 h 77"/>
                <a:gd name="T2" fmla="*/ 92 w 129"/>
                <a:gd name="T3" fmla="*/ 0 h 77"/>
                <a:gd name="T4" fmla="*/ 102 w 129"/>
                <a:gd name="T5" fmla="*/ 21 h 77"/>
                <a:gd name="T6" fmla="*/ 0 w 129"/>
                <a:gd name="T7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9" h="77">
                  <a:moveTo>
                    <a:pt x="129" y="4"/>
                  </a:moveTo>
                  <a:lnTo>
                    <a:pt x="92" y="0"/>
                  </a:lnTo>
                  <a:lnTo>
                    <a:pt x="102" y="21"/>
                  </a:lnTo>
                  <a:lnTo>
                    <a:pt x="0" y="7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1" name="Freeform 25"/>
            <p:cNvSpPr>
              <a:spLocks/>
            </p:cNvSpPr>
            <p:nvPr/>
          </p:nvSpPr>
          <p:spPr bwMode="auto">
            <a:xfrm>
              <a:off x="3119438" y="3641725"/>
              <a:ext cx="579437" cy="396875"/>
            </a:xfrm>
            <a:custGeom>
              <a:avLst/>
              <a:gdLst>
                <a:gd name="T0" fmla="*/ 0 w 317"/>
                <a:gd name="T1" fmla="*/ 265 h 270"/>
                <a:gd name="T2" fmla="*/ 91 w 317"/>
                <a:gd name="T3" fmla="*/ 234 h 270"/>
                <a:gd name="T4" fmla="*/ 169 w 317"/>
                <a:gd name="T5" fmla="*/ 270 h 270"/>
                <a:gd name="T6" fmla="*/ 181 w 317"/>
                <a:gd name="T7" fmla="*/ 267 h 270"/>
                <a:gd name="T8" fmla="*/ 196 w 317"/>
                <a:gd name="T9" fmla="*/ 267 h 270"/>
                <a:gd name="T10" fmla="*/ 208 w 317"/>
                <a:gd name="T11" fmla="*/ 261 h 270"/>
                <a:gd name="T12" fmla="*/ 221 w 317"/>
                <a:gd name="T13" fmla="*/ 261 h 270"/>
                <a:gd name="T14" fmla="*/ 236 w 317"/>
                <a:gd name="T15" fmla="*/ 257 h 270"/>
                <a:gd name="T16" fmla="*/ 254 w 317"/>
                <a:gd name="T17" fmla="*/ 257 h 270"/>
                <a:gd name="T18" fmla="*/ 271 w 317"/>
                <a:gd name="T19" fmla="*/ 249 h 270"/>
                <a:gd name="T20" fmla="*/ 283 w 317"/>
                <a:gd name="T21" fmla="*/ 249 h 270"/>
                <a:gd name="T22" fmla="*/ 317 w 317"/>
                <a:gd name="T23" fmla="*/ 144 h 270"/>
                <a:gd name="T24" fmla="*/ 265 w 317"/>
                <a:gd name="T25" fmla="*/ 107 h 270"/>
                <a:gd name="T26" fmla="*/ 258 w 317"/>
                <a:gd name="T27" fmla="*/ 54 h 270"/>
                <a:gd name="T28" fmla="*/ 165 w 317"/>
                <a:gd name="T29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7" h="270">
                  <a:moveTo>
                    <a:pt x="0" y="265"/>
                  </a:moveTo>
                  <a:lnTo>
                    <a:pt x="91" y="234"/>
                  </a:lnTo>
                  <a:lnTo>
                    <a:pt x="169" y="270"/>
                  </a:lnTo>
                  <a:lnTo>
                    <a:pt x="181" y="267"/>
                  </a:lnTo>
                  <a:lnTo>
                    <a:pt x="196" y="267"/>
                  </a:lnTo>
                  <a:lnTo>
                    <a:pt x="208" y="261"/>
                  </a:lnTo>
                  <a:lnTo>
                    <a:pt x="221" y="261"/>
                  </a:lnTo>
                  <a:lnTo>
                    <a:pt x="236" y="257"/>
                  </a:lnTo>
                  <a:lnTo>
                    <a:pt x="254" y="257"/>
                  </a:lnTo>
                  <a:lnTo>
                    <a:pt x="271" y="249"/>
                  </a:lnTo>
                  <a:lnTo>
                    <a:pt x="283" y="249"/>
                  </a:lnTo>
                  <a:lnTo>
                    <a:pt x="317" y="144"/>
                  </a:lnTo>
                  <a:lnTo>
                    <a:pt x="265" y="107"/>
                  </a:lnTo>
                  <a:lnTo>
                    <a:pt x="258" y="54"/>
                  </a:lnTo>
                  <a:lnTo>
                    <a:pt x="16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2" name="Freeform 26"/>
            <p:cNvSpPr>
              <a:spLocks/>
            </p:cNvSpPr>
            <p:nvPr/>
          </p:nvSpPr>
          <p:spPr bwMode="auto">
            <a:xfrm>
              <a:off x="3408363" y="4992688"/>
              <a:ext cx="703262" cy="188912"/>
            </a:xfrm>
            <a:custGeom>
              <a:avLst/>
              <a:gdLst>
                <a:gd name="T0" fmla="*/ 393 w 393"/>
                <a:gd name="T1" fmla="*/ 0 h 129"/>
                <a:gd name="T2" fmla="*/ 347 w 393"/>
                <a:gd name="T3" fmla="*/ 0 h 129"/>
                <a:gd name="T4" fmla="*/ 341 w 393"/>
                <a:gd name="T5" fmla="*/ 23 h 129"/>
                <a:gd name="T6" fmla="*/ 349 w 393"/>
                <a:gd name="T7" fmla="*/ 27 h 129"/>
                <a:gd name="T8" fmla="*/ 359 w 393"/>
                <a:gd name="T9" fmla="*/ 44 h 129"/>
                <a:gd name="T10" fmla="*/ 359 w 393"/>
                <a:gd name="T11" fmla="*/ 60 h 129"/>
                <a:gd name="T12" fmla="*/ 338 w 393"/>
                <a:gd name="T13" fmla="*/ 71 h 129"/>
                <a:gd name="T14" fmla="*/ 318 w 393"/>
                <a:gd name="T15" fmla="*/ 75 h 129"/>
                <a:gd name="T16" fmla="*/ 297 w 393"/>
                <a:gd name="T17" fmla="*/ 75 h 129"/>
                <a:gd name="T18" fmla="*/ 278 w 393"/>
                <a:gd name="T19" fmla="*/ 104 h 129"/>
                <a:gd name="T20" fmla="*/ 244 w 393"/>
                <a:gd name="T21" fmla="*/ 75 h 129"/>
                <a:gd name="T22" fmla="*/ 217 w 393"/>
                <a:gd name="T23" fmla="*/ 121 h 129"/>
                <a:gd name="T24" fmla="*/ 75 w 393"/>
                <a:gd name="T25" fmla="*/ 85 h 129"/>
                <a:gd name="T26" fmla="*/ 0 w 393"/>
                <a:gd name="T27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3" h="129">
                  <a:moveTo>
                    <a:pt x="393" y="0"/>
                  </a:moveTo>
                  <a:lnTo>
                    <a:pt x="347" y="0"/>
                  </a:lnTo>
                  <a:lnTo>
                    <a:pt x="341" y="23"/>
                  </a:lnTo>
                  <a:lnTo>
                    <a:pt x="349" y="27"/>
                  </a:lnTo>
                  <a:lnTo>
                    <a:pt x="359" y="44"/>
                  </a:lnTo>
                  <a:lnTo>
                    <a:pt x="359" y="60"/>
                  </a:lnTo>
                  <a:lnTo>
                    <a:pt x="338" y="71"/>
                  </a:lnTo>
                  <a:lnTo>
                    <a:pt x="318" y="75"/>
                  </a:lnTo>
                  <a:lnTo>
                    <a:pt x="297" y="75"/>
                  </a:lnTo>
                  <a:lnTo>
                    <a:pt x="278" y="104"/>
                  </a:lnTo>
                  <a:lnTo>
                    <a:pt x="244" y="75"/>
                  </a:lnTo>
                  <a:lnTo>
                    <a:pt x="217" y="121"/>
                  </a:lnTo>
                  <a:lnTo>
                    <a:pt x="75" y="85"/>
                  </a:lnTo>
                  <a:lnTo>
                    <a:pt x="0" y="12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3" name="Line 27"/>
            <p:cNvSpPr>
              <a:spLocks noChangeShapeType="1"/>
            </p:cNvSpPr>
            <p:nvPr/>
          </p:nvSpPr>
          <p:spPr bwMode="auto">
            <a:xfrm flipH="1" flipV="1">
              <a:off x="4062413" y="4281488"/>
              <a:ext cx="11112" cy="1254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4" name="Freeform 28"/>
            <p:cNvSpPr>
              <a:spLocks/>
            </p:cNvSpPr>
            <p:nvPr/>
          </p:nvSpPr>
          <p:spPr bwMode="auto">
            <a:xfrm>
              <a:off x="3471863" y="4156075"/>
              <a:ext cx="590550" cy="168275"/>
            </a:xfrm>
            <a:custGeom>
              <a:avLst/>
              <a:gdLst>
                <a:gd name="T0" fmla="*/ 0 w 327"/>
                <a:gd name="T1" fmla="*/ 102 h 110"/>
                <a:gd name="T2" fmla="*/ 169 w 327"/>
                <a:gd name="T3" fmla="*/ 110 h 110"/>
                <a:gd name="T4" fmla="*/ 236 w 327"/>
                <a:gd name="T5" fmla="*/ 81 h 110"/>
                <a:gd name="T6" fmla="*/ 292 w 327"/>
                <a:gd name="T7" fmla="*/ 0 h 110"/>
                <a:gd name="T8" fmla="*/ 319 w 327"/>
                <a:gd name="T9" fmla="*/ 6 h 110"/>
                <a:gd name="T10" fmla="*/ 327 w 327"/>
                <a:gd name="T11" fmla="*/ 83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7" h="110">
                  <a:moveTo>
                    <a:pt x="0" y="102"/>
                  </a:moveTo>
                  <a:lnTo>
                    <a:pt x="169" y="110"/>
                  </a:lnTo>
                  <a:lnTo>
                    <a:pt x="236" y="81"/>
                  </a:lnTo>
                  <a:lnTo>
                    <a:pt x="292" y="0"/>
                  </a:lnTo>
                  <a:lnTo>
                    <a:pt x="319" y="6"/>
                  </a:lnTo>
                  <a:lnTo>
                    <a:pt x="327" y="83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5" name="Freeform 29"/>
            <p:cNvSpPr>
              <a:spLocks/>
            </p:cNvSpPr>
            <p:nvPr/>
          </p:nvSpPr>
          <p:spPr bwMode="auto">
            <a:xfrm>
              <a:off x="3560763" y="4635500"/>
              <a:ext cx="273050" cy="174625"/>
            </a:xfrm>
            <a:custGeom>
              <a:avLst/>
              <a:gdLst>
                <a:gd name="T0" fmla="*/ 150 w 150"/>
                <a:gd name="T1" fmla="*/ 119 h 119"/>
                <a:gd name="T2" fmla="*/ 19 w 150"/>
                <a:gd name="T3" fmla="*/ 65 h 119"/>
                <a:gd name="T4" fmla="*/ 37 w 150"/>
                <a:gd name="T5" fmla="*/ 19 h 119"/>
                <a:gd name="T6" fmla="*/ 0 w 150"/>
                <a:gd name="T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0" h="119">
                  <a:moveTo>
                    <a:pt x="150" y="119"/>
                  </a:moveTo>
                  <a:lnTo>
                    <a:pt x="19" y="65"/>
                  </a:lnTo>
                  <a:lnTo>
                    <a:pt x="37" y="1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6" name="Freeform 30"/>
            <p:cNvSpPr>
              <a:spLocks/>
            </p:cNvSpPr>
            <p:nvPr/>
          </p:nvSpPr>
          <p:spPr bwMode="auto">
            <a:xfrm>
              <a:off x="3833813" y="4810125"/>
              <a:ext cx="325437" cy="88900"/>
            </a:xfrm>
            <a:custGeom>
              <a:avLst/>
              <a:gdLst>
                <a:gd name="T0" fmla="*/ 0 w 180"/>
                <a:gd name="T1" fmla="*/ 0 h 61"/>
                <a:gd name="T2" fmla="*/ 52 w 180"/>
                <a:gd name="T3" fmla="*/ 21 h 61"/>
                <a:gd name="T4" fmla="*/ 90 w 180"/>
                <a:gd name="T5" fmla="*/ 61 h 61"/>
                <a:gd name="T6" fmla="*/ 96 w 180"/>
                <a:gd name="T7" fmla="*/ 55 h 61"/>
                <a:gd name="T8" fmla="*/ 105 w 180"/>
                <a:gd name="T9" fmla="*/ 48 h 61"/>
                <a:gd name="T10" fmla="*/ 105 w 180"/>
                <a:gd name="T11" fmla="*/ 42 h 61"/>
                <a:gd name="T12" fmla="*/ 111 w 180"/>
                <a:gd name="T13" fmla="*/ 38 h 61"/>
                <a:gd name="T14" fmla="*/ 180 w 180"/>
                <a:gd name="T15" fmla="*/ 5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0" h="61">
                  <a:moveTo>
                    <a:pt x="0" y="0"/>
                  </a:moveTo>
                  <a:lnTo>
                    <a:pt x="52" y="21"/>
                  </a:lnTo>
                  <a:lnTo>
                    <a:pt x="90" y="61"/>
                  </a:lnTo>
                  <a:lnTo>
                    <a:pt x="96" y="55"/>
                  </a:lnTo>
                  <a:lnTo>
                    <a:pt x="105" y="48"/>
                  </a:lnTo>
                  <a:lnTo>
                    <a:pt x="105" y="42"/>
                  </a:lnTo>
                  <a:lnTo>
                    <a:pt x="111" y="38"/>
                  </a:lnTo>
                  <a:lnTo>
                    <a:pt x="180" y="5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7" name="Freeform 31"/>
            <p:cNvSpPr>
              <a:spLocks/>
            </p:cNvSpPr>
            <p:nvPr/>
          </p:nvSpPr>
          <p:spPr bwMode="auto">
            <a:xfrm>
              <a:off x="3103563" y="4191000"/>
              <a:ext cx="250825" cy="477838"/>
            </a:xfrm>
            <a:custGeom>
              <a:avLst/>
              <a:gdLst>
                <a:gd name="T0" fmla="*/ 140 w 140"/>
                <a:gd name="T1" fmla="*/ 0 h 327"/>
                <a:gd name="T2" fmla="*/ 128 w 140"/>
                <a:gd name="T3" fmla="*/ 69 h 327"/>
                <a:gd name="T4" fmla="*/ 80 w 140"/>
                <a:gd name="T5" fmla="*/ 94 h 327"/>
                <a:gd name="T6" fmla="*/ 65 w 140"/>
                <a:gd name="T7" fmla="*/ 179 h 327"/>
                <a:gd name="T8" fmla="*/ 23 w 140"/>
                <a:gd name="T9" fmla="*/ 204 h 327"/>
                <a:gd name="T10" fmla="*/ 21 w 140"/>
                <a:gd name="T11" fmla="*/ 229 h 327"/>
                <a:gd name="T12" fmla="*/ 0 w 140"/>
                <a:gd name="T13" fmla="*/ 250 h 327"/>
                <a:gd name="T14" fmla="*/ 2 w 140"/>
                <a:gd name="T15" fmla="*/ 327 h 327"/>
                <a:gd name="T16" fmla="*/ 115 w 140"/>
                <a:gd name="T17" fmla="*/ 32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327">
                  <a:moveTo>
                    <a:pt x="140" y="0"/>
                  </a:moveTo>
                  <a:lnTo>
                    <a:pt x="128" y="69"/>
                  </a:lnTo>
                  <a:lnTo>
                    <a:pt x="80" y="94"/>
                  </a:lnTo>
                  <a:lnTo>
                    <a:pt x="65" y="179"/>
                  </a:lnTo>
                  <a:lnTo>
                    <a:pt x="23" y="204"/>
                  </a:lnTo>
                  <a:lnTo>
                    <a:pt x="21" y="229"/>
                  </a:lnTo>
                  <a:lnTo>
                    <a:pt x="0" y="250"/>
                  </a:lnTo>
                  <a:lnTo>
                    <a:pt x="2" y="327"/>
                  </a:lnTo>
                  <a:lnTo>
                    <a:pt x="115" y="32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8" name="Freeform 32"/>
            <p:cNvSpPr>
              <a:spLocks/>
            </p:cNvSpPr>
            <p:nvPr/>
          </p:nvSpPr>
          <p:spPr bwMode="auto">
            <a:xfrm>
              <a:off x="3313113" y="4479925"/>
              <a:ext cx="55562" cy="188913"/>
            </a:xfrm>
            <a:custGeom>
              <a:avLst/>
              <a:gdLst>
                <a:gd name="T0" fmla="*/ 0 w 31"/>
                <a:gd name="T1" fmla="*/ 131 h 131"/>
                <a:gd name="T2" fmla="*/ 4 w 31"/>
                <a:gd name="T3" fmla="*/ 67 h 131"/>
                <a:gd name="T4" fmla="*/ 31 w 31"/>
                <a:gd name="T5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31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9" name="Freeform 33"/>
            <p:cNvSpPr>
              <a:spLocks/>
            </p:cNvSpPr>
            <p:nvPr/>
          </p:nvSpPr>
          <p:spPr bwMode="auto">
            <a:xfrm>
              <a:off x="3313113" y="4668838"/>
              <a:ext cx="146050" cy="42862"/>
            </a:xfrm>
            <a:custGeom>
              <a:avLst/>
              <a:gdLst>
                <a:gd name="T0" fmla="*/ 0 w 81"/>
                <a:gd name="T1" fmla="*/ 0 h 26"/>
                <a:gd name="T2" fmla="*/ 2 w 81"/>
                <a:gd name="T3" fmla="*/ 0 h 26"/>
                <a:gd name="T4" fmla="*/ 4 w 81"/>
                <a:gd name="T5" fmla="*/ 0 h 26"/>
                <a:gd name="T6" fmla="*/ 6 w 81"/>
                <a:gd name="T7" fmla="*/ 0 h 26"/>
                <a:gd name="T8" fmla="*/ 8 w 81"/>
                <a:gd name="T9" fmla="*/ 0 h 26"/>
                <a:gd name="T10" fmla="*/ 10 w 81"/>
                <a:gd name="T11" fmla="*/ 0 h 26"/>
                <a:gd name="T12" fmla="*/ 11 w 81"/>
                <a:gd name="T13" fmla="*/ 1 h 26"/>
                <a:gd name="T14" fmla="*/ 13 w 81"/>
                <a:gd name="T15" fmla="*/ 1 h 26"/>
                <a:gd name="T16" fmla="*/ 15 w 81"/>
                <a:gd name="T17" fmla="*/ 1 h 26"/>
                <a:gd name="T18" fmla="*/ 17 w 81"/>
                <a:gd name="T19" fmla="*/ 1 h 26"/>
                <a:gd name="T20" fmla="*/ 17 w 81"/>
                <a:gd name="T21" fmla="*/ 3 h 26"/>
                <a:gd name="T22" fmla="*/ 19 w 81"/>
                <a:gd name="T23" fmla="*/ 3 h 26"/>
                <a:gd name="T24" fmla="*/ 21 w 81"/>
                <a:gd name="T25" fmla="*/ 3 h 26"/>
                <a:gd name="T26" fmla="*/ 23 w 81"/>
                <a:gd name="T27" fmla="*/ 5 h 26"/>
                <a:gd name="T28" fmla="*/ 25 w 81"/>
                <a:gd name="T29" fmla="*/ 5 h 26"/>
                <a:gd name="T30" fmla="*/ 25 w 81"/>
                <a:gd name="T31" fmla="*/ 7 h 26"/>
                <a:gd name="T32" fmla="*/ 27 w 81"/>
                <a:gd name="T33" fmla="*/ 7 h 26"/>
                <a:gd name="T34" fmla="*/ 29 w 81"/>
                <a:gd name="T35" fmla="*/ 9 h 26"/>
                <a:gd name="T36" fmla="*/ 31 w 81"/>
                <a:gd name="T37" fmla="*/ 9 h 26"/>
                <a:gd name="T38" fmla="*/ 31 w 81"/>
                <a:gd name="T39" fmla="*/ 11 h 26"/>
                <a:gd name="T40" fmla="*/ 33 w 81"/>
                <a:gd name="T41" fmla="*/ 11 h 26"/>
                <a:gd name="T42" fmla="*/ 35 w 81"/>
                <a:gd name="T43" fmla="*/ 11 h 26"/>
                <a:gd name="T44" fmla="*/ 35 w 81"/>
                <a:gd name="T45" fmla="*/ 13 h 26"/>
                <a:gd name="T46" fmla="*/ 36 w 81"/>
                <a:gd name="T47" fmla="*/ 13 h 26"/>
                <a:gd name="T48" fmla="*/ 38 w 81"/>
                <a:gd name="T49" fmla="*/ 13 h 26"/>
                <a:gd name="T50" fmla="*/ 40 w 81"/>
                <a:gd name="T51" fmla="*/ 15 h 26"/>
                <a:gd name="T52" fmla="*/ 42 w 81"/>
                <a:gd name="T53" fmla="*/ 15 h 26"/>
                <a:gd name="T54" fmla="*/ 44 w 81"/>
                <a:gd name="T55" fmla="*/ 15 h 26"/>
                <a:gd name="T56" fmla="*/ 44 w 81"/>
                <a:gd name="T57" fmla="*/ 17 h 26"/>
                <a:gd name="T58" fmla="*/ 46 w 81"/>
                <a:gd name="T59" fmla="*/ 17 h 26"/>
                <a:gd name="T60" fmla="*/ 48 w 81"/>
                <a:gd name="T61" fmla="*/ 17 h 26"/>
                <a:gd name="T62" fmla="*/ 50 w 81"/>
                <a:gd name="T63" fmla="*/ 17 h 26"/>
                <a:gd name="T64" fmla="*/ 52 w 81"/>
                <a:gd name="T65" fmla="*/ 19 h 26"/>
                <a:gd name="T66" fmla="*/ 54 w 81"/>
                <a:gd name="T67" fmla="*/ 19 h 26"/>
                <a:gd name="T68" fmla="*/ 56 w 81"/>
                <a:gd name="T69" fmla="*/ 19 h 26"/>
                <a:gd name="T70" fmla="*/ 58 w 81"/>
                <a:gd name="T71" fmla="*/ 19 h 26"/>
                <a:gd name="T72" fmla="*/ 59 w 81"/>
                <a:gd name="T73" fmla="*/ 19 h 26"/>
                <a:gd name="T74" fmla="*/ 61 w 81"/>
                <a:gd name="T75" fmla="*/ 19 h 26"/>
                <a:gd name="T76" fmla="*/ 63 w 81"/>
                <a:gd name="T77" fmla="*/ 19 h 26"/>
                <a:gd name="T78" fmla="*/ 65 w 81"/>
                <a:gd name="T79" fmla="*/ 19 h 26"/>
                <a:gd name="T80" fmla="*/ 67 w 81"/>
                <a:gd name="T81" fmla="*/ 19 h 26"/>
                <a:gd name="T82" fmla="*/ 69 w 81"/>
                <a:gd name="T83" fmla="*/ 21 h 26"/>
                <a:gd name="T84" fmla="*/ 71 w 81"/>
                <a:gd name="T85" fmla="*/ 21 h 26"/>
                <a:gd name="T86" fmla="*/ 73 w 81"/>
                <a:gd name="T87" fmla="*/ 21 h 26"/>
                <a:gd name="T88" fmla="*/ 73 w 81"/>
                <a:gd name="T89" fmla="*/ 23 h 26"/>
                <a:gd name="T90" fmla="*/ 75 w 81"/>
                <a:gd name="T91" fmla="*/ 23 h 26"/>
                <a:gd name="T92" fmla="*/ 77 w 81"/>
                <a:gd name="T93" fmla="*/ 23 h 26"/>
                <a:gd name="T94" fmla="*/ 77 w 81"/>
                <a:gd name="T95" fmla="*/ 24 h 26"/>
                <a:gd name="T96" fmla="*/ 79 w 81"/>
                <a:gd name="T97" fmla="*/ 24 h 26"/>
                <a:gd name="T98" fmla="*/ 79 w 81"/>
                <a:gd name="T99" fmla="*/ 26 h 26"/>
                <a:gd name="T100" fmla="*/ 81 w 81"/>
                <a:gd name="T10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1" h="26">
                  <a:moveTo>
                    <a:pt x="0" y="0"/>
                  </a:moveTo>
                  <a:lnTo>
                    <a:pt x="2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1"/>
                  </a:lnTo>
                  <a:lnTo>
                    <a:pt x="15" y="1"/>
                  </a:lnTo>
                  <a:lnTo>
                    <a:pt x="17" y="1"/>
                  </a:lnTo>
                  <a:lnTo>
                    <a:pt x="17" y="3"/>
                  </a:lnTo>
                  <a:lnTo>
                    <a:pt x="19" y="3"/>
                  </a:lnTo>
                  <a:lnTo>
                    <a:pt x="21" y="3"/>
                  </a:lnTo>
                  <a:lnTo>
                    <a:pt x="23" y="5"/>
                  </a:lnTo>
                  <a:lnTo>
                    <a:pt x="25" y="5"/>
                  </a:lnTo>
                  <a:lnTo>
                    <a:pt x="25" y="7"/>
                  </a:lnTo>
                  <a:lnTo>
                    <a:pt x="27" y="7"/>
                  </a:lnTo>
                  <a:lnTo>
                    <a:pt x="29" y="9"/>
                  </a:lnTo>
                  <a:lnTo>
                    <a:pt x="31" y="9"/>
                  </a:lnTo>
                  <a:lnTo>
                    <a:pt x="31" y="11"/>
                  </a:lnTo>
                  <a:lnTo>
                    <a:pt x="33" y="11"/>
                  </a:lnTo>
                  <a:lnTo>
                    <a:pt x="35" y="11"/>
                  </a:lnTo>
                  <a:lnTo>
                    <a:pt x="35" y="13"/>
                  </a:lnTo>
                  <a:lnTo>
                    <a:pt x="36" y="13"/>
                  </a:lnTo>
                  <a:lnTo>
                    <a:pt x="38" y="13"/>
                  </a:lnTo>
                  <a:lnTo>
                    <a:pt x="40" y="15"/>
                  </a:lnTo>
                  <a:lnTo>
                    <a:pt x="42" y="15"/>
                  </a:lnTo>
                  <a:lnTo>
                    <a:pt x="44" y="15"/>
                  </a:lnTo>
                  <a:lnTo>
                    <a:pt x="44" y="17"/>
                  </a:lnTo>
                  <a:lnTo>
                    <a:pt x="46" y="17"/>
                  </a:lnTo>
                  <a:lnTo>
                    <a:pt x="48" y="17"/>
                  </a:lnTo>
                  <a:lnTo>
                    <a:pt x="50" y="17"/>
                  </a:lnTo>
                  <a:lnTo>
                    <a:pt x="52" y="19"/>
                  </a:lnTo>
                  <a:lnTo>
                    <a:pt x="54" y="19"/>
                  </a:lnTo>
                  <a:lnTo>
                    <a:pt x="56" y="19"/>
                  </a:lnTo>
                  <a:lnTo>
                    <a:pt x="58" y="19"/>
                  </a:lnTo>
                  <a:lnTo>
                    <a:pt x="59" y="19"/>
                  </a:lnTo>
                  <a:lnTo>
                    <a:pt x="61" y="19"/>
                  </a:lnTo>
                  <a:lnTo>
                    <a:pt x="63" y="19"/>
                  </a:lnTo>
                  <a:lnTo>
                    <a:pt x="65" y="19"/>
                  </a:lnTo>
                  <a:lnTo>
                    <a:pt x="67" y="19"/>
                  </a:lnTo>
                  <a:lnTo>
                    <a:pt x="69" y="21"/>
                  </a:lnTo>
                  <a:lnTo>
                    <a:pt x="71" y="21"/>
                  </a:lnTo>
                  <a:lnTo>
                    <a:pt x="73" y="21"/>
                  </a:lnTo>
                  <a:lnTo>
                    <a:pt x="73" y="23"/>
                  </a:lnTo>
                  <a:lnTo>
                    <a:pt x="75" y="23"/>
                  </a:lnTo>
                  <a:lnTo>
                    <a:pt x="77" y="23"/>
                  </a:lnTo>
                  <a:lnTo>
                    <a:pt x="77" y="24"/>
                  </a:lnTo>
                  <a:lnTo>
                    <a:pt x="79" y="24"/>
                  </a:lnTo>
                  <a:lnTo>
                    <a:pt x="79" y="26"/>
                  </a:lnTo>
                  <a:lnTo>
                    <a:pt x="81" y="2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0" name="Freeform 34"/>
            <p:cNvSpPr>
              <a:spLocks/>
            </p:cNvSpPr>
            <p:nvPr/>
          </p:nvSpPr>
          <p:spPr bwMode="auto">
            <a:xfrm>
              <a:off x="3459163" y="4635500"/>
              <a:ext cx="101600" cy="76200"/>
            </a:xfrm>
            <a:custGeom>
              <a:avLst/>
              <a:gdLst>
                <a:gd name="T0" fmla="*/ 57 w 57"/>
                <a:gd name="T1" fmla="*/ 0 h 51"/>
                <a:gd name="T2" fmla="*/ 40 w 57"/>
                <a:gd name="T3" fmla="*/ 48 h 51"/>
                <a:gd name="T4" fmla="*/ 0 w 57"/>
                <a:gd name="T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51">
                  <a:moveTo>
                    <a:pt x="57" y="0"/>
                  </a:moveTo>
                  <a:lnTo>
                    <a:pt x="40" y="48"/>
                  </a:lnTo>
                  <a:lnTo>
                    <a:pt x="0" y="5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1" name="Freeform 35"/>
            <p:cNvSpPr>
              <a:spLocks/>
            </p:cNvSpPr>
            <p:nvPr/>
          </p:nvSpPr>
          <p:spPr bwMode="auto">
            <a:xfrm>
              <a:off x="3368675" y="4479925"/>
              <a:ext cx="209550" cy="155575"/>
            </a:xfrm>
            <a:custGeom>
              <a:avLst/>
              <a:gdLst>
                <a:gd name="T0" fmla="*/ 0 w 117"/>
                <a:gd name="T1" fmla="*/ 0 h 106"/>
                <a:gd name="T2" fmla="*/ 103 w 117"/>
                <a:gd name="T3" fmla="*/ 13 h 106"/>
                <a:gd name="T4" fmla="*/ 117 w 117"/>
                <a:gd name="T5" fmla="*/ 79 h 106"/>
                <a:gd name="T6" fmla="*/ 107 w 117"/>
                <a:gd name="T7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" h="106">
                  <a:moveTo>
                    <a:pt x="0" y="0"/>
                  </a:moveTo>
                  <a:lnTo>
                    <a:pt x="103" y="13"/>
                  </a:lnTo>
                  <a:lnTo>
                    <a:pt x="117" y="79"/>
                  </a:lnTo>
                  <a:lnTo>
                    <a:pt x="107" y="10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2" name="Line 36"/>
            <p:cNvSpPr>
              <a:spLocks noChangeShapeType="1"/>
            </p:cNvSpPr>
            <p:nvPr/>
          </p:nvSpPr>
          <p:spPr bwMode="auto">
            <a:xfrm flipV="1">
              <a:off x="3414713" y="45735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3" name="Line 37"/>
            <p:cNvSpPr>
              <a:spLocks noChangeShapeType="1"/>
            </p:cNvSpPr>
            <p:nvPr/>
          </p:nvSpPr>
          <p:spPr bwMode="auto">
            <a:xfrm>
              <a:off x="3414713" y="4573588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4" name="Line 38"/>
            <p:cNvSpPr>
              <a:spLocks noChangeShapeType="1"/>
            </p:cNvSpPr>
            <p:nvPr/>
          </p:nvSpPr>
          <p:spPr bwMode="auto">
            <a:xfrm>
              <a:off x="3424238" y="4573588"/>
              <a:ext cx="4762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5" name="Line 39"/>
            <p:cNvSpPr>
              <a:spLocks noChangeShapeType="1"/>
            </p:cNvSpPr>
            <p:nvPr/>
          </p:nvSpPr>
          <p:spPr bwMode="auto">
            <a:xfrm flipH="1">
              <a:off x="3414713" y="4586288"/>
              <a:ext cx="9525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6" name="Line 40"/>
            <p:cNvSpPr>
              <a:spLocks noChangeShapeType="1"/>
            </p:cNvSpPr>
            <p:nvPr/>
          </p:nvSpPr>
          <p:spPr bwMode="auto">
            <a:xfrm flipV="1">
              <a:off x="2270125" y="4719638"/>
              <a:ext cx="274638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7" name="Freeform 41"/>
            <p:cNvSpPr>
              <a:spLocks/>
            </p:cNvSpPr>
            <p:nvPr/>
          </p:nvSpPr>
          <p:spPr bwMode="auto">
            <a:xfrm>
              <a:off x="2544763" y="4135438"/>
              <a:ext cx="460375" cy="584200"/>
            </a:xfrm>
            <a:custGeom>
              <a:avLst/>
              <a:gdLst>
                <a:gd name="T0" fmla="*/ 173 w 257"/>
                <a:gd name="T1" fmla="*/ 0 h 395"/>
                <a:gd name="T2" fmla="*/ 207 w 257"/>
                <a:gd name="T3" fmla="*/ 15 h 395"/>
                <a:gd name="T4" fmla="*/ 230 w 257"/>
                <a:gd name="T5" fmla="*/ 61 h 395"/>
                <a:gd name="T6" fmla="*/ 257 w 257"/>
                <a:gd name="T7" fmla="*/ 221 h 395"/>
                <a:gd name="T8" fmla="*/ 199 w 257"/>
                <a:gd name="T9" fmla="*/ 316 h 395"/>
                <a:gd name="T10" fmla="*/ 150 w 257"/>
                <a:gd name="T11" fmla="*/ 336 h 395"/>
                <a:gd name="T12" fmla="*/ 159 w 257"/>
                <a:gd name="T13" fmla="*/ 389 h 395"/>
                <a:gd name="T14" fmla="*/ 0 w 257"/>
                <a:gd name="T15" fmla="*/ 39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7" h="395">
                  <a:moveTo>
                    <a:pt x="173" y="0"/>
                  </a:moveTo>
                  <a:lnTo>
                    <a:pt x="207" y="15"/>
                  </a:lnTo>
                  <a:lnTo>
                    <a:pt x="230" y="61"/>
                  </a:lnTo>
                  <a:lnTo>
                    <a:pt x="257" y="221"/>
                  </a:lnTo>
                  <a:lnTo>
                    <a:pt x="199" y="316"/>
                  </a:lnTo>
                  <a:lnTo>
                    <a:pt x="150" y="336"/>
                  </a:lnTo>
                  <a:lnTo>
                    <a:pt x="159" y="389"/>
                  </a:lnTo>
                  <a:lnTo>
                    <a:pt x="0" y="39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8" name="Line 42"/>
            <p:cNvSpPr>
              <a:spLocks noChangeShapeType="1"/>
            </p:cNvSpPr>
            <p:nvPr/>
          </p:nvSpPr>
          <p:spPr bwMode="auto">
            <a:xfrm>
              <a:off x="2759075" y="44799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9" name="Freeform 43"/>
            <p:cNvSpPr>
              <a:spLocks/>
            </p:cNvSpPr>
            <p:nvPr/>
          </p:nvSpPr>
          <p:spPr bwMode="auto">
            <a:xfrm>
              <a:off x="2678113" y="4038600"/>
              <a:ext cx="174625" cy="96838"/>
            </a:xfrm>
            <a:custGeom>
              <a:avLst/>
              <a:gdLst>
                <a:gd name="T0" fmla="*/ 0 w 100"/>
                <a:gd name="T1" fmla="*/ 0 h 64"/>
                <a:gd name="T2" fmla="*/ 23 w 100"/>
                <a:gd name="T3" fmla="*/ 35 h 64"/>
                <a:gd name="T4" fmla="*/ 100 w 100"/>
                <a:gd name="T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0" h="64">
                  <a:moveTo>
                    <a:pt x="0" y="0"/>
                  </a:moveTo>
                  <a:lnTo>
                    <a:pt x="23" y="35"/>
                  </a:lnTo>
                  <a:lnTo>
                    <a:pt x="100" y="6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0" name="Line 44"/>
            <p:cNvSpPr>
              <a:spLocks noChangeShapeType="1"/>
            </p:cNvSpPr>
            <p:nvPr/>
          </p:nvSpPr>
          <p:spPr bwMode="auto">
            <a:xfrm flipH="1">
              <a:off x="2703513" y="4986338"/>
              <a:ext cx="598487" cy="158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1" name="Freeform 45"/>
            <p:cNvSpPr>
              <a:spLocks/>
            </p:cNvSpPr>
            <p:nvPr/>
          </p:nvSpPr>
          <p:spPr bwMode="auto">
            <a:xfrm>
              <a:off x="2544763" y="4719638"/>
              <a:ext cx="158750" cy="282575"/>
            </a:xfrm>
            <a:custGeom>
              <a:avLst/>
              <a:gdLst>
                <a:gd name="T0" fmla="*/ 88 w 88"/>
                <a:gd name="T1" fmla="*/ 192 h 192"/>
                <a:gd name="T2" fmla="*/ 67 w 88"/>
                <a:gd name="T3" fmla="*/ 67 h 192"/>
                <a:gd name="T4" fmla="*/ 0 w 88"/>
                <a:gd name="T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192">
                  <a:moveTo>
                    <a:pt x="88" y="192"/>
                  </a:moveTo>
                  <a:lnTo>
                    <a:pt x="67" y="67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2" name="Freeform 46"/>
            <p:cNvSpPr>
              <a:spLocks/>
            </p:cNvSpPr>
            <p:nvPr/>
          </p:nvSpPr>
          <p:spPr bwMode="auto">
            <a:xfrm>
              <a:off x="2387600" y="5002213"/>
              <a:ext cx="315913" cy="346075"/>
            </a:xfrm>
            <a:custGeom>
              <a:avLst/>
              <a:gdLst>
                <a:gd name="T0" fmla="*/ 0 w 174"/>
                <a:gd name="T1" fmla="*/ 236 h 236"/>
                <a:gd name="T2" fmla="*/ 11 w 174"/>
                <a:gd name="T3" fmla="*/ 230 h 236"/>
                <a:gd name="T4" fmla="*/ 19 w 174"/>
                <a:gd name="T5" fmla="*/ 228 h 236"/>
                <a:gd name="T6" fmla="*/ 26 w 174"/>
                <a:gd name="T7" fmla="*/ 223 h 236"/>
                <a:gd name="T8" fmla="*/ 40 w 174"/>
                <a:gd name="T9" fmla="*/ 215 h 236"/>
                <a:gd name="T10" fmla="*/ 44 w 174"/>
                <a:gd name="T11" fmla="*/ 207 h 236"/>
                <a:gd name="T12" fmla="*/ 59 w 174"/>
                <a:gd name="T13" fmla="*/ 192 h 236"/>
                <a:gd name="T14" fmla="*/ 59 w 174"/>
                <a:gd name="T15" fmla="*/ 180 h 236"/>
                <a:gd name="T16" fmla="*/ 72 w 174"/>
                <a:gd name="T17" fmla="*/ 169 h 236"/>
                <a:gd name="T18" fmla="*/ 86 w 174"/>
                <a:gd name="T19" fmla="*/ 157 h 236"/>
                <a:gd name="T20" fmla="*/ 97 w 174"/>
                <a:gd name="T21" fmla="*/ 150 h 236"/>
                <a:gd name="T22" fmla="*/ 109 w 174"/>
                <a:gd name="T23" fmla="*/ 146 h 236"/>
                <a:gd name="T24" fmla="*/ 120 w 174"/>
                <a:gd name="T25" fmla="*/ 142 h 236"/>
                <a:gd name="T26" fmla="*/ 124 w 174"/>
                <a:gd name="T27" fmla="*/ 134 h 236"/>
                <a:gd name="T28" fmla="*/ 120 w 174"/>
                <a:gd name="T29" fmla="*/ 125 h 236"/>
                <a:gd name="T30" fmla="*/ 117 w 174"/>
                <a:gd name="T31" fmla="*/ 121 h 236"/>
                <a:gd name="T32" fmla="*/ 149 w 174"/>
                <a:gd name="T33" fmla="*/ 96 h 236"/>
                <a:gd name="T34" fmla="*/ 145 w 174"/>
                <a:gd name="T35" fmla="*/ 84 h 236"/>
                <a:gd name="T36" fmla="*/ 151 w 174"/>
                <a:gd name="T37" fmla="*/ 77 h 236"/>
                <a:gd name="T38" fmla="*/ 151 w 174"/>
                <a:gd name="T39" fmla="*/ 71 h 236"/>
                <a:gd name="T40" fmla="*/ 153 w 174"/>
                <a:gd name="T41" fmla="*/ 60 h 236"/>
                <a:gd name="T42" fmla="*/ 151 w 174"/>
                <a:gd name="T43" fmla="*/ 46 h 236"/>
                <a:gd name="T44" fmla="*/ 155 w 174"/>
                <a:gd name="T45" fmla="*/ 35 h 236"/>
                <a:gd name="T46" fmla="*/ 155 w 174"/>
                <a:gd name="T47" fmla="*/ 33 h 236"/>
                <a:gd name="T48" fmla="*/ 163 w 174"/>
                <a:gd name="T49" fmla="*/ 25 h 236"/>
                <a:gd name="T50" fmla="*/ 168 w 174"/>
                <a:gd name="T51" fmla="*/ 23 h 236"/>
                <a:gd name="T52" fmla="*/ 174 w 174"/>
                <a:gd name="T53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4" h="236">
                  <a:moveTo>
                    <a:pt x="0" y="236"/>
                  </a:moveTo>
                  <a:lnTo>
                    <a:pt x="11" y="230"/>
                  </a:lnTo>
                  <a:lnTo>
                    <a:pt x="19" y="228"/>
                  </a:lnTo>
                  <a:lnTo>
                    <a:pt x="26" y="223"/>
                  </a:lnTo>
                  <a:lnTo>
                    <a:pt x="40" y="215"/>
                  </a:lnTo>
                  <a:lnTo>
                    <a:pt x="44" y="207"/>
                  </a:lnTo>
                  <a:lnTo>
                    <a:pt x="59" y="192"/>
                  </a:lnTo>
                  <a:lnTo>
                    <a:pt x="59" y="180"/>
                  </a:lnTo>
                  <a:lnTo>
                    <a:pt x="72" y="169"/>
                  </a:lnTo>
                  <a:lnTo>
                    <a:pt x="86" y="157"/>
                  </a:lnTo>
                  <a:lnTo>
                    <a:pt x="97" y="150"/>
                  </a:lnTo>
                  <a:lnTo>
                    <a:pt x="109" y="146"/>
                  </a:lnTo>
                  <a:lnTo>
                    <a:pt x="120" y="142"/>
                  </a:lnTo>
                  <a:lnTo>
                    <a:pt x="124" y="134"/>
                  </a:lnTo>
                  <a:lnTo>
                    <a:pt x="120" y="125"/>
                  </a:lnTo>
                  <a:lnTo>
                    <a:pt x="117" y="121"/>
                  </a:lnTo>
                  <a:lnTo>
                    <a:pt x="149" y="96"/>
                  </a:lnTo>
                  <a:lnTo>
                    <a:pt x="145" y="84"/>
                  </a:lnTo>
                  <a:lnTo>
                    <a:pt x="151" y="77"/>
                  </a:lnTo>
                  <a:lnTo>
                    <a:pt x="151" y="71"/>
                  </a:lnTo>
                  <a:lnTo>
                    <a:pt x="153" y="60"/>
                  </a:lnTo>
                  <a:lnTo>
                    <a:pt x="151" y="46"/>
                  </a:lnTo>
                  <a:lnTo>
                    <a:pt x="155" y="35"/>
                  </a:lnTo>
                  <a:lnTo>
                    <a:pt x="155" y="33"/>
                  </a:lnTo>
                  <a:lnTo>
                    <a:pt x="163" y="25"/>
                  </a:lnTo>
                  <a:lnTo>
                    <a:pt x="168" y="23"/>
                  </a:lnTo>
                  <a:lnTo>
                    <a:pt x="17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3" name="Line 47"/>
            <p:cNvSpPr>
              <a:spLocks noChangeShapeType="1"/>
            </p:cNvSpPr>
            <p:nvPr/>
          </p:nvSpPr>
          <p:spPr bwMode="auto">
            <a:xfrm flipH="1" flipV="1">
              <a:off x="3302000" y="4986338"/>
              <a:ext cx="106363" cy="1952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4" name="Line 48"/>
            <p:cNvSpPr>
              <a:spLocks noChangeShapeType="1"/>
            </p:cNvSpPr>
            <p:nvPr/>
          </p:nvSpPr>
          <p:spPr bwMode="auto">
            <a:xfrm flipV="1">
              <a:off x="3143250" y="46228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5" name="Line 49"/>
            <p:cNvSpPr>
              <a:spLocks noChangeShapeType="1"/>
            </p:cNvSpPr>
            <p:nvPr/>
          </p:nvSpPr>
          <p:spPr bwMode="auto">
            <a:xfrm>
              <a:off x="3143250" y="46228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6" name="Line 50"/>
            <p:cNvSpPr>
              <a:spLocks noChangeShapeType="1"/>
            </p:cNvSpPr>
            <p:nvPr/>
          </p:nvSpPr>
          <p:spPr bwMode="auto">
            <a:xfrm>
              <a:off x="3160713" y="46228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7" name="Line 51"/>
            <p:cNvSpPr>
              <a:spLocks noChangeShapeType="1"/>
            </p:cNvSpPr>
            <p:nvPr/>
          </p:nvSpPr>
          <p:spPr bwMode="auto">
            <a:xfrm flipH="1">
              <a:off x="3143250" y="4635500"/>
              <a:ext cx="17463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8" name="Freeform 52"/>
            <p:cNvSpPr>
              <a:spLocks/>
            </p:cNvSpPr>
            <p:nvPr/>
          </p:nvSpPr>
          <p:spPr bwMode="auto">
            <a:xfrm>
              <a:off x="3302000" y="4711700"/>
              <a:ext cx="158750" cy="274638"/>
            </a:xfrm>
            <a:custGeom>
              <a:avLst/>
              <a:gdLst>
                <a:gd name="T0" fmla="*/ 87 w 88"/>
                <a:gd name="T1" fmla="*/ 0 h 187"/>
                <a:gd name="T2" fmla="*/ 79 w 88"/>
                <a:gd name="T3" fmla="*/ 48 h 187"/>
                <a:gd name="T4" fmla="*/ 88 w 88"/>
                <a:gd name="T5" fmla="*/ 146 h 187"/>
                <a:gd name="T6" fmla="*/ 60 w 88"/>
                <a:gd name="T7" fmla="*/ 185 h 187"/>
                <a:gd name="T8" fmla="*/ 0 w 88"/>
                <a:gd name="T9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187">
                  <a:moveTo>
                    <a:pt x="87" y="0"/>
                  </a:moveTo>
                  <a:lnTo>
                    <a:pt x="79" y="48"/>
                  </a:lnTo>
                  <a:lnTo>
                    <a:pt x="88" y="146"/>
                  </a:lnTo>
                  <a:lnTo>
                    <a:pt x="60" y="185"/>
                  </a:lnTo>
                  <a:lnTo>
                    <a:pt x="0" y="18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9" name="Line 53"/>
            <p:cNvSpPr>
              <a:spLocks noChangeShapeType="1"/>
            </p:cNvSpPr>
            <p:nvPr/>
          </p:nvSpPr>
          <p:spPr bwMode="auto">
            <a:xfrm flipV="1">
              <a:off x="3554413" y="4905375"/>
              <a:ext cx="3175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0" name="Line 54"/>
            <p:cNvSpPr>
              <a:spLocks noChangeShapeType="1"/>
            </p:cNvSpPr>
            <p:nvPr/>
          </p:nvSpPr>
          <p:spPr bwMode="auto">
            <a:xfrm>
              <a:off x="3554413" y="4905375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1" name="Line 55"/>
            <p:cNvSpPr>
              <a:spLocks noChangeShapeType="1"/>
            </p:cNvSpPr>
            <p:nvPr/>
          </p:nvSpPr>
          <p:spPr bwMode="auto">
            <a:xfrm>
              <a:off x="3573463" y="490537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2" name="Line 56"/>
            <p:cNvSpPr>
              <a:spLocks noChangeShapeType="1"/>
            </p:cNvSpPr>
            <p:nvPr/>
          </p:nvSpPr>
          <p:spPr bwMode="auto">
            <a:xfrm flipH="1">
              <a:off x="3554413" y="4918075"/>
              <a:ext cx="1905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3" name="Freeform 57"/>
            <p:cNvSpPr>
              <a:spLocks/>
            </p:cNvSpPr>
            <p:nvPr/>
          </p:nvSpPr>
          <p:spPr bwMode="auto">
            <a:xfrm>
              <a:off x="2678113" y="3787775"/>
              <a:ext cx="401637" cy="250825"/>
            </a:xfrm>
            <a:custGeom>
              <a:avLst/>
              <a:gdLst>
                <a:gd name="T0" fmla="*/ 0 w 222"/>
                <a:gd name="T1" fmla="*/ 172 h 172"/>
                <a:gd name="T2" fmla="*/ 130 w 222"/>
                <a:gd name="T3" fmla="*/ 27 h 172"/>
                <a:gd name="T4" fmla="*/ 171 w 222"/>
                <a:gd name="T5" fmla="*/ 63 h 172"/>
                <a:gd name="T6" fmla="*/ 222 w 222"/>
                <a:gd name="T7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2" h="172">
                  <a:moveTo>
                    <a:pt x="0" y="172"/>
                  </a:moveTo>
                  <a:lnTo>
                    <a:pt x="130" y="27"/>
                  </a:lnTo>
                  <a:lnTo>
                    <a:pt x="171" y="63"/>
                  </a:lnTo>
                  <a:lnTo>
                    <a:pt x="22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4" name="Line 58"/>
            <p:cNvSpPr>
              <a:spLocks noChangeShapeType="1"/>
            </p:cNvSpPr>
            <p:nvPr/>
          </p:nvSpPr>
          <p:spPr bwMode="auto">
            <a:xfrm flipV="1">
              <a:off x="2741613" y="44799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5" name="Line 59"/>
            <p:cNvSpPr>
              <a:spLocks noChangeShapeType="1"/>
            </p:cNvSpPr>
            <p:nvPr/>
          </p:nvSpPr>
          <p:spPr bwMode="auto">
            <a:xfrm>
              <a:off x="2741613" y="4479925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6" name="Line 60"/>
            <p:cNvSpPr>
              <a:spLocks noChangeShapeType="1"/>
            </p:cNvSpPr>
            <p:nvPr/>
          </p:nvSpPr>
          <p:spPr bwMode="auto">
            <a:xfrm flipH="1">
              <a:off x="2741613" y="4492625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7" name="Line 61"/>
            <p:cNvSpPr>
              <a:spLocks noChangeShapeType="1"/>
            </p:cNvSpPr>
            <p:nvPr/>
          </p:nvSpPr>
          <p:spPr bwMode="auto">
            <a:xfrm flipV="1">
              <a:off x="2640013" y="4243388"/>
              <a:ext cx="0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8" name="Line 62"/>
            <p:cNvSpPr>
              <a:spLocks noChangeShapeType="1"/>
            </p:cNvSpPr>
            <p:nvPr/>
          </p:nvSpPr>
          <p:spPr bwMode="auto">
            <a:xfrm>
              <a:off x="2640013" y="4243388"/>
              <a:ext cx="1270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9" name="Line 63"/>
            <p:cNvSpPr>
              <a:spLocks noChangeShapeType="1"/>
            </p:cNvSpPr>
            <p:nvPr/>
          </p:nvSpPr>
          <p:spPr bwMode="auto">
            <a:xfrm>
              <a:off x="2652713" y="4243388"/>
              <a:ext cx="0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0" name="Line 64"/>
            <p:cNvSpPr>
              <a:spLocks noChangeShapeType="1"/>
            </p:cNvSpPr>
            <p:nvPr/>
          </p:nvSpPr>
          <p:spPr bwMode="auto">
            <a:xfrm flipH="1">
              <a:off x="2640013" y="4251325"/>
              <a:ext cx="1270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1" name="Line 65"/>
            <p:cNvSpPr>
              <a:spLocks noChangeShapeType="1"/>
            </p:cNvSpPr>
            <p:nvPr/>
          </p:nvSpPr>
          <p:spPr bwMode="auto">
            <a:xfrm flipV="1">
              <a:off x="2797175" y="3613150"/>
              <a:ext cx="47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2" name="Line 66"/>
            <p:cNvSpPr>
              <a:spLocks noChangeShapeType="1"/>
            </p:cNvSpPr>
            <p:nvPr/>
          </p:nvSpPr>
          <p:spPr bwMode="auto">
            <a:xfrm>
              <a:off x="2797175" y="3613150"/>
              <a:ext cx="1428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3" name="Line 67"/>
            <p:cNvSpPr>
              <a:spLocks noChangeShapeType="1"/>
            </p:cNvSpPr>
            <p:nvPr/>
          </p:nvSpPr>
          <p:spPr bwMode="auto">
            <a:xfrm>
              <a:off x="2811463" y="3613150"/>
              <a:ext cx="1587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4" name="Line 68"/>
            <p:cNvSpPr>
              <a:spLocks noChangeShapeType="1"/>
            </p:cNvSpPr>
            <p:nvPr/>
          </p:nvSpPr>
          <p:spPr bwMode="auto">
            <a:xfrm flipH="1">
              <a:off x="2797175" y="3627438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5" name="Line 69"/>
            <p:cNvSpPr>
              <a:spLocks noChangeShapeType="1"/>
            </p:cNvSpPr>
            <p:nvPr/>
          </p:nvSpPr>
          <p:spPr bwMode="auto">
            <a:xfrm>
              <a:off x="3354388" y="4191000"/>
              <a:ext cx="63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6" name="Freeform 70"/>
            <p:cNvSpPr>
              <a:spLocks/>
            </p:cNvSpPr>
            <p:nvPr/>
          </p:nvSpPr>
          <p:spPr bwMode="auto">
            <a:xfrm>
              <a:off x="3354388" y="4170363"/>
              <a:ext cx="117475" cy="138112"/>
            </a:xfrm>
            <a:custGeom>
              <a:avLst/>
              <a:gdLst>
                <a:gd name="T0" fmla="*/ 61 w 61"/>
                <a:gd name="T1" fmla="*/ 92 h 92"/>
                <a:gd name="T2" fmla="*/ 46 w 61"/>
                <a:gd name="T3" fmla="*/ 69 h 92"/>
                <a:gd name="T4" fmla="*/ 59 w 61"/>
                <a:gd name="T5" fmla="*/ 50 h 92"/>
                <a:gd name="T6" fmla="*/ 25 w 61"/>
                <a:gd name="T7" fmla="*/ 0 h 92"/>
                <a:gd name="T8" fmla="*/ 0 w 61"/>
                <a:gd name="T9" fmla="*/ 11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92">
                  <a:moveTo>
                    <a:pt x="61" y="92"/>
                  </a:moveTo>
                  <a:lnTo>
                    <a:pt x="46" y="69"/>
                  </a:lnTo>
                  <a:lnTo>
                    <a:pt x="59" y="50"/>
                  </a:lnTo>
                  <a:lnTo>
                    <a:pt x="25" y="0"/>
                  </a:lnTo>
                  <a:lnTo>
                    <a:pt x="0" y="1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7" name="Line 71"/>
            <p:cNvSpPr>
              <a:spLocks noChangeShapeType="1"/>
            </p:cNvSpPr>
            <p:nvPr/>
          </p:nvSpPr>
          <p:spPr bwMode="auto">
            <a:xfrm flipH="1">
              <a:off x="3368675" y="4308475"/>
              <a:ext cx="103188" cy="171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8" name="Line 72"/>
            <p:cNvSpPr>
              <a:spLocks noChangeShapeType="1"/>
            </p:cNvSpPr>
            <p:nvPr/>
          </p:nvSpPr>
          <p:spPr bwMode="auto">
            <a:xfrm flipV="1">
              <a:off x="3643313" y="4149725"/>
              <a:ext cx="635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9" name="Line 73"/>
            <p:cNvSpPr>
              <a:spLocks noChangeShapeType="1"/>
            </p:cNvSpPr>
            <p:nvPr/>
          </p:nvSpPr>
          <p:spPr bwMode="auto">
            <a:xfrm>
              <a:off x="3643313" y="4149725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0" name="Line 74"/>
            <p:cNvSpPr>
              <a:spLocks noChangeShapeType="1"/>
            </p:cNvSpPr>
            <p:nvPr/>
          </p:nvSpPr>
          <p:spPr bwMode="auto">
            <a:xfrm>
              <a:off x="3662363" y="41497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1" name="Line 75"/>
            <p:cNvSpPr>
              <a:spLocks noChangeShapeType="1"/>
            </p:cNvSpPr>
            <p:nvPr/>
          </p:nvSpPr>
          <p:spPr bwMode="auto">
            <a:xfrm flipH="1">
              <a:off x="3643313" y="4156075"/>
              <a:ext cx="1905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2" name="Line 76"/>
            <p:cNvSpPr>
              <a:spLocks noChangeShapeType="1"/>
            </p:cNvSpPr>
            <p:nvPr/>
          </p:nvSpPr>
          <p:spPr bwMode="auto">
            <a:xfrm flipV="1">
              <a:off x="3292475" y="3800475"/>
              <a:ext cx="4763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3" name="Line 77"/>
            <p:cNvSpPr>
              <a:spLocks noChangeShapeType="1"/>
            </p:cNvSpPr>
            <p:nvPr/>
          </p:nvSpPr>
          <p:spPr bwMode="auto">
            <a:xfrm>
              <a:off x="3292475" y="38004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4" name="Line 78"/>
            <p:cNvSpPr>
              <a:spLocks noChangeShapeType="1"/>
            </p:cNvSpPr>
            <p:nvPr/>
          </p:nvSpPr>
          <p:spPr bwMode="auto">
            <a:xfrm>
              <a:off x="3309938" y="3800475"/>
              <a:ext cx="3175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5" name="Line 79"/>
            <p:cNvSpPr>
              <a:spLocks noChangeShapeType="1"/>
            </p:cNvSpPr>
            <p:nvPr/>
          </p:nvSpPr>
          <p:spPr bwMode="auto">
            <a:xfrm flipH="1">
              <a:off x="3292475" y="38131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6" name="Freeform 80"/>
            <p:cNvSpPr>
              <a:spLocks/>
            </p:cNvSpPr>
            <p:nvPr/>
          </p:nvSpPr>
          <p:spPr bwMode="auto">
            <a:xfrm>
              <a:off x="4611688" y="4346575"/>
              <a:ext cx="481012" cy="458788"/>
            </a:xfrm>
            <a:custGeom>
              <a:avLst/>
              <a:gdLst>
                <a:gd name="T0" fmla="*/ 0 w 267"/>
                <a:gd name="T1" fmla="*/ 309 h 309"/>
                <a:gd name="T2" fmla="*/ 117 w 267"/>
                <a:gd name="T3" fmla="*/ 75 h 309"/>
                <a:gd name="T4" fmla="*/ 178 w 267"/>
                <a:gd name="T5" fmla="*/ 53 h 309"/>
                <a:gd name="T6" fmla="*/ 201 w 267"/>
                <a:gd name="T7" fmla="*/ 19 h 309"/>
                <a:gd name="T8" fmla="*/ 267 w 267"/>
                <a:gd name="T9" fmla="*/ 0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" h="309">
                  <a:moveTo>
                    <a:pt x="0" y="309"/>
                  </a:moveTo>
                  <a:lnTo>
                    <a:pt x="117" y="75"/>
                  </a:lnTo>
                  <a:lnTo>
                    <a:pt x="178" y="53"/>
                  </a:lnTo>
                  <a:lnTo>
                    <a:pt x="201" y="19"/>
                  </a:lnTo>
                  <a:lnTo>
                    <a:pt x="267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7" name="Freeform 81"/>
            <p:cNvSpPr>
              <a:spLocks/>
            </p:cNvSpPr>
            <p:nvPr/>
          </p:nvSpPr>
          <p:spPr bwMode="auto">
            <a:xfrm>
              <a:off x="5075238" y="4010025"/>
              <a:ext cx="73025" cy="336550"/>
            </a:xfrm>
            <a:custGeom>
              <a:avLst/>
              <a:gdLst>
                <a:gd name="T0" fmla="*/ 10 w 38"/>
                <a:gd name="T1" fmla="*/ 231 h 231"/>
                <a:gd name="T2" fmla="*/ 38 w 38"/>
                <a:gd name="T3" fmla="*/ 223 h 231"/>
                <a:gd name="T4" fmla="*/ 34 w 38"/>
                <a:gd name="T5" fmla="*/ 89 h 231"/>
                <a:gd name="T6" fmla="*/ 0 w 38"/>
                <a:gd name="T7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231">
                  <a:moveTo>
                    <a:pt x="10" y="231"/>
                  </a:moveTo>
                  <a:lnTo>
                    <a:pt x="38" y="223"/>
                  </a:lnTo>
                  <a:lnTo>
                    <a:pt x="34" y="8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8" name="Line 82"/>
            <p:cNvSpPr>
              <a:spLocks noChangeShapeType="1"/>
            </p:cNvSpPr>
            <p:nvPr/>
          </p:nvSpPr>
          <p:spPr bwMode="auto">
            <a:xfrm flipH="1" flipV="1">
              <a:off x="5033963" y="3916363"/>
              <a:ext cx="41275" cy="936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9" name="Freeform 83"/>
            <p:cNvSpPr>
              <a:spLocks/>
            </p:cNvSpPr>
            <p:nvPr/>
          </p:nvSpPr>
          <p:spPr bwMode="auto">
            <a:xfrm>
              <a:off x="5014913" y="3567113"/>
              <a:ext cx="96837" cy="349250"/>
            </a:xfrm>
            <a:custGeom>
              <a:avLst/>
              <a:gdLst>
                <a:gd name="T0" fmla="*/ 50 w 50"/>
                <a:gd name="T1" fmla="*/ 0 h 240"/>
                <a:gd name="T2" fmla="*/ 0 w 50"/>
                <a:gd name="T3" fmla="*/ 69 h 240"/>
                <a:gd name="T4" fmla="*/ 8 w 50"/>
                <a:gd name="T5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240">
                  <a:moveTo>
                    <a:pt x="50" y="0"/>
                  </a:moveTo>
                  <a:lnTo>
                    <a:pt x="0" y="69"/>
                  </a:lnTo>
                  <a:lnTo>
                    <a:pt x="8" y="24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0" name="Freeform 84"/>
            <p:cNvSpPr>
              <a:spLocks/>
            </p:cNvSpPr>
            <p:nvPr/>
          </p:nvSpPr>
          <p:spPr bwMode="auto">
            <a:xfrm>
              <a:off x="4321175" y="4395788"/>
              <a:ext cx="69850" cy="395287"/>
            </a:xfrm>
            <a:custGeom>
              <a:avLst/>
              <a:gdLst>
                <a:gd name="T0" fmla="*/ 39 w 39"/>
                <a:gd name="T1" fmla="*/ 267 h 267"/>
                <a:gd name="T2" fmla="*/ 0 w 39"/>
                <a:gd name="T3" fmla="*/ 152 h 267"/>
                <a:gd name="T4" fmla="*/ 12 w 39"/>
                <a:gd name="T5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7">
                  <a:moveTo>
                    <a:pt x="39" y="267"/>
                  </a:moveTo>
                  <a:lnTo>
                    <a:pt x="0" y="152"/>
                  </a:lnTo>
                  <a:lnTo>
                    <a:pt x="1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1" name="Freeform 85"/>
            <p:cNvSpPr>
              <a:spLocks/>
            </p:cNvSpPr>
            <p:nvPr/>
          </p:nvSpPr>
          <p:spPr bwMode="auto">
            <a:xfrm>
              <a:off x="3833813" y="4406900"/>
              <a:ext cx="239712" cy="403225"/>
            </a:xfrm>
            <a:custGeom>
              <a:avLst/>
              <a:gdLst>
                <a:gd name="T0" fmla="*/ 0 w 134"/>
                <a:gd name="T1" fmla="*/ 275 h 275"/>
                <a:gd name="T2" fmla="*/ 15 w 134"/>
                <a:gd name="T3" fmla="*/ 56 h 275"/>
                <a:gd name="T4" fmla="*/ 19 w 134"/>
                <a:gd name="T5" fmla="*/ 56 h 275"/>
                <a:gd name="T6" fmla="*/ 27 w 134"/>
                <a:gd name="T7" fmla="*/ 56 h 275"/>
                <a:gd name="T8" fmla="*/ 32 w 134"/>
                <a:gd name="T9" fmla="*/ 54 h 275"/>
                <a:gd name="T10" fmla="*/ 134 w 134"/>
                <a:gd name="T11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4" h="275">
                  <a:moveTo>
                    <a:pt x="0" y="275"/>
                  </a:moveTo>
                  <a:lnTo>
                    <a:pt x="15" y="56"/>
                  </a:lnTo>
                  <a:lnTo>
                    <a:pt x="19" y="56"/>
                  </a:lnTo>
                  <a:lnTo>
                    <a:pt x="27" y="56"/>
                  </a:lnTo>
                  <a:lnTo>
                    <a:pt x="32" y="54"/>
                  </a:lnTo>
                  <a:lnTo>
                    <a:pt x="13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2" name="Line 86"/>
            <p:cNvSpPr>
              <a:spLocks noChangeShapeType="1"/>
            </p:cNvSpPr>
            <p:nvPr/>
          </p:nvSpPr>
          <p:spPr bwMode="auto">
            <a:xfrm flipV="1">
              <a:off x="4079875" y="4395788"/>
              <a:ext cx="263525" cy="111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3" name="Freeform 87"/>
            <p:cNvSpPr>
              <a:spLocks/>
            </p:cNvSpPr>
            <p:nvPr/>
          </p:nvSpPr>
          <p:spPr bwMode="auto">
            <a:xfrm>
              <a:off x="4343400" y="4010025"/>
              <a:ext cx="731838" cy="385763"/>
            </a:xfrm>
            <a:custGeom>
              <a:avLst/>
              <a:gdLst>
                <a:gd name="T0" fmla="*/ 0 w 405"/>
                <a:gd name="T1" fmla="*/ 263 h 263"/>
                <a:gd name="T2" fmla="*/ 10 w 405"/>
                <a:gd name="T3" fmla="*/ 187 h 263"/>
                <a:gd name="T4" fmla="*/ 115 w 405"/>
                <a:gd name="T5" fmla="*/ 146 h 263"/>
                <a:gd name="T6" fmla="*/ 198 w 405"/>
                <a:gd name="T7" fmla="*/ 204 h 263"/>
                <a:gd name="T8" fmla="*/ 230 w 405"/>
                <a:gd name="T9" fmla="*/ 160 h 263"/>
                <a:gd name="T10" fmla="*/ 309 w 405"/>
                <a:gd name="T11" fmla="*/ 102 h 263"/>
                <a:gd name="T12" fmla="*/ 311 w 405"/>
                <a:gd name="T13" fmla="*/ 43 h 263"/>
                <a:gd name="T14" fmla="*/ 405 w 405"/>
                <a:gd name="T15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5" h="263">
                  <a:moveTo>
                    <a:pt x="0" y="263"/>
                  </a:moveTo>
                  <a:lnTo>
                    <a:pt x="10" y="187"/>
                  </a:lnTo>
                  <a:lnTo>
                    <a:pt x="115" y="146"/>
                  </a:lnTo>
                  <a:lnTo>
                    <a:pt x="198" y="204"/>
                  </a:lnTo>
                  <a:lnTo>
                    <a:pt x="230" y="160"/>
                  </a:lnTo>
                  <a:lnTo>
                    <a:pt x="309" y="102"/>
                  </a:lnTo>
                  <a:lnTo>
                    <a:pt x="311" y="43"/>
                  </a:lnTo>
                  <a:lnTo>
                    <a:pt x="40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4" name="Freeform 88"/>
            <p:cNvSpPr>
              <a:spLocks/>
            </p:cNvSpPr>
            <p:nvPr/>
          </p:nvSpPr>
          <p:spPr bwMode="auto">
            <a:xfrm>
              <a:off x="4492625" y="4805363"/>
              <a:ext cx="666750" cy="331787"/>
            </a:xfrm>
            <a:custGeom>
              <a:avLst/>
              <a:gdLst>
                <a:gd name="T0" fmla="*/ 66 w 369"/>
                <a:gd name="T1" fmla="*/ 0 h 228"/>
                <a:gd name="T2" fmla="*/ 66 w 369"/>
                <a:gd name="T3" fmla="*/ 84 h 228"/>
                <a:gd name="T4" fmla="*/ 85 w 369"/>
                <a:gd name="T5" fmla="*/ 90 h 228"/>
                <a:gd name="T6" fmla="*/ 100 w 369"/>
                <a:gd name="T7" fmla="*/ 61 h 228"/>
                <a:gd name="T8" fmla="*/ 225 w 369"/>
                <a:gd name="T9" fmla="*/ 61 h 228"/>
                <a:gd name="T10" fmla="*/ 235 w 369"/>
                <a:gd name="T11" fmla="*/ 61 h 228"/>
                <a:gd name="T12" fmla="*/ 369 w 369"/>
                <a:gd name="T13" fmla="*/ 123 h 228"/>
                <a:gd name="T14" fmla="*/ 319 w 369"/>
                <a:gd name="T15" fmla="*/ 174 h 228"/>
                <a:gd name="T16" fmla="*/ 309 w 369"/>
                <a:gd name="T17" fmla="*/ 228 h 228"/>
                <a:gd name="T18" fmla="*/ 279 w 369"/>
                <a:gd name="T19" fmla="*/ 171 h 228"/>
                <a:gd name="T20" fmla="*/ 202 w 369"/>
                <a:gd name="T21" fmla="*/ 180 h 228"/>
                <a:gd name="T22" fmla="*/ 137 w 369"/>
                <a:gd name="T23" fmla="*/ 117 h 228"/>
                <a:gd name="T24" fmla="*/ 96 w 369"/>
                <a:gd name="T25" fmla="*/ 100 h 228"/>
                <a:gd name="T26" fmla="*/ 71 w 369"/>
                <a:gd name="T27" fmla="*/ 98 h 228"/>
                <a:gd name="T28" fmla="*/ 62 w 369"/>
                <a:gd name="T29" fmla="*/ 117 h 228"/>
                <a:gd name="T30" fmla="*/ 0 w 369"/>
                <a:gd name="T31" fmla="*/ 107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9" h="228">
                  <a:moveTo>
                    <a:pt x="66" y="0"/>
                  </a:moveTo>
                  <a:lnTo>
                    <a:pt x="66" y="84"/>
                  </a:lnTo>
                  <a:lnTo>
                    <a:pt x="85" y="90"/>
                  </a:lnTo>
                  <a:lnTo>
                    <a:pt x="100" y="61"/>
                  </a:lnTo>
                  <a:lnTo>
                    <a:pt x="225" y="61"/>
                  </a:lnTo>
                  <a:lnTo>
                    <a:pt x="235" y="61"/>
                  </a:lnTo>
                  <a:lnTo>
                    <a:pt x="369" y="123"/>
                  </a:lnTo>
                  <a:lnTo>
                    <a:pt x="319" y="174"/>
                  </a:lnTo>
                  <a:lnTo>
                    <a:pt x="309" y="228"/>
                  </a:lnTo>
                  <a:lnTo>
                    <a:pt x="279" y="171"/>
                  </a:lnTo>
                  <a:lnTo>
                    <a:pt x="202" y="180"/>
                  </a:lnTo>
                  <a:lnTo>
                    <a:pt x="137" y="117"/>
                  </a:lnTo>
                  <a:lnTo>
                    <a:pt x="96" y="100"/>
                  </a:lnTo>
                  <a:lnTo>
                    <a:pt x="71" y="98"/>
                  </a:lnTo>
                  <a:lnTo>
                    <a:pt x="62" y="117"/>
                  </a:lnTo>
                  <a:lnTo>
                    <a:pt x="0" y="10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5" name="Freeform 89"/>
            <p:cNvSpPr>
              <a:spLocks/>
            </p:cNvSpPr>
            <p:nvPr/>
          </p:nvSpPr>
          <p:spPr bwMode="auto">
            <a:xfrm>
              <a:off x="4264025" y="4905375"/>
              <a:ext cx="228600" cy="146050"/>
            </a:xfrm>
            <a:custGeom>
              <a:avLst/>
              <a:gdLst>
                <a:gd name="T0" fmla="*/ 124 w 124"/>
                <a:gd name="T1" fmla="*/ 40 h 102"/>
                <a:gd name="T2" fmla="*/ 90 w 124"/>
                <a:gd name="T3" fmla="*/ 0 h 102"/>
                <a:gd name="T4" fmla="*/ 0 w 124"/>
                <a:gd name="T5" fmla="*/ 9 h 102"/>
                <a:gd name="T6" fmla="*/ 2 w 124"/>
                <a:gd name="T7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4" h="102">
                  <a:moveTo>
                    <a:pt x="124" y="40"/>
                  </a:moveTo>
                  <a:lnTo>
                    <a:pt x="90" y="0"/>
                  </a:lnTo>
                  <a:lnTo>
                    <a:pt x="0" y="9"/>
                  </a:lnTo>
                  <a:lnTo>
                    <a:pt x="2" y="102"/>
                  </a:lnTo>
                </a:path>
              </a:pathLst>
            </a:custGeom>
            <a:solidFill>
              <a:srgbClr val="99FF33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6" name="Line 90"/>
            <p:cNvSpPr>
              <a:spLocks noChangeShapeType="1"/>
            </p:cNvSpPr>
            <p:nvPr/>
          </p:nvSpPr>
          <p:spPr bwMode="auto">
            <a:xfrm flipV="1">
              <a:off x="5092700" y="5070475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7" name="Line 91"/>
            <p:cNvSpPr>
              <a:spLocks noChangeShapeType="1"/>
            </p:cNvSpPr>
            <p:nvPr/>
          </p:nvSpPr>
          <p:spPr bwMode="auto">
            <a:xfrm>
              <a:off x="5092700" y="5070475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8" name="Line 92"/>
            <p:cNvSpPr>
              <a:spLocks noChangeShapeType="1"/>
            </p:cNvSpPr>
            <p:nvPr/>
          </p:nvSpPr>
          <p:spPr bwMode="auto">
            <a:xfrm>
              <a:off x="5111750" y="5070475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9" name="Line 93"/>
            <p:cNvSpPr>
              <a:spLocks noChangeShapeType="1"/>
            </p:cNvSpPr>
            <p:nvPr/>
          </p:nvSpPr>
          <p:spPr bwMode="auto">
            <a:xfrm flipH="1">
              <a:off x="5092700" y="5087938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0" name="Line 94"/>
            <p:cNvSpPr>
              <a:spLocks noChangeShapeType="1"/>
            </p:cNvSpPr>
            <p:nvPr/>
          </p:nvSpPr>
          <p:spPr bwMode="auto">
            <a:xfrm flipV="1">
              <a:off x="5033963" y="5051425"/>
              <a:ext cx="1587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1" name="Line 95"/>
            <p:cNvSpPr>
              <a:spLocks noChangeShapeType="1"/>
            </p:cNvSpPr>
            <p:nvPr/>
          </p:nvSpPr>
          <p:spPr bwMode="auto">
            <a:xfrm>
              <a:off x="5033963" y="505142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2" name="Line 96"/>
            <p:cNvSpPr>
              <a:spLocks noChangeShapeType="1"/>
            </p:cNvSpPr>
            <p:nvPr/>
          </p:nvSpPr>
          <p:spPr bwMode="auto">
            <a:xfrm>
              <a:off x="5049838" y="5051425"/>
              <a:ext cx="3175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3" name="Line 97"/>
            <p:cNvSpPr>
              <a:spLocks noChangeShapeType="1"/>
            </p:cNvSpPr>
            <p:nvPr/>
          </p:nvSpPr>
          <p:spPr bwMode="auto">
            <a:xfrm flipH="1">
              <a:off x="5033963" y="5062538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4" name="Freeform 98"/>
            <p:cNvSpPr>
              <a:spLocks/>
            </p:cNvSpPr>
            <p:nvPr/>
          </p:nvSpPr>
          <p:spPr bwMode="auto">
            <a:xfrm>
              <a:off x="3959225" y="3951288"/>
              <a:ext cx="231775" cy="357187"/>
            </a:xfrm>
            <a:custGeom>
              <a:avLst/>
              <a:gdLst>
                <a:gd name="T0" fmla="*/ 56 w 130"/>
                <a:gd name="T1" fmla="*/ 225 h 242"/>
                <a:gd name="T2" fmla="*/ 73 w 130"/>
                <a:gd name="T3" fmla="*/ 242 h 242"/>
                <a:gd name="T4" fmla="*/ 130 w 130"/>
                <a:gd name="T5" fmla="*/ 213 h 242"/>
                <a:gd name="T6" fmla="*/ 73 w 130"/>
                <a:gd name="T7" fmla="*/ 90 h 242"/>
                <a:gd name="T8" fmla="*/ 0 w 130"/>
                <a:gd name="T9" fmla="*/ 27 h 242"/>
                <a:gd name="T10" fmla="*/ 8 w 130"/>
                <a:gd name="T11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242">
                  <a:moveTo>
                    <a:pt x="56" y="225"/>
                  </a:moveTo>
                  <a:lnTo>
                    <a:pt x="73" y="242"/>
                  </a:lnTo>
                  <a:lnTo>
                    <a:pt x="130" y="213"/>
                  </a:lnTo>
                  <a:lnTo>
                    <a:pt x="73" y="90"/>
                  </a:lnTo>
                  <a:lnTo>
                    <a:pt x="0" y="27"/>
                  </a:lnTo>
                  <a:lnTo>
                    <a:pt x="8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5" name="Line 99"/>
            <p:cNvSpPr>
              <a:spLocks noChangeShapeType="1"/>
            </p:cNvSpPr>
            <p:nvPr/>
          </p:nvSpPr>
          <p:spPr bwMode="auto">
            <a:xfrm flipV="1">
              <a:off x="3698875" y="4519613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6" name="Line 100"/>
            <p:cNvSpPr>
              <a:spLocks noChangeShapeType="1"/>
            </p:cNvSpPr>
            <p:nvPr/>
          </p:nvSpPr>
          <p:spPr bwMode="auto">
            <a:xfrm>
              <a:off x="3698875" y="4519613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7" name="Line 101"/>
            <p:cNvSpPr>
              <a:spLocks noChangeShapeType="1"/>
            </p:cNvSpPr>
            <p:nvPr/>
          </p:nvSpPr>
          <p:spPr bwMode="auto">
            <a:xfrm>
              <a:off x="3713163" y="4519613"/>
              <a:ext cx="1587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8" name="Line 102"/>
            <p:cNvSpPr>
              <a:spLocks noChangeShapeType="1"/>
            </p:cNvSpPr>
            <p:nvPr/>
          </p:nvSpPr>
          <p:spPr bwMode="auto">
            <a:xfrm flipH="1">
              <a:off x="3698875" y="4529138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9" name="Line 103"/>
            <p:cNvSpPr>
              <a:spLocks noChangeShapeType="1"/>
            </p:cNvSpPr>
            <p:nvPr/>
          </p:nvSpPr>
          <p:spPr bwMode="auto">
            <a:xfrm flipV="1">
              <a:off x="3914775" y="45085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0" name="Line 104"/>
            <p:cNvSpPr>
              <a:spLocks noChangeShapeType="1"/>
            </p:cNvSpPr>
            <p:nvPr/>
          </p:nvSpPr>
          <p:spPr bwMode="auto">
            <a:xfrm>
              <a:off x="3914775" y="4508500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1" name="Line 105"/>
            <p:cNvSpPr>
              <a:spLocks noChangeShapeType="1"/>
            </p:cNvSpPr>
            <p:nvPr/>
          </p:nvSpPr>
          <p:spPr bwMode="auto">
            <a:xfrm>
              <a:off x="3929063" y="45085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2" name="Line 106"/>
            <p:cNvSpPr>
              <a:spLocks noChangeShapeType="1"/>
            </p:cNvSpPr>
            <p:nvPr/>
          </p:nvSpPr>
          <p:spPr bwMode="auto">
            <a:xfrm flipH="1">
              <a:off x="3914775" y="4521200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3" name="Line 107"/>
            <p:cNvSpPr>
              <a:spLocks noChangeShapeType="1"/>
            </p:cNvSpPr>
            <p:nvPr/>
          </p:nvSpPr>
          <p:spPr bwMode="auto">
            <a:xfrm flipV="1">
              <a:off x="4219575" y="38322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4" name="Line 108"/>
            <p:cNvSpPr>
              <a:spLocks noChangeShapeType="1"/>
            </p:cNvSpPr>
            <p:nvPr/>
          </p:nvSpPr>
          <p:spPr bwMode="auto">
            <a:xfrm>
              <a:off x="4219575" y="383222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5" name="Line 109"/>
            <p:cNvSpPr>
              <a:spLocks noChangeShapeType="1"/>
            </p:cNvSpPr>
            <p:nvPr/>
          </p:nvSpPr>
          <p:spPr bwMode="auto">
            <a:xfrm>
              <a:off x="4235450" y="38322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6" name="Line 110"/>
            <p:cNvSpPr>
              <a:spLocks noChangeShapeType="1"/>
            </p:cNvSpPr>
            <p:nvPr/>
          </p:nvSpPr>
          <p:spPr bwMode="auto">
            <a:xfrm flipH="1">
              <a:off x="4219575" y="3838575"/>
              <a:ext cx="15875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7" name="Freeform 111"/>
            <p:cNvSpPr>
              <a:spLocks/>
            </p:cNvSpPr>
            <p:nvPr/>
          </p:nvSpPr>
          <p:spPr bwMode="auto">
            <a:xfrm>
              <a:off x="3163888" y="3162300"/>
              <a:ext cx="139700" cy="252413"/>
            </a:xfrm>
            <a:custGeom>
              <a:avLst/>
              <a:gdLst>
                <a:gd name="T0" fmla="*/ 54 w 77"/>
                <a:gd name="T1" fmla="*/ 170 h 170"/>
                <a:gd name="T2" fmla="*/ 77 w 77"/>
                <a:gd name="T3" fmla="*/ 50 h 170"/>
                <a:gd name="T4" fmla="*/ 0 w 77"/>
                <a:gd name="T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170">
                  <a:moveTo>
                    <a:pt x="54" y="170"/>
                  </a:moveTo>
                  <a:lnTo>
                    <a:pt x="77" y="5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8" name="Freeform 112"/>
            <p:cNvSpPr>
              <a:spLocks/>
            </p:cNvSpPr>
            <p:nvPr/>
          </p:nvSpPr>
          <p:spPr bwMode="auto">
            <a:xfrm>
              <a:off x="2019300" y="3090863"/>
              <a:ext cx="1144588" cy="152400"/>
            </a:xfrm>
            <a:custGeom>
              <a:avLst/>
              <a:gdLst>
                <a:gd name="T0" fmla="*/ 0 w 635"/>
                <a:gd name="T1" fmla="*/ 101 h 101"/>
                <a:gd name="T2" fmla="*/ 190 w 635"/>
                <a:gd name="T3" fmla="*/ 38 h 101"/>
                <a:gd name="T4" fmla="*/ 413 w 635"/>
                <a:gd name="T5" fmla="*/ 40 h 101"/>
                <a:gd name="T6" fmla="*/ 411 w 635"/>
                <a:gd name="T7" fmla="*/ 25 h 101"/>
                <a:gd name="T8" fmla="*/ 532 w 635"/>
                <a:gd name="T9" fmla="*/ 23 h 101"/>
                <a:gd name="T10" fmla="*/ 559 w 635"/>
                <a:gd name="T11" fmla="*/ 0 h 101"/>
                <a:gd name="T12" fmla="*/ 635 w 635"/>
                <a:gd name="T13" fmla="*/ 4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5" h="101">
                  <a:moveTo>
                    <a:pt x="0" y="101"/>
                  </a:moveTo>
                  <a:lnTo>
                    <a:pt x="190" y="38"/>
                  </a:lnTo>
                  <a:lnTo>
                    <a:pt x="413" y="40"/>
                  </a:lnTo>
                  <a:lnTo>
                    <a:pt x="411" y="25"/>
                  </a:lnTo>
                  <a:lnTo>
                    <a:pt x="532" y="23"/>
                  </a:lnTo>
                  <a:lnTo>
                    <a:pt x="559" y="0"/>
                  </a:lnTo>
                  <a:lnTo>
                    <a:pt x="635" y="48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9" name="Line 113"/>
            <p:cNvSpPr>
              <a:spLocks noChangeShapeType="1"/>
            </p:cNvSpPr>
            <p:nvPr/>
          </p:nvSpPr>
          <p:spPr bwMode="auto">
            <a:xfrm flipH="1" flipV="1">
              <a:off x="2019300" y="3243263"/>
              <a:ext cx="39688" cy="873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0" name="Line 114"/>
            <p:cNvSpPr>
              <a:spLocks noChangeShapeType="1"/>
            </p:cNvSpPr>
            <p:nvPr/>
          </p:nvSpPr>
          <p:spPr bwMode="auto">
            <a:xfrm flipV="1">
              <a:off x="2019300" y="2820988"/>
              <a:ext cx="25400" cy="4222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1" name="Freeform 115"/>
            <p:cNvSpPr>
              <a:spLocks/>
            </p:cNvSpPr>
            <p:nvPr/>
          </p:nvSpPr>
          <p:spPr bwMode="auto">
            <a:xfrm>
              <a:off x="409575" y="2963863"/>
              <a:ext cx="1158875" cy="158750"/>
            </a:xfrm>
            <a:custGeom>
              <a:avLst/>
              <a:gdLst>
                <a:gd name="T0" fmla="*/ 643 w 643"/>
                <a:gd name="T1" fmla="*/ 69 h 106"/>
                <a:gd name="T2" fmla="*/ 579 w 643"/>
                <a:gd name="T3" fmla="*/ 100 h 106"/>
                <a:gd name="T4" fmla="*/ 545 w 643"/>
                <a:gd name="T5" fmla="*/ 89 h 106"/>
                <a:gd name="T6" fmla="*/ 501 w 643"/>
                <a:gd name="T7" fmla="*/ 106 h 106"/>
                <a:gd name="T8" fmla="*/ 443 w 643"/>
                <a:gd name="T9" fmla="*/ 89 h 106"/>
                <a:gd name="T10" fmla="*/ 441 w 643"/>
                <a:gd name="T11" fmla="*/ 85 h 106"/>
                <a:gd name="T12" fmla="*/ 439 w 643"/>
                <a:gd name="T13" fmla="*/ 73 h 106"/>
                <a:gd name="T14" fmla="*/ 431 w 643"/>
                <a:gd name="T15" fmla="*/ 60 h 106"/>
                <a:gd name="T16" fmla="*/ 422 w 643"/>
                <a:gd name="T17" fmla="*/ 50 h 106"/>
                <a:gd name="T18" fmla="*/ 397 w 643"/>
                <a:gd name="T19" fmla="*/ 37 h 106"/>
                <a:gd name="T20" fmla="*/ 366 w 643"/>
                <a:gd name="T21" fmla="*/ 27 h 106"/>
                <a:gd name="T22" fmla="*/ 347 w 643"/>
                <a:gd name="T23" fmla="*/ 21 h 106"/>
                <a:gd name="T24" fmla="*/ 322 w 643"/>
                <a:gd name="T25" fmla="*/ 21 h 106"/>
                <a:gd name="T26" fmla="*/ 312 w 643"/>
                <a:gd name="T27" fmla="*/ 6 h 106"/>
                <a:gd name="T28" fmla="*/ 144 w 643"/>
                <a:gd name="T29" fmla="*/ 10 h 106"/>
                <a:gd name="T30" fmla="*/ 0 w 643"/>
                <a:gd name="T31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3" h="106">
                  <a:moveTo>
                    <a:pt x="643" y="69"/>
                  </a:moveTo>
                  <a:lnTo>
                    <a:pt x="579" y="100"/>
                  </a:lnTo>
                  <a:lnTo>
                    <a:pt x="545" y="89"/>
                  </a:lnTo>
                  <a:lnTo>
                    <a:pt x="501" y="106"/>
                  </a:lnTo>
                  <a:lnTo>
                    <a:pt x="443" y="89"/>
                  </a:lnTo>
                  <a:lnTo>
                    <a:pt x="441" y="85"/>
                  </a:lnTo>
                  <a:lnTo>
                    <a:pt x="439" y="73"/>
                  </a:lnTo>
                  <a:lnTo>
                    <a:pt x="431" y="60"/>
                  </a:lnTo>
                  <a:lnTo>
                    <a:pt x="422" y="50"/>
                  </a:lnTo>
                  <a:lnTo>
                    <a:pt x="397" y="37"/>
                  </a:lnTo>
                  <a:lnTo>
                    <a:pt x="366" y="27"/>
                  </a:lnTo>
                  <a:lnTo>
                    <a:pt x="347" y="21"/>
                  </a:lnTo>
                  <a:lnTo>
                    <a:pt x="322" y="21"/>
                  </a:lnTo>
                  <a:lnTo>
                    <a:pt x="312" y="6"/>
                  </a:lnTo>
                  <a:lnTo>
                    <a:pt x="144" y="1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2" name="Freeform 116"/>
            <p:cNvSpPr>
              <a:spLocks/>
            </p:cNvSpPr>
            <p:nvPr/>
          </p:nvSpPr>
          <p:spPr bwMode="auto">
            <a:xfrm>
              <a:off x="1568450" y="2820988"/>
              <a:ext cx="476250" cy="244475"/>
            </a:xfrm>
            <a:custGeom>
              <a:avLst/>
              <a:gdLst>
                <a:gd name="T0" fmla="*/ 0 w 263"/>
                <a:gd name="T1" fmla="*/ 169 h 169"/>
                <a:gd name="T2" fmla="*/ 115 w 263"/>
                <a:gd name="T3" fmla="*/ 118 h 169"/>
                <a:gd name="T4" fmla="*/ 74 w 263"/>
                <a:gd name="T5" fmla="*/ 73 h 169"/>
                <a:gd name="T6" fmla="*/ 263 w 263"/>
                <a:gd name="T7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3" h="169">
                  <a:moveTo>
                    <a:pt x="0" y="169"/>
                  </a:moveTo>
                  <a:lnTo>
                    <a:pt x="115" y="118"/>
                  </a:lnTo>
                  <a:lnTo>
                    <a:pt x="74" y="73"/>
                  </a:lnTo>
                  <a:lnTo>
                    <a:pt x="263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3" name="Freeform 117"/>
            <p:cNvSpPr>
              <a:spLocks/>
            </p:cNvSpPr>
            <p:nvPr/>
          </p:nvSpPr>
          <p:spPr bwMode="auto">
            <a:xfrm>
              <a:off x="2327275" y="1414463"/>
              <a:ext cx="911225" cy="387350"/>
            </a:xfrm>
            <a:custGeom>
              <a:avLst/>
              <a:gdLst>
                <a:gd name="T0" fmla="*/ 505 w 505"/>
                <a:gd name="T1" fmla="*/ 224 h 266"/>
                <a:gd name="T2" fmla="*/ 315 w 505"/>
                <a:gd name="T3" fmla="*/ 266 h 266"/>
                <a:gd name="T4" fmla="*/ 0 w 505"/>
                <a:gd name="T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5" h="266">
                  <a:moveTo>
                    <a:pt x="505" y="224"/>
                  </a:moveTo>
                  <a:lnTo>
                    <a:pt x="315" y="266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4" name="Line 118"/>
            <p:cNvSpPr>
              <a:spLocks noChangeShapeType="1"/>
            </p:cNvSpPr>
            <p:nvPr/>
          </p:nvSpPr>
          <p:spPr bwMode="auto">
            <a:xfrm flipH="1" flipV="1">
              <a:off x="3354388" y="1835150"/>
              <a:ext cx="288925" cy="317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5" name="Line 119"/>
            <p:cNvSpPr>
              <a:spLocks noChangeShapeType="1"/>
            </p:cNvSpPr>
            <p:nvPr/>
          </p:nvSpPr>
          <p:spPr bwMode="auto">
            <a:xfrm flipH="1" flipV="1">
              <a:off x="3238500" y="1741488"/>
              <a:ext cx="115888" cy="936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6" name="Freeform 120"/>
            <p:cNvSpPr>
              <a:spLocks/>
            </p:cNvSpPr>
            <p:nvPr/>
          </p:nvSpPr>
          <p:spPr bwMode="auto">
            <a:xfrm>
              <a:off x="3238500" y="995363"/>
              <a:ext cx="469900" cy="746125"/>
            </a:xfrm>
            <a:custGeom>
              <a:avLst/>
              <a:gdLst>
                <a:gd name="T0" fmla="*/ 261 w 261"/>
                <a:gd name="T1" fmla="*/ 0 h 508"/>
                <a:gd name="T2" fmla="*/ 115 w 261"/>
                <a:gd name="T3" fmla="*/ 117 h 508"/>
                <a:gd name="T4" fmla="*/ 44 w 261"/>
                <a:gd name="T5" fmla="*/ 293 h 508"/>
                <a:gd name="T6" fmla="*/ 55 w 261"/>
                <a:gd name="T7" fmla="*/ 397 h 508"/>
                <a:gd name="T8" fmla="*/ 0 w 261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508">
                  <a:moveTo>
                    <a:pt x="261" y="0"/>
                  </a:moveTo>
                  <a:lnTo>
                    <a:pt x="115" y="117"/>
                  </a:lnTo>
                  <a:lnTo>
                    <a:pt x="44" y="293"/>
                  </a:lnTo>
                  <a:lnTo>
                    <a:pt x="55" y="397"/>
                  </a:lnTo>
                  <a:lnTo>
                    <a:pt x="0" y="508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7" name="Freeform 121"/>
            <p:cNvSpPr>
              <a:spLocks/>
            </p:cNvSpPr>
            <p:nvPr/>
          </p:nvSpPr>
          <p:spPr bwMode="auto">
            <a:xfrm>
              <a:off x="3540125" y="1866900"/>
              <a:ext cx="128588" cy="144463"/>
            </a:xfrm>
            <a:custGeom>
              <a:avLst/>
              <a:gdLst>
                <a:gd name="T0" fmla="*/ 0 w 71"/>
                <a:gd name="T1" fmla="*/ 102 h 102"/>
                <a:gd name="T2" fmla="*/ 17 w 71"/>
                <a:gd name="T3" fmla="*/ 96 h 102"/>
                <a:gd name="T4" fmla="*/ 13 w 71"/>
                <a:gd name="T5" fmla="*/ 73 h 102"/>
                <a:gd name="T6" fmla="*/ 71 w 71"/>
                <a:gd name="T7" fmla="*/ 59 h 102"/>
                <a:gd name="T8" fmla="*/ 61 w 71"/>
                <a:gd name="T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2">
                  <a:moveTo>
                    <a:pt x="0" y="102"/>
                  </a:moveTo>
                  <a:lnTo>
                    <a:pt x="17" y="96"/>
                  </a:lnTo>
                  <a:lnTo>
                    <a:pt x="13" y="73"/>
                  </a:lnTo>
                  <a:lnTo>
                    <a:pt x="71" y="59"/>
                  </a:lnTo>
                  <a:lnTo>
                    <a:pt x="6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8" name="Freeform 122"/>
            <p:cNvSpPr>
              <a:spLocks/>
            </p:cNvSpPr>
            <p:nvPr/>
          </p:nvSpPr>
          <p:spPr bwMode="auto">
            <a:xfrm>
              <a:off x="3643313" y="1662113"/>
              <a:ext cx="330200" cy="204787"/>
            </a:xfrm>
            <a:custGeom>
              <a:avLst/>
              <a:gdLst>
                <a:gd name="T0" fmla="*/ 0 w 181"/>
                <a:gd name="T1" fmla="*/ 136 h 136"/>
                <a:gd name="T2" fmla="*/ 56 w 181"/>
                <a:gd name="T3" fmla="*/ 120 h 136"/>
                <a:gd name="T4" fmla="*/ 87 w 181"/>
                <a:gd name="T5" fmla="*/ 9 h 136"/>
                <a:gd name="T6" fmla="*/ 129 w 181"/>
                <a:gd name="T7" fmla="*/ 13 h 136"/>
                <a:gd name="T8" fmla="*/ 181 w 181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136">
                  <a:moveTo>
                    <a:pt x="0" y="136"/>
                  </a:moveTo>
                  <a:lnTo>
                    <a:pt x="56" y="120"/>
                  </a:lnTo>
                  <a:lnTo>
                    <a:pt x="87" y="9"/>
                  </a:lnTo>
                  <a:lnTo>
                    <a:pt x="129" y="13"/>
                  </a:lnTo>
                  <a:lnTo>
                    <a:pt x="181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9" name="Freeform 123"/>
            <p:cNvSpPr>
              <a:spLocks/>
            </p:cNvSpPr>
            <p:nvPr/>
          </p:nvSpPr>
          <p:spPr bwMode="auto">
            <a:xfrm>
              <a:off x="2162175" y="1555750"/>
              <a:ext cx="98425" cy="531813"/>
            </a:xfrm>
            <a:custGeom>
              <a:avLst/>
              <a:gdLst>
                <a:gd name="T0" fmla="*/ 0 w 55"/>
                <a:gd name="T1" fmla="*/ 0 h 360"/>
                <a:gd name="T2" fmla="*/ 52 w 55"/>
                <a:gd name="T3" fmla="*/ 57 h 360"/>
                <a:gd name="T4" fmla="*/ 19 w 55"/>
                <a:gd name="T5" fmla="*/ 182 h 360"/>
                <a:gd name="T6" fmla="*/ 55 w 55"/>
                <a:gd name="T7" fmla="*/ 285 h 360"/>
                <a:gd name="T8" fmla="*/ 7 w 55"/>
                <a:gd name="T9" fmla="*/ 3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60">
                  <a:moveTo>
                    <a:pt x="0" y="0"/>
                  </a:moveTo>
                  <a:lnTo>
                    <a:pt x="52" y="57"/>
                  </a:lnTo>
                  <a:lnTo>
                    <a:pt x="19" y="182"/>
                  </a:lnTo>
                  <a:lnTo>
                    <a:pt x="55" y="285"/>
                  </a:lnTo>
                  <a:lnTo>
                    <a:pt x="7" y="36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0" name="Freeform 124"/>
            <p:cNvSpPr>
              <a:spLocks/>
            </p:cNvSpPr>
            <p:nvPr/>
          </p:nvSpPr>
          <p:spPr bwMode="auto">
            <a:xfrm>
              <a:off x="2044700" y="2087563"/>
              <a:ext cx="174625" cy="733425"/>
            </a:xfrm>
            <a:custGeom>
              <a:avLst/>
              <a:gdLst>
                <a:gd name="T0" fmla="*/ 72 w 97"/>
                <a:gd name="T1" fmla="*/ 0 h 495"/>
                <a:gd name="T2" fmla="*/ 57 w 97"/>
                <a:gd name="T3" fmla="*/ 25 h 495"/>
                <a:gd name="T4" fmla="*/ 97 w 97"/>
                <a:gd name="T5" fmla="*/ 98 h 495"/>
                <a:gd name="T6" fmla="*/ 97 w 97"/>
                <a:gd name="T7" fmla="*/ 455 h 495"/>
                <a:gd name="T8" fmla="*/ 0 w 97"/>
                <a:gd name="T9" fmla="*/ 495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495">
                  <a:moveTo>
                    <a:pt x="72" y="0"/>
                  </a:moveTo>
                  <a:lnTo>
                    <a:pt x="57" y="25"/>
                  </a:lnTo>
                  <a:lnTo>
                    <a:pt x="97" y="98"/>
                  </a:lnTo>
                  <a:lnTo>
                    <a:pt x="97" y="455"/>
                  </a:lnTo>
                  <a:lnTo>
                    <a:pt x="0" y="49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1" name="Freeform 125"/>
            <p:cNvSpPr>
              <a:spLocks/>
            </p:cNvSpPr>
            <p:nvPr/>
          </p:nvSpPr>
          <p:spPr bwMode="auto">
            <a:xfrm>
              <a:off x="2960688" y="2359025"/>
              <a:ext cx="312737" cy="803275"/>
            </a:xfrm>
            <a:custGeom>
              <a:avLst/>
              <a:gdLst>
                <a:gd name="T0" fmla="*/ 115 w 173"/>
                <a:gd name="T1" fmla="*/ 545 h 545"/>
                <a:gd name="T2" fmla="*/ 173 w 173"/>
                <a:gd name="T3" fmla="*/ 456 h 545"/>
                <a:gd name="T4" fmla="*/ 115 w 173"/>
                <a:gd name="T5" fmla="*/ 357 h 545"/>
                <a:gd name="T6" fmla="*/ 110 w 173"/>
                <a:gd name="T7" fmla="*/ 84 h 545"/>
                <a:gd name="T8" fmla="*/ 0 w 173"/>
                <a:gd name="T9" fmla="*/ 51 h 545"/>
                <a:gd name="T10" fmla="*/ 4 w 173"/>
                <a:gd name="T11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" h="545">
                  <a:moveTo>
                    <a:pt x="115" y="545"/>
                  </a:moveTo>
                  <a:lnTo>
                    <a:pt x="173" y="456"/>
                  </a:lnTo>
                  <a:lnTo>
                    <a:pt x="115" y="357"/>
                  </a:lnTo>
                  <a:lnTo>
                    <a:pt x="110" y="84"/>
                  </a:lnTo>
                  <a:lnTo>
                    <a:pt x="0" y="51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2" name="Line 126"/>
            <p:cNvSpPr>
              <a:spLocks noChangeShapeType="1"/>
            </p:cNvSpPr>
            <p:nvPr/>
          </p:nvSpPr>
          <p:spPr bwMode="auto">
            <a:xfrm flipV="1">
              <a:off x="2762250" y="3275013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3" name="Line 127"/>
            <p:cNvSpPr>
              <a:spLocks noChangeShapeType="1"/>
            </p:cNvSpPr>
            <p:nvPr/>
          </p:nvSpPr>
          <p:spPr bwMode="auto">
            <a:xfrm>
              <a:off x="2762250" y="327501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4" name="Line 128"/>
            <p:cNvSpPr>
              <a:spLocks noChangeShapeType="1"/>
            </p:cNvSpPr>
            <p:nvPr/>
          </p:nvSpPr>
          <p:spPr bwMode="auto">
            <a:xfrm>
              <a:off x="2773363" y="3275013"/>
              <a:ext cx="4762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5" name="Line 129"/>
            <p:cNvSpPr>
              <a:spLocks noChangeShapeType="1"/>
            </p:cNvSpPr>
            <p:nvPr/>
          </p:nvSpPr>
          <p:spPr bwMode="auto">
            <a:xfrm flipH="1">
              <a:off x="2762250" y="3281363"/>
              <a:ext cx="11113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6" name="Freeform 130"/>
            <p:cNvSpPr>
              <a:spLocks/>
            </p:cNvSpPr>
            <p:nvPr/>
          </p:nvSpPr>
          <p:spPr bwMode="auto">
            <a:xfrm>
              <a:off x="3324225" y="1835150"/>
              <a:ext cx="30163" cy="195263"/>
            </a:xfrm>
            <a:custGeom>
              <a:avLst/>
              <a:gdLst>
                <a:gd name="T0" fmla="*/ 19 w 19"/>
                <a:gd name="T1" fmla="*/ 0 h 134"/>
                <a:gd name="T2" fmla="*/ 5 w 19"/>
                <a:gd name="T3" fmla="*/ 55 h 134"/>
                <a:gd name="T4" fmla="*/ 17 w 19"/>
                <a:gd name="T5" fmla="*/ 63 h 134"/>
                <a:gd name="T6" fmla="*/ 0 w 19"/>
                <a:gd name="T7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34">
                  <a:moveTo>
                    <a:pt x="19" y="0"/>
                  </a:move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7" name="Freeform 131"/>
            <p:cNvSpPr>
              <a:spLocks/>
            </p:cNvSpPr>
            <p:nvPr/>
          </p:nvSpPr>
          <p:spPr bwMode="auto">
            <a:xfrm>
              <a:off x="2967038" y="2030413"/>
              <a:ext cx="423862" cy="328612"/>
            </a:xfrm>
            <a:custGeom>
              <a:avLst/>
              <a:gdLst>
                <a:gd name="T0" fmla="*/ 0 w 234"/>
                <a:gd name="T1" fmla="*/ 219 h 219"/>
                <a:gd name="T2" fmla="*/ 194 w 234"/>
                <a:gd name="T3" fmla="*/ 136 h 219"/>
                <a:gd name="T4" fmla="*/ 194 w 234"/>
                <a:gd name="T5" fmla="*/ 113 h 219"/>
                <a:gd name="T6" fmla="*/ 205 w 234"/>
                <a:gd name="T7" fmla="*/ 105 h 219"/>
                <a:gd name="T8" fmla="*/ 211 w 234"/>
                <a:gd name="T9" fmla="*/ 100 h 219"/>
                <a:gd name="T10" fmla="*/ 221 w 234"/>
                <a:gd name="T11" fmla="*/ 100 h 219"/>
                <a:gd name="T12" fmla="*/ 227 w 234"/>
                <a:gd name="T13" fmla="*/ 92 h 219"/>
                <a:gd name="T14" fmla="*/ 234 w 234"/>
                <a:gd name="T15" fmla="*/ 90 h 219"/>
                <a:gd name="T16" fmla="*/ 198 w 234"/>
                <a:gd name="T17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4" h="219">
                  <a:moveTo>
                    <a:pt x="0" y="219"/>
                  </a:moveTo>
                  <a:lnTo>
                    <a:pt x="194" y="136"/>
                  </a:lnTo>
                  <a:lnTo>
                    <a:pt x="194" y="113"/>
                  </a:lnTo>
                  <a:lnTo>
                    <a:pt x="205" y="105"/>
                  </a:lnTo>
                  <a:lnTo>
                    <a:pt x="211" y="100"/>
                  </a:lnTo>
                  <a:lnTo>
                    <a:pt x="221" y="100"/>
                  </a:lnTo>
                  <a:lnTo>
                    <a:pt x="227" y="92"/>
                  </a:lnTo>
                  <a:lnTo>
                    <a:pt x="234" y="90"/>
                  </a:lnTo>
                  <a:lnTo>
                    <a:pt x="198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8" name="Freeform 132"/>
            <p:cNvSpPr>
              <a:spLocks/>
            </p:cNvSpPr>
            <p:nvPr/>
          </p:nvSpPr>
          <p:spPr bwMode="auto">
            <a:xfrm>
              <a:off x="2174875" y="2087563"/>
              <a:ext cx="792163" cy="271462"/>
            </a:xfrm>
            <a:custGeom>
              <a:avLst/>
              <a:gdLst>
                <a:gd name="T0" fmla="*/ 438 w 438"/>
                <a:gd name="T1" fmla="*/ 183 h 183"/>
                <a:gd name="T2" fmla="*/ 379 w 438"/>
                <a:gd name="T3" fmla="*/ 94 h 183"/>
                <a:gd name="T4" fmla="*/ 260 w 438"/>
                <a:gd name="T5" fmla="*/ 91 h 183"/>
                <a:gd name="T6" fmla="*/ 250 w 438"/>
                <a:gd name="T7" fmla="*/ 92 h 183"/>
                <a:gd name="T8" fmla="*/ 244 w 438"/>
                <a:gd name="T9" fmla="*/ 98 h 183"/>
                <a:gd name="T10" fmla="*/ 231 w 438"/>
                <a:gd name="T11" fmla="*/ 104 h 183"/>
                <a:gd name="T12" fmla="*/ 215 w 438"/>
                <a:gd name="T13" fmla="*/ 104 h 183"/>
                <a:gd name="T14" fmla="*/ 0 w 438"/>
                <a:gd name="T15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8" h="183">
                  <a:moveTo>
                    <a:pt x="438" y="183"/>
                  </a:moveTo>
                  <a:lnTo>
                    <a:pt x="379" y="94"/>
                  </a:lnTo>
                  <a:lnTo>
                    <a:pt x="260" y="91"/>
                  </a:lnTo>
                  <a:lnTo>
                    <a:pt x="250" y="92"/>
                  </a:lnTo>
                  <a:lnTo>
                    <a:pt x="244" y="98"/>
                  </a:lnTo>
                  <a:lnTo>
                    <a:pt x="231" y="104"/>
                  </a:lnTo>
                  <a:lnTo>
                    <a:pt x="215" y="104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9" name="Line 133"/>
            <p:cNvSpPr>
              <a:spLocks noChangeShapeType="1"/>
            </p:cNvSpPr>
            <p:nvPr/>
          </p:nvSpPr>
          <p:spPr bwMode="auto">
            <a:xfrm flipV="1">
              <a:off x="3457575" y="2470150"/>
              <a:ext cx="1588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0" name="Line 134"/>
            <p:cNvSpPr>
              <a:spLocks noChangeShapeType="1"/>
            </p:cNvSpPr>
            <p:nvPr/>
          </p:nvSpPr>
          <p:spPr bwMode="auto">
            <a:xfrm>
              <a:off x="3457575" y="2470150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1" name="Line 135"/>
            <p:cNvSpPr>
              <a:spLocks noChangeShapeType="1"/>
            </p:cNvSpPr>
            <p:nvPr/>
          </p:nvSpPr>
          <p:spPr bwMode="auto">
            <a:xfrm>
              <a:off x="3473450" y="2470150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2" name="Line 136"/>
            <p:cNvSpPr>
              <a:spLocks noChangeShapeType="1"/>
            </p:cNvSpPr>
            <p:nvPr/>
          </p:nvSpPr>
          <p:spPr bwMode="auto">
            <a:xfrm flipH="1">
              <a:off x="3457575" y="2476500"/>
              <a:ext cx="15875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3" name="Freeform 137"/>
            <p:cNvSpPr>
              <a:spLocks/>
            </p:cNvSpPr>
            <p:nvPr/>
          </p:nvSpPr>
          <p:spPr bwMode="auto">
            <a:xfrm>
              <a:off x="3324225" y="2011363"/>
              <a:ext cx="215900" cy="19050"/>
            </a:xfrm>
            <a:custGeom>
              <a:avLst/>
              <a:gdLst>
                <a:gd name="T0" fmla="*/ 0 w 117"/>
                <a:gd name="T1" fmla="*/ 15 h 15"/>
                <a:gd name="T2" fmla="*/ 55 w 117"/>
                <a:gd name="T3" fmla="*/ 15 h 15"/>
                <a:gd name="T4" fmla="*/ 117 w 117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15">
                  <a:moveTo>
                    <a:pt x="0" y="15"/>
                  </a:moveTo>
                  <a:lnTo>
                    <a:pt x="55" y="15"/>
                  </a:lnTo>
                  <a:lnTo>
                    <a:pt x="117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4" name="Line 138"/>
            <p:cNvSpPr>
              <a:spLocks noChangeShapeType="1"/>
            </p:cNvSpPr>
            <p:nvPr/>
          </p:nvSpPr>
          <p:spPr bwMode="auto">
            <a:xfrm flipV="1">
              <a:off x="3197225" y="1900238"/>
              <a:ext cx="3175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5" name="Line 139"/>
            <p:cNvSpPr>
              <a:spLocks noChangeShapeType="1"/>
            </p:cNvSpPr>
            <p:nvPr/>
          </p:nvSpPr>
          <p:spPr bwMode="auto">
            <a:xfrm>
              <a:off x="3197225" y="1900238"/>
              <a:ext cx="15875" cy="47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6" name="Line 140"/>
            <p:cNvSpPr>
              <a:spLocks noChangeShapeType="1"/>
            </p:cNvSpPr>
            <p:nvPr/>
          </p:nvSpPr>
          <p:spPr bwMode="auto">
            <a:xfrm>
              <a:off x="3213100" y="1900238"/>
              <a:ext cx="0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7" name="Line 141"/>
            <p:cNvSpPr>
              <a:spLocks noChangeShapeType="1"/>
            </p:cNvSpPr>
            <p:nvPr/>
          </p:nvSpPr>
          <p:spPr bwMode="auto">
            <a:xfrm flipH="1">
              <a:off x="3197225" y="1914525"/>
              <a:ext cx="15875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8" name="Line 142"/>
            <p:cNvSpPr>
              <a:spLocks noChangeShapeType="1"/>
            </p:cNvSpPr>
            <p:nvPr/>
          </p:nvSpPr>
          <p:spPr bwMode="auto">
            <a:xfrm flipV="1">
              <a:off x="3035300" y="15430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9" name="Line 143"/>
            <p:cNvSpPr>
              <a:spLocks noChangeShapeType="1"/>
            </p:cNvSpPr>
            <p:nvPr/>
          </p:nvSpPr>
          <p:spPr bwMode="auto">
            <a:xfrm>
              <a:off x="3035300" y="1543050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0" name="Line 144"/>
            <p:cNvSpPr>
              <a:spLocks noChangeShapeType="1"/>
            </p:cNvSpPr>
            <p:nvPr/>
          </p:nvSpPr>
          <p:spPr bwMode="auto">
            <a:xfrm>
              <a:off x="3044825" y="1543050"/>
              <a:ext cx="4763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1" name="Line 145"/>
            <p:cNvSpPr>
              <a:spLocks noChangeShapeType="1"/>
            </p:cNvSpPr>
            <p:nvPr/>
          </p:nvSpPr>
          <p:spPr bwMode="auto">
            <a:xfrm flipH="1">
              <a:off x="3035300" y="1555750"/>
              <a:ext cx="952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2" name="Line 146"/>
            <p:cNvSpPr>
              <a:spLocks noChangeShapeType="1"/>
            </p:cNvSpPr>
            <p:nvPr/>
          </p:nvSpPr>
          <p:spPr bwMode="auto">
            <a:xfrm flipV="1">
              <a:off x="3543300" y="19065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3" name="Line 147"/>
            <p:cNvSpPr>
              <a:spLocks noChangeShapeType="1"/>
            </p:cNvSpPr>
            <p:nvPr/>
          </p:nvSpPr>
          <p:spPr bwMode="auto">
            <a:xfrm>
              <a:off x="3543300" y="1906588"/>
              <a:ext cx="14288" cy="47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4" name="Line 148"/>
            <p:cNvSpPr>
              <a:spLocks noChangeShapeType="1"/>
            </p:cNvSpPr>
            <p:nvPr/>
          </p:nvSpPr>
          <p:spPr bwMode="auto">
            <a:xfrm>
              <a:off x="3557588" y="1906588"/>
              <a:ext cx="3175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5" name="Line 149"/>
            <p:cNvSpPr>
              <a:spLocks noChangeShapeType="1"/>
            </p:cNvSpPr>
            <p:nvPr/>
          </p:nvSpPr>
          <p:spPr bwMode="auto">
            <a:xfrm flipH="1">
              <a:off x="3543300" y="1919288"/>
              <a:ext cx="14288" cy="47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6" name="Line 150"/>
            <p:cNvSpPr>
              <a:spLocks noChangeShapeType="1"/>
            </p:cNvSpPr>
            <p:nvPr/>
          </p:nvSpPr>
          <p:spPr bwMode="auto">
            <a:xfrm flipV="1">
              <a:off x="3514725" y="1641475"/>
              <a:ext cx="635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7" name="Line 151"/>
            <p:cNvSpPr>
              <a:spLocks noChangeShapeType="1"/>
            </p:cNvSpPr>
            <p:nvPr/>
          </p:nvSpPr>
          <p:spPr bwMode="auto">
            <a:xfrm>
              <a:off x="3514725" y="1641475"/>
              <a:ext cx="2540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8" name="Line 152"/>
            <p:cNvSpPr>
              <a:spLocks noChangeShapeType="1"/>
            </p:cNvSpPr>
            <p:nvPr/>
          </p:nvSpPr>
          <p:spPr bwMode="auto">
            <a:xfrm>
              <a:off x="3540125" y="164147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9" name="Line 153"/>
            <p:cNvSpPr>
              <a:spLocks noChangeShapeType="1"/>
            </p:cNvSpPr>
            <p:nvPr/>
          </p:nvSpPr>
          <p:spPr bwMode="auto">
            <a:xfrm flipH="1">
              <a:off x="3514725" y="1655763"/>
              <a:ext cx="25400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0" name="Freeform 154"/>
            <p:cNvSpPr>
              <a:spLocks/>
            </p:cNvSpPr>
            <p:nvPr/>
          </p:nvSpPr>
          <p:spPr bwMode="auto">
            <a:xfrm>
              <a:off x="3898900" y="2738438"/>
              <a:ext cx="204788" cy="600075"/>
            </a:xfrm>
            <a:custGeom>
              <a:avLst/>
              <a:gdLst>
                <a:gd name="T0" fmla="*/ 0 w 112"/>
                <a:gd name="T1" fmla="*/ 407 h 407"/>
                <a:gd name="T2" fmla="*/ 112 w 112"/>
                <a:gd name="T3" fmla="*/ 345 h 407"/>
                <a:gd name="T4" fmla="*/ 16 w 112"/>
                <a:gd name="T5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" h="407">
                  <a:moveTo>
                    <a:pt x="0" y="407"/>
                  </a:moveTo>
                  <a:lnTo>
                    <a:pt x="112" y="345"/>
                  </a:lnTo>
                  <a:lnTo>
                    <a:pt x="16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1" name="Freeform 155"/>
            <p:cNvSpPr>
              <a:spLocks/>
            </p:cNvSpPr>
            <p:nvPr/>
          </p:nvSpPr>
          <p:spPr bwMode="auto">
            <a:xfrm>
              <a:off x="6042025" y="3800475"/>
              <a:ext cx="282575" cy="693738"/>
            </a:xfrm>
            <a:custGeom>
              <a:avLst/>
              <a:gdLst>
                <a:gd name="T0" fmla="*/ 0 w 154"/>
                <a:gd name="T1" fmla="*/ 0 h 472"/>
                <a:gd name="T2" fmla="*/ 48 w 154"/>
                <a:gd name="T3" fmla="*/ 175 h 472"/>
                <a:gd name="T4" fmla="*/ 69 w 154"/>
                <a:gd name="T5" fmla="*/ 175 h 472"/>
                <a:gd name="T6" fmla="*/ 81 w 154"/>
                <a:gd name="T7" fmla="*/ 179 h 472"/>
                <a:gd name="T8" fmla="*/ 115 w 154"/>
                <a:gd name="T9" fmla="*/ 298 h 472"/>
                <a:gd name="T10" fmla="*/ 110 w 154"/>
                <a:gd name="T11" fmla="*/ 307 h 472"/>
                <a:gd name="T12" fmla="*/ 89 w 154"/>
                <a:gd name="T13" fmla="*/ 309 h 472"/>
                <a:gd name="T14" fmla="*/ 75 w 154"/>
                <a:gd name="T15" fmla="*/ 325 h 472"/>
                <a:gd name="T16" fmla="*/ 81 w 154"/>
                <a:gd name="T17" fmla="*/ 346 h 472"/>
                <a:gd name="T18" fmla="*/ 87 w 154"/>
                <a:gd name="T19" fmla="*/ 353 h 472"/>
                <a:gd name="T20" fmla="*/ 121 w 154"/>
                <a:gd name="T21" fmla="*/ 367 h 472"/>
                <a:gd name="T22" fmla="*/ 127 w 154"/>
                <a:gd name="T23" fmla="*/ 375 h 472"/>
                <a:gd name="T24" fmla="*/ 127 w 154"/>
                <a:gd name="T25" fmla="*/ 382 h 472"/>
                <a:gd name="T26" fmla="*/ 119 w 154"/>
                <a:gd name="T27" fmla="*/ 426 h 472"/>
                <a:gd name="T28" fmla="*/ 119 w 154"/>
                <a:gd name="T29" fmla="*/ 436 h 472"/>
                <a:gd name="T30" fmla="*/ 121 w 154"/>
                <a:gd name="T31" fmla="*/ 446 h 472"/>
                <a:gd name="T32" fmla="*/ 138 w 154"/>
                <a:gd name="T33" fmla="*/ 448 h 472"/>
                <a:gd name="T34" fmla="*/ 142 w 154"/>
                <a:gd name="T35" fmla="*/ 444 h 472"/>
                <a:gd name="T36" fmla="*/ 154 w 154"/>
                <a:gd name="T37" fmla="*/ 444 h 472"/>
                <a:gd name="T38" fmla="*/ 148 w 154"/>
                <a:gd name="T39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4" h="472">
                  <a:moveTo>
                    <a:pt x="0" y="0"/>
                  </a:moveTo>
                  <a:lnTo>
                    <a:pt x="48" y="175"/>
                  </a:lnTo>
                  <a:lnTo>
                    <a:pt x="69" y="175"/>
                  </a:lnTo>
                  <a:lnTo>
                    <a:pt x="81" y="179"/>
                  </a:lnTo>
                  <a:lnTo>
                    <a:pt x="115" y="298"/>
                  </a:lnTo>
                  <a:lnTo>
                    <a:pt x="110" y="307"/>
                  </a:lnTo>
                  <a:lnTo>
                    <a:pt x="89" y="309"/>
                  </a:lnTo>
                  <a:lnTo>
                    <a:pt x="75" y="325"/>
                  </a:lnTo>
                  <a:lnTo>
                    <a:pt x="81" y="346"/>
                  </a:lnTo>
                  <a:lnTo>
                    <a:pt x="87" y="353"/>
                  </a:lnTo>
                  <a:lnTo>
                    <a:pt x="121" y="367"/>
                  </a:lnTo>
                  <a:lnTo>
                    <a:pt x="127" y="375"/>
                  </a:lnTo>
                  <a:lnTo>
                    <a:pt x="127" y="382"/>
                  </a:lnTo>
                  <a:lnTo>
                    <a:pt x="119" y="426"/>
                  </a:lnTo>
                  <a:lnTo>
                    <a:pt x="119" y="436"/>
                  </a:lnTo>
                  <a:lnTo>
                    <a:pt x="121" y="446"/>
                  </a:lnTo>
                  <a:lnTo>
                    <a:pt x="138" y="448"/>
                  </a:lnTo>
                  <a:lnTo>
                    <a:pt x="142" y="444"/>
                  </a:lnTo>
                  <a:lnTo>
                    <a:pt x="154" y="444"/>
                  </a:lnTo>
                  <a:lnTo>
                    <a:pt x="148" y="472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2" name="Freeform 156"/>
            <p:cNvSpPr>
              <a:spLocks/>
            </p:cNvSpPr>
            <p:nvPr/>
          </p:nvSpPr>
          <p:spPr bwMode="auto">
            <a:xfrm>
              <a:off x="7380288" y="6102350"/>
              <a:ext cx="295275" cy="133350"/>
            </a:xfrm>
            <a:custGeom>
              <a:avLst/>
              <a:gdLst>
                <a:gd name="T0" fmla="*/ 0 w 163"/>
                <a:gd name="T1" fmla="*/ 11 h 88"/>
                <a:gd name="T2" fmla="*/ 4 w 163"/>
                <a:gd name="T3" fmla="*/ 38 h 88"/>
                <a:gd name="T4" fmla="*/ 8 w 163"/>
                <a:gd name="T5" fmla="*/ 42 h 88"/>
                <a:gd name="T6" fmla="*/ 17 w 163"/>
                <a:gd name="T7" fmla="*/ 40 h 88"/>
                <a:gd name="T8" fmla="*/ 21 w 163"/>
                <a:gd name="T9" fmla="*/ 32 h 88"/>
                <a:gd name="T10" fmla="*/ 27 w 163"/>
                <a:gd name="T11" fmla="*/ 30 h 88"/>
                <a:gd name="T12" fmla="*/ 31 w 163"/>
                <a:gd name="T13" fmla="*/ 38 h 88"/>
                <a:gd name="T14" fmla="*/ 19 w 163"/>
                <a:gd name="T15" fmla="*/ 84 h 88"/>
                <a:gd name="T16" fmla="*/ 52 w 163"/>
                <a:gd name="T17" fmla="*/ 84 h 88"/>
                <a:gd name="T18" fmla="*/ 48 w 163"/>
                <a:gd name="T19" fmla="*/ 88 h 88"/>
                <a:gd name="T20" fmla="*/ 92 w 163"/>
                <a:gd name="T21" fmla="*/ 86 h 88"/>
                <a:gd name="T22" fmla="*/ 112 w 163"/>
                <a:gd name="T23" fmla="*/ 74 h 88"/>
                <a:gd name="T24" fmla="*/ 138 w 163"/>
                <a:gd name="T25" fmla="*/ 72 h 88"/>
                <a:gd name="T26" fmla="*/ 154 w 163"/>
                <a:gd name="T27" fmla="*/ 71 h 88"/>
                <a:gd name="T28" fmla="*/ 163 w 163"/>
                <a:gd name="T29" fmla="*/ 53 h 88"/>
                <a:gd name="T30" fmla="*/ 163 w 163"/>
                <a:gd name="T3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3" h="88">
                  <a:moveTo>
                    <a:pt x="0" y="11"/>
                  </a:moveTo>
                  <a:lnTo>
                    <a:pt x="4" y="38"/>
                  </a:lnTo>
                  <a:lnTo>
                    <a:pt x="8" y="42"/>
                  </a:lnTo>
                  <a:lnTo>
                    <a:pt x="17" y="40"/>
                  </a:lnTo>
                  <a:lnTo>
                    <a:pt x="21" y="32"/>
                  </a:lnTo>
                  <a:lnTo>
                    <a:pt x="27" y="30"/>
                  </a:lnTo>
                  <a:lnTo>
                    <a:pt x="31" y="38"/>
                  </a:lnTo>
                  <a:lnTo>
                    <a:pt x="19" y="84"/>
                  </a:lnTo>
                  <a:lnTo>
                    <a:pt x="52" y="84"/>
                  </a:lnTo>
                  <a:lnTo>
                    <a:pt x="48" y="88"/>
                  </a:lnTo>
                  <a:lnTo>
                    <a:pt x="92" y="86"/>
                  </a:lnTo>
                  <a:lnTo>
                    <a:pt x="112" y="74"/>
                  </a:lnTo>
                  <a:lnTo>
                    <a:pt x="138" y="72"/>
                  </a:lnTo>
                  <a:lnTo>
                    <a:pt x="154" y="71"/>
                  </a:lnTo>
                  <a:lnTo>
                    <a:pt x="163" y="53"/>
                  </a:lnTo>
                  <a:lnTo>
                    <a:pt x="16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3" name="Freeform 157"/>
            <p:cNvSpPr>
              <a:spLocks/>
            </p:cNvSpPr>
            <p:nvPr/>
          </p:nvSpPr>
          <p:spPr bwMode="auto">
            <a:xfrm>
              <a:off x="7113588" y="5449888"/>
              <a:ext cx="68262" cy="220662"/>
            </a:xfrm>
            <a:custGeom>
              <a:avLst/>
              <a:gdLst>
                <a:gd name="T0" fmla="*/ 35 w 39"/>
                <a:gd name="T1" fmla="*/ 150 h 150"/>
                <a:gd name="T2" fmla="*/ 33 w 39"/>
                <a:gd name="T3" fmla="*/ 142 h 150"/>
                <a:gd name="T4" fmla="*/ 33 w 39"/>
                <a:gd name="T5" fmla="*/ 135 h 150"/>
                <a:gd name="T6" fmla="*/ 39 w 39"/>
                <a:gd name="T7" fmla="*/ 127 h 150"/>
                <a:gd name="T8" fmla="*/ 37 w 39"/>
                <a:gd name="T9" fmla="*/ 117 h 150"/>
                <a:gd name="T10" fmla="*/ 35 w 39"/>
                <a:gd name="T11" fmla="*/ 108 h 150"/>
                <a:gd name="T12" fmla="*/ 39 w 39"/>
                <a:gd name="T13" fmla="*/ 96 h 150"/>
                <a:gd name="T14" fmla="*/ 35 w 39"/>
                <a:gd name="T15" fmla="*/ 85 h 150"/>
                <a:gd name="T16" fmla="*/ 29 w 39"/>
                <a:gd name="T17" fmla="*/ 73 h 150"/>
                <a:gd name="T18" fmla="*/ 16 w 39"/>
                <a:gd name="T19" fmla="*/ 62 h 150"/>
                <a:gd name="T20" fmla="*/ 8 w 39"/>
                <a:gd name="T21" fmla="*/ 48 h 150"/>
                <a:gd name="T22" fmla="*/ 4 w 39"/>
                <a:gd name="T23" fmla="*/ 44 h 150"/>
                <a:gd name="T24" fmla="*/ 4 w 39"/>
                <a:gd name="T25" fmla="*/ 37 h 150"/>
                <a:gd name="T26" fmla="*/ 0 w 39"/>
                <a:gd name="T27" fmla="*/ 29 h 150"/>
                <a:gd name="T28" fmla="*/ 0 w 39"/>
                <a:gd name="T29" fmla="*/ 19 h 150"/>
                <a:gd name="T30" fmla="*/ 8 w 39"/>
                <a:gd name="T31" fmla="*/ 10 h 150"/>
                <a:gd name="T32" fmla="*/ 14 w 39"/>
                <a:gd name="T3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150">
                  <a:moveTo>
                    <a:pt x="35" y="150"/>
                  </a:moveTo>
                  <a:lnTo>
                    <a:pt x="33" y="142"/>
                  </a:lnTo>
                  <a:lnTo>
                    <a:pt x="33" y="135"/>
                  </a:lnTo>
                  <a:lnTo>
                    <a:pt x="39" y="127"/>
                  </a:lnTo>
                  <a:lnTo>
                    <a:pt x="37" y="117"/>
                  </a:lnTo>
                  <a:lnTo>
                    <a:pt x="35" y="108"/>
                  </a:lnTo>
                  <a:lnTo>
                    <a:pt x="39" y="96"/>
                  </a:lnTo>
                  <a:lnTo>
                    <a:pt x="35" y="85"/>
                  </a:lnTo>
                  <a:lnTo>
                    <a:pt x="29" y="73"/>
                  </a:lnTo>
                  <a:lnTo>
                    <a:pt x="16" y="62"/>
                  </a:lnTo>
                  <a:lnTo>
                    <a:pt x="8" y="48"/>
                  </a:lnTo>
                  <a:lnTo>
                    <a:pt x="4" y="44"/>
                  </a:lnTo>
                  <a:lnTo>
                    <a:pt x="4" y="37"/>
                  </a:lnTo>
                  <a:lnTo>
                    <a:pt x="0" y="29"/>
                  </a:lnTo>
                  <a:lnTo>
                    <a:pt x="0" y="19"/>
                  </a:lnTo>
                  <a:lnTo>
                    <a:pt x="8" y="10"/>
                  </a:lnTo>
                  <a:lnTo>
                    <a:pt x="1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4" name="Freeform 158"/>
            <p:cNvSpPr>
              <a:spLocks/>
            </p:cNvSpPr>
            <p:nvPr/>
          </p:nvSpPr>
          <p:spPr bwMode="auto">
            <a:xfrm>
              <a:off x="7138988" y="5402263"/>
              <a:ext cx="42862" cy="47625"/>
            </a:xfrm>
            <a:custGeom>
              <a:avLst/>
              <a:gdLst>
                <a:gd name="T0" fmla="*/ 25 w 25"/>
                <a:gd name="T1" fmla="*/ 0 h 29"/>
                <a:gd name="T2" fmla="*/ 19 w 25"/>
                <a:gd name="T3" fmla="*/ 10 h 29"/>
                <a:gd name="T4" fmla="*/ 11 w 25"/>
                <a:gd name="T5" fmla="*/ 12 h 29"/>
                <a:gd name="T6" fmla="*/ 8 w 25"/>
                <a:gd name="T7" fmla="*/ 18 h 29"/>
                <a:gd name="T8" fmla="*/ 0 w 2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9">
                  <a:moveTo>
                    <a:pt x="25" y="0"/>
                  </a:moveTo>
                  <a:lnTo>
                    <a:pt x="19" y="10"/>
                  </a:lnTo>
                  <a:lnTo>
                    <a:pt x="11" y="12"/>
                  </a:lnTo>
                  <a:lnTo>
                    <a:pt x="8" y="18"/>
                  </a:lnTo>
                  <a:lnTo>
                    <a:pt x="0" y="2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5" name="Freeform 159"/>
            <p:cNvSpPr>
              <a:spLocks/>
            </p:cNvSpPr>
            <p:nvPr/>
          </p:nvSpPr>
          <p:spPr bwMode="auto">
            <a:xfrm>
              <a:off x="7662863" y="5534025"/>
              <a:ext cx="173037" cy="255588"/>
            </a:xfrm>
            <a:custGeom>
              <a:avLst/>
              <a:gdLst>
                <a:gd name="T0" fmla="*/ 96 w 96"/>
                <a:gd name="T1" fmla="*/ 174 h 174"/>
                <a:gd name="T2" fmla="*/ 96 w 96"/>
                <a:gd name="T3" fmla="*/ 94 h 174"/>
                <a:gd name="T4" fmla="*/ 59 w 96"/>
                <a:gd name="T5" fmla="*/ 94 h 174"/>
                <a:gd name="T6" fmla="*/ 59 w 96"/>
                <a:gd name="T7" fmla="*/ 75 h 174"/>
                <a:gd name="T8" fmla="*/ 44 w 96"/>
                <a:gd name="T9" fmla="*/ 71 h 174"/>
                <a:gd name="T10" fmla="*/ 36 w 96"/>
                <a:gd name="T11" fmla="*/ 63 h 174"/>
                <a:gd name="T12" fmla="*/ 36 w 96"/>
                <a:gd name="T13" fmla="*/ 44 h 174"/>
                <a:gd name="T14" fmla="*/ 0 w 96"/>
                <a:gd name="T1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" h="174">
                  <a:moveTo>
                    <a:pt x="96" y="174"/>
                  </a:moveTo>
                  <a:lnTo>
                    <a:pt x="96" y="94"/>
                  </a:lnTo>
                  <a:lnTo>
                    <a:pt x="59" y="94"/>
                  </a:lnTo>
                  <a:lnTo>
                    <a:pt x="59" y="75"/>
                  </a:lnTo>
                  <a:lnTo>
                    <a:pt x="44" y="71"/>
                  </a:lnTo>
                  <a:lnTo>
                    <a:pt x="36" y="63"/>
                  </a:lnTo>
                  <a:lnTo>
                    <a:pt x="36" y="44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6" name="Freeform 160"/>
            <p:cNvSpPr>
              <a:spLocks/>
            </p:cNvSpPr>
            <p:nvPr/>
          </p:nvSpPr>
          <p:spPr bwMode="auto">
            <a:xfrm>
              <a:off x="7319963" y="5581650"/>
              <a:ext cx="160337" cy="82550"/>
            </a:xfrm>
            <a:custGeom>
              <a:avLst/>
              <a:gdLst>
                <a:gd name="T0" fmla="*/ 11 w 90"/>
                <a:gd name="T1" fmla="*/ 0 h 54"/>
                <a:gd name="T2" fmla="*/ 11 w 90"/>
                <a:gd name="T3" fmla="*/ 2 h 54"/>
                <a:gd name="T4" fmla="*/ 5 w 90"/>
                <a:gd name="T5" fmla="*/ 23 h 54"/>
                <a:gd name="T6" fmla="*/ 0 w 90"/>
                <a:gd name="T7" fmla="*/ 33 h 54"/>
                <a:gd name="T8" fmla="*/ 21 w 90"/>
                <a:gd name="T9" fmla="*/ 54 h 54"/>
                <a:gd name="T10" fmla="*/ 74 w 90"/>
                <a:gd name="T11" fmla="*/ 31 h 54"/>
                <a:gd name="T12" fmla="*/ 90 w 90"/>
                <a:gd name="T13" fmla="*/ 3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4">
                  <a:moveTo>
                    <a:pt x="11" y="0"/>
                  </a:moveTo>
                  <a:lnTo>
                    <a:pt x="11" y="2"/>
                  </a:lnTo>
                  <a:lnTo>
                    <a:pt x="5" y="23"/>
                  </a:lnTo>
                  <a:lnTo>
                    <a:pt x="0" y="33"/>
                  </a:lnTo>
                  <a:lnTo>
                    <a:pt x="21" y="54"/>
                  </a:lnTo>
                  <a:lnTo>
                    <a:pt x="74" y="31"/>
                  </a:lnTo>
                  <a:lnTo>
                    <a:pt x="90" y="3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7" name="Freeform 161"/>
            <p:cNvSpPr>
              <a:spLocks/>
            </p:cNvSpPr>
            <p:nvPr/>
          </p:nvSpPr>
          <p:spPr bwMode="auto">
            <a:xfrm>
              <a:off x="7480300" y="5567363"/>
              <a:ext cx="82550" cy="68262"/>
            </a:xfrm>
            <a:custGeom>
              <a:avLst/>
              <a:gdLst>
                <a:gd name="T0" fmla="*/ 38 w 44"/>
                <a:gd name="T1" fmla="*/ 0 h 46"/>
                <a:gd name="T2" fmla="*/ 44 w 44"/>
                <a:gd name="T3" fmla="*/ 11 h 46"/>
                <a:gd name="T4" fmla="*/ 31 w 44"/>
                <a:gd name="T5" fmla="*/ 17 h 46"/>
                <a:gd name="T6" fmla="*/ 25 w 44"/>
                <a:gd name="T7" fmla="*/ 13 h 46"/>
                <a:gd name="T8" fmla="*/ 0 w 44"/>
                <a:gd name="T9" fmla="*/ 27 h 46"/>
                <a:gd name="T10" fmla="*/ 9 w 44"/>
                <a:gd name="T11" fmla="*/ 40 h 46"/>
                <a:gd name="T12" fmla="*/ 0 w 44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46">
                  <a:moveTo>
                    <a:pt x="38" y="0"/>
                  </a:moveTo>
                  <a:lnTo>
                    <a:pt x="44" y="11"/>
                  </a:lnTo>
                  <a:lnTo>
                    <a:pt x="31" y="17"/>
                  </a:lnTo>
                  <a:lnTo>
                    <a:pt x="25" y="13"/>
                  </a:lnTo>
                  <a:lnTo>
                    <a:pt x="0" y="27"/>
                  </a:lnTo>
                  <a:lnTo>
                    <a:pt x="9" y="40"/>
                  </a:lnTo>
                  <a:lnTo>
                    <a:pt x="0" y="4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8" name="Freeform 162"/>
            <p:cNvSpPr>
              <a:spLocks/>
            </p:cNvSpPr>
            <p:nvPr/>
          </p:nvSpPr>
          <p:spPr bwMode="auto">
            <a:xfrm>
              <a:off x="6094413" y="5449888"/>
              <a:ext cx="528637" cy="190500"/>
            </a:xfrm>
            <a:custGeom>
              <a:avLst/>
              <a:gdLst>
                <a:gd name="T0" fmla="*/ 290 w 290"/>
                <a:gd name="T1" fmla="*/ 129 h 129"/>
                <a:gd name="T2" fmla="*/ 273 w 290"/>
                <a:gd name="T3" fmla="*/ 110 h 129"/>
                <a:gd name="T4" fmla="*/ 259 w 290"/>
                <a:gd name="T5" fmla="*/ 73 h 129"/>
                <a:gd name="T6" fmla="*/ 250 w 290"/>
                <a:gd name="T7" fmla="*/ 37 h 129"/>
                <a:gd name="T8" fmla="*/ 238 w 290"/>
                <a:gd name="T9" fmla="*/ 27 h 129"/>
                <a:gd name="T10" fmla="*/ 232 w 290"/>
                <a:gd name="T11" fmla="*/ 25 h 129"/>
                <a:gd name="T12" fmla="*/ 213 w 290"/>
                <a:gd name="T13" fmla="*/ 25 h 129"/>
                <a:gd name="T14" fmla="*/ 209 w 290"/>
                <a:gd name="T15" fmla="*/ 33 h 129"/>
                <a:gd name="T16" fmla="*/ 198 w 290"/>
                <a:gd name="T17" fmla="*/ 41 h 129"/>
                <a:gd name="T18" fmla="*/ 177 w 290"/>
                <a:gd name="T19" fmla="*/ 41 h 129"/>
                <a:gd name="T20" fmla="*/ 154 w 290"/>
                <a:gd name="T21" fmla="*/ 37 h 129"/>
                <a:gd name="T22" fmla="*/ 146 w 290"/>
                <a:gd name="T23" fmla="*/ 29 h 129"/>
                <a:gd name="T24" fmla="*/ 133 w 290"/>
                <a:gd name="T25" fmla="*/ 27 h 129"/>
                <a:gd name="T26" fmla="*/ 127 w 290"/>
                <a:gd name="T27" fmla="*/ 31 h 129"/>
                <a:gd name="T28" fmla="*/ 106 w 290"/>
                <a:gd name="T29" fmla="*/ 29 h 129"/>
                <a:gd name="T30" fmla="*/ 85 w 290"/>
                <a:gd name="T31" fmla="*/ 18 h 129"/>
                <a:gd name="T32" fmla="*/ 69 w 290"/>
                <a:gd name="T33" fmla="*/ 18 h 129"/>
                <a:gd name="T34" fmla="*/ 60 w 290"/>
                <a:gd name="T35" fmla="*/ 6 h 129"/>
                <a:gd name="T36" fmla="*/ 35 w 290"/>
                <a:gd name="T37" fmla="*/ 4 h 129"/>
                <a:gd name="T38" fmla="*/ 27 w 290"/>
                <a:gd name="T39" fmla="*/ 16 h 129"/>
                <a:gd name="T40" fmla="*/ 12 w 290"/>
                <a:gd name="T41" fmla="*/ 18 h 129"/>
                <a:gd name="T42" fmla="*/ 0 w 290"/>
                <a:gd name="T43" fmla="*/ 10 h 129"/>
                <a:gd name="T44" fmla="*/ 0 w 290"/>
                <a:gd name="T45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0" h="129">
                  <a:moveTo>
                    <a:pt x="290" y="129"/>
                  </a:moveTo>
                  <a:lnTo>
                    <a:pt x="273" y="110"/>
                  </a:lnTo>
                  <a:lnTo>
                    <a:pt x="259" y="73"/>
                  </a:lnTo>
                  <a:lnTo>
                    <a:pt x="250" y="37"/>
                  </a:lnTo>
                  <a:lnTo>
                    <a:pt x="238" y="27"/>
                  </a:lnTo>
                  <a:lnTo>
                    <a:pt x="232" y="25"/>
                  </a:lnTo>
                  <a:lnTo>
                    <a:pt x="213" y="25"/>
                  </a:lnTo>
                  <a:lnTo>
                    <a:pt x="209" y="33"/>
                  </a:lnTo>
                  <a:lnTo>
                    <a:pt x="198" y="41"/>
                  </a:lnTo>
                  <a:lnTo>
                    <a:pt x="177" y="41"/>
                  </a:lnTo>
                  <a:lnTo>
                    <a:pt x="154" y="37"/>
                  </a:lnTo>
                  <a:lnTo>
                    <a:pt x="146" y="29"/>
                  </a:lnTo>
                  <a:lnTo>
                    <a:pt x="133" y="27"/>
                  </a:lnTo>
                  <a:lnTo>
                    <a:pt x="127" y="31"/>
                  </a:lnTo>
                  <a:lnTo>
                    <a:pt x="106" y="29"/>
                  </a:lnTo>
                  <a:lnTo>
                    <a:pt x="85" y="18"/>
                  </a:lnTo>
                  <a:lnTo>
                    <a:pt x="69" y="18"/>
                  </a:lnTo>
                  <a:lnTo>
                    <a:pt x="60" y="6"/>
                  </a:lnTo>
                  <a:lnTo>
                    <a:pt x="35" y="4"/>
                  </a:lnTo>
                  <a:lnTo>
                    <a:pt x="27" y="16"/>
                  </a:lnTo>
                  <a:lnTo>
                    <a:pt x="12" y="18"/>
                  </a:lnTo>
                  <a:lnTo>
                    <a:pt x="0" y="1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9" name="Freeform 163"/>
            <p:cNvSpPr>
              <a:spLocks/>
            </p:cNvSpPr>
            <p:nvPr/>
          </p:nvSpPr>
          <p:spPr bwMode="auto">
            <a:xfrm>
              <a:off x="6083300" y="5364163"/>
              <a:ext cx="11113" cy="85725"/>
            </a:xfrm>
            <a:custGeom>
              <a:avLst/>
              <a:gdLst>
                <a:gd name="T0" fmla="*/ 6 w 6"/>
                <a:gd name="T1" fmla="*/ 57 h 57"/>
                <a:gd name="T2" fmla="*/ 2 w 6"/>
                <a:gd name="T3" fmla="*/ 40 h 57"/>
                <a:gd name="T4" fmla="*/ 0 w 6"/>
                <a:gd name="T5" fmla="*/ 27 h 57"/>
                <a:gd name="T6" fmla="*/ 6 w 6"/>
                <a:gd name="T7" fmla="*/ 19 h 57"/>
                <a:gd name="T8" fmla="*/ 6 w 6"/>
                <a:gd name="T9" fmla="*/ 5 h 57"/>
                <a:gd name="T10" fmla="*/ 4 w 6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7">
                  <a:moveTo>
                    <a:pt x="6" y="57"/>
                  </a:moveTo>
                  <a:lnTo>
                    <a:pt x="2" y="40"/>
                  </a:lnTo>
                  <a:lnTo>
                    <a:pt x="0" y="27"/>
                  </a:lnTo>
                  <a:lnTo>
                    <a:pt x="6" y="19"/>
                  </a:lnTo>
                  <a:lnTo>
                    <a:pt x="6" y="5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0" name="Freeform 164"/>
            <p:cNvSpPr>
              <a:spLocks/>
            </p:cNvSpPr>
            <p:nvPr/>
          </p:nvSpPr>
          <p:spPr bwMode="auto">
            <a:xfrm>
              <a:off x="5965825" y="5449888"/>
              <a:ext cx="188913" cy="539750"/>
            </a:xfrm>
            <a:custGeom>
              <a:avLst/>
              <a:gdLst>
                <a:gd name="T0" fmla="*/ 0 w 104"/>
                <a:gd name="T1" fmla="*/ 367 h 367"/>
                <a:gd name="T2" fmla="*/ 104 w 104"/>
                <a:gd name="T3" fmla="*/ 192 h 367"/>
                <a:gd name="T4" fmla="*/ 48 w 104"/>
                <a:gd name="T5" fmla="*/ 6 h 367"/>
                <a:gd name="T6" fmla="*/ 71 w 104"/>
                <a:gd name="T7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1" name="Freeform 165"/>
            <p:cNvSpPr>
              <a:spLocks/>
            </p:cNvSpPr>
            <p:nvPr/>
          </p:nvSpPr>
          <p:spPr bwMode="auto">
            <a:xfrm>
              <a:off x="5524500" y="5522913"/>
              <a:ext cx="104775" cy="188912"/>
            </a:xfrm>
            <a:custGeom>
              <a:avLst/>
              <a:gdLst>
                <a:gd name="T0" fmla="*/ 56 w 56"/>
                <a:gd name="T1" fmla="*/ 127 h 127"/>
                <a:gd name="T2" fmla="*/ 27 w 56"/>
                <a:gd name="T3" fmla="*/ 75 h 127"/>
                <a:gd name="T4" fmla="*/ 37 w 56"/>
                <a:gd name="T5" fmla="*/ 48 h 127"/>
                <a:gd name="T6" fmla="*/ 0 w 56"/>
                <a:gd name="T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127">
                  <a:moveTo>
                    <a:pt x="56" y="127"/>
                  </a:moveTo>
                  <a:lnTo>
                    <a:pt x="27" y="75"/>
                  </a:lnTo>
                  <a:lnTo>
                    <a:pt x="37" y="48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2" name="Line 166"/>
            <p:cNvSpPr>
              <a:spLocks noChangeShapeType="1"/>
            </p:cNvSpPr>
            <p:nvPr/>
          </p:nvSpPr>
          <p:spPr bwMode="auto">
            <a:xfrm flipH="1">
              <a:off x="6862763" y="5805488"/>
              <a:ext cx="311150" cy="809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3" name="Freeform 167"/>
            <p:cNvSpPr>
              <a:spLocks/>
            </p:cNvSpPr>
            <p:nvPr/>
          </p:nvSpPr>
          <p:spPr bwMode="auto">
            <a:xfrm>
              <a:off x="7720013" y="6145213"/>
              <a:ext cx="339725" cy="323850"/>
            </a:xfrm>
            <a:custGeom>
              <a:avLst/>
              <a:gdLst>
                <a:gd name="T0" fmla="*/ 0 w 188"/>
                <a:gd name="T1" fmla="*/ 0 h 221"/>
                <a:gd name="T2" fmla="*/ 14 w 188"/>
                <a:gd name="T3" fmla="*/ 4 h 221"/>
                <a:gd name="T4" fmla="*/ 23 w 188"/>
                <a:gd name="T5" fmla="*/ 12 h 221"/>
                <a:gd name="T6" fmla="*/ 27 w 188"/>
                <a:gd name="T7" fmla="*/ 14 h 221"/>
                <a:gd name="T8" fmla="*/ 35 w 188"/>
                <a:gd name="T9" fmla="*/ 20 h 221"/>
                <a:gd name="T10" fmla="*/ 35 w 188"/>
                <a:gd name="T11" fmla="*/ 93 h 221"/>
                <a:gd name="T12" fmla="*/ 167 w 188"/>
                <a:gd name="T13" fmla="*/ 150 h 221"/>
                <a:gd name="T14" fmla="*/ 171 w 188"/>
                <a:gd name="T15" fmla="*/ 165 h 221"/>
                <a:gd name="T16" fmla="*/ 188 w 188"/>
                <a:gd name="T17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8" h="221">
                  <a:moveTo>
                    <a:pt x="0" y="0"/>
                  </a:moveTo>
                  <a:lnTo>
                    <a:pt x="14" y="4"/>
                  </a:lnTo>
                  <a:lnTo>
                    <a:pt x="23" y="12"/>
                  </a:lnTo>
                  <a:lnTo>
                    <a:pt x="27" y="14"/>
                  </a:lnTo>
                  <a:lnTo>
                    <a:pt x="35" y="20"/>
                  </a:lnTo>
                  <a:lnTo>
                    <a:pt x="35" y="93"/>
                  </a:lnTo>
                  <a:lnTo>
                    <a:pt x="167" y="150"/>
                  </a:lnTo>
                  <a:lnTo>
                    <a:pt x="171" y="165"/>
                  </a:lnTo>
                  <a:lnTo>
                    <a:pt x="188" y="22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4" name="Freeform 168"/>
            <p:cNvSpPr>
              <a:spLocks/>
            </p:cNvSpPr>
            <p:nvPr/>
          </p:nvSpPr>
          <p:spPr bwMode="auto">
            <a:xfrm>
              <a:off x="7720013" y="5899150"/>
              <a:ext cx="153987" cy="246063"/>
            </a:xfrm>
            <a:custGeom>
              <a:avLst/>
              <a:gdLst>
                <a:gd name="T0" fmla="*/ 0 w 85"/>
                <a:gd name="T1" fmla="*/ 165 h 165"/>
                <a:gd name="T2" fmla="*/ 52 w 85"/>
                <a:gd name="T3" fmla="*/ 110 h 165"/>
                <a:gd name="T4" fmla="*/ 77 w 85"/>
                <a:gd name="T5" fmla="*/ 69 h 165"/>
                <a:gd name="T6" fmla="*/ 85 w 85"/>
                <a:gd name="T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165">
                  <a:moveTo>
                    <a:pt x="0" y="165"/>
                  </a:moveTo>
                  <a:lnTo>
                    <a:pt x="52" y="110"/>
                  </a:lnTo>
                  <a:lnTo>
                    <a:pt x="77" y="69"/>
                  </a:lnTo>
                  <a:lnTo>
                    <a:pt x="8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5" name="Freeform 169"/>
            <p:cNvSpPr>
              <a:spLocks/>
            </p:cNvSpPr>
            <p:nvPr/>
          </p:nvSpPr>
          <p:spPr bwMode="auto">
            <a:xfrm>
              <a:off x="7835900" y="5789613"/>
              <a:ext cx="38100" cy="109537"/>
            </a:xfrm>
            <a:custGeom>
              <a:avLst/>
              <a:gdLst>
                <a:gd name="T0" fmla="*/ 21 w 21"/>
                <a:gd name="T1" fmla="*/ 73 h 73"/>
                <a:gd name="T2" fmla="*/ 0 w 21"/>
                <a:gd name="T3" fmla="*/ 27 h 73"/>
                <a:gd name="T4" fmla="*/ 0 w 21"/>
                <a:gd name="T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73">
                  <a:moveTo>
                    <a:pt x="21" y="73"/>
                  </a:moveTo>
                  <a:lnTo>
                    <a:pt x="0" y="27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6" name="Freeform 170"/>
            <p:cNvSpPr>
              <a:spLocks/>
            </p:cNvSpPr>
            <p:nvPr/>
          </p:nvSpPr>
          <p:spPr bwMode="auto">
            <a:xfrm>
              <a:off x="7534275" y="5816600"/>
              <a:ext cx="57150" cy="33338"/>
            </a:xfrm>
            <a:custGeom>
              <a:avLst/>
              <a:gdLst>
                <a:gd name="T0" fmla="*/ 0 w 30"/>
                <a:gd name="T1" fmla="*/ 0 h 23"/>
                <a:gd name="T2" fmla="*/ 19 w 30"/>
                <a:gd name="T3" fmla="*/ 21 h 23"/>
                <a:gd name="T4" fmla="*/ 25 w 30"/>
                <a:gd name="T5" fmla="*/ 23 h 23"/>
                <a:gd name="T6" fmla="*/ 30 w 30"/>
                <a:gd name="T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23">
                  <a:moveTo>
                    <a:pt x="0" y="0"/>
                  </a:moveTo>
                  <a:lnTo>
                    <a:pt x="19" y="21"/>
                  </a:lnTo>
                  <a:lnTo>
                    <a:pt x="25" y="23"/>
                  </a:lnTo>
                  <a:lnTo>
                    <a:pt x="30" y="23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7" name="Freeform 171"/>
            <p:cNvSpPr>
              <a:spLocks/>
            </p:cNvSpPr>
            <p:nvPr/>
          </p:nvSpPr>
          <p:spPr bwMode="auto">
            <a:xfrm>
              <a:off x="7591425" y="5830888"/>
              <a:ext cx="282575" cy="74612"/>
            </a:xfrm>
            <a:custGeom>
              <a:avLst/>
              <a:gdLst>
                <a:gd name="T0" fmla="*/ 0 w 158"/>
                <a:gd name="T1" fmla="*/ 14 h 52"/>
                <a:gd name="T2" fmla="*/ 4 w 158"/>
                <a:gd name="T3" fmla="*/ 14 h 52"/>
                <a:gd name="T4" fmla="*/ 10 w 158"/>
                <a:gd name="T5" fmla="*/ 6 h 52"/>
                <a:gd name="T6" fmla="*/ 18 w 158"/>
                <a:gd name="T7" fmla="*/ 0 h 52"/>
                <a:gd name="T8" fmla="*/ 102 w 158"/>
                <a:gd name="T9" fmla="*/ 0 h 52"/>
                <a:gd name="T10" fmla="*/ 102 w 158"/>
                <a:gd name="T11" fmla="*/ 52 h 52"/>
                <a:gd name="T12" fmla="*/ 158 w 158"/>
                <a:gd name="T13" fmla="*/ 4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52">
                  <a:moveTo>
                    <a:pt x="0" y="14"/>
                  </a:moveTo>
                  <a:lnTo>
                    <a:pt x="4" y="14"/>
                  </a:lnTo>
                  <a:lnTo>
                    <a:pt x="10" y="6"/>
                  </a:lnTo>
                  <a:lnTo>
                    <a:pt x="18" y="0"/>
                  </a:lnTo>
                  <a:lnTo>
                    <a:pt x="102" y="0"/>
                  </a:lnTo>
                  <a:lnTo>
                    <a:pt x="102" y="52"/>
                  </a:lnTo>
                  <a:lnTo>
                    <a:pt x="158" y="4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8" name="Freeform 172"/>
            <p:cNvSpPr>
              <a:spLocks/>
            </p:cNvSpPr>
            <p:nvPr/>
          </p:nvSpPr>
          <p:spPr bwMode="auto">
            <a:xfrm>
              <a:off x="7410450" y="6021388"/>
              <a:ext cx="228600" cy="95250"/>
            </a:xfrm>
            <a:custGeom>
              <a:avLst/>
              <a:gdLst>
                <a:gd name="T0" fmla="*/ 127 w 127"/>
                <a:gd name="T1" fmla="*/ 0 h 63"/>
                <a:gd name="T2" fmla="*/ 83 w 127"/>
                <a:gd name="T3" fmla="*/ 17 h 63"/>
                <a:gd name="T4" fmla="*/ 12 w 127"/>
                <a:gd name="T5" fmla="*/ 17 h 63"/>
                <a:gd name="T6" fmla="*/ 20 w 127"/>
                <a:gd name="T7" fmla="*/ 40 h 63"/>
                <a:gd name="T8" fmla="*/ 23 w 127"/>
                <a:gd name="T9" fmla="*/ 52 h 63"/>
                <a:gd name="T10" fmla="*/ 20 w 127"/>
                <a:gd name="T11" fmla="*/ 57 h 63"/>
                <a:gd name="T12" fmla="*/ 14 w 127"/>
                <a:gd name="T13" fmla="*/ 59 h 63"/>
                <a:gd name="T14" fmla="*/ 0 w 127"/>
                <a:gd name="T1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7" h="63">
                  <a:moveTo>
                    <a:pt x="127" y="0"/>
                  </a:moveTo>
                  <a:lnTo>
                    <a:pt x="83" y="17"/>
                  </a:lnTo>
                  <a:lnTo>
                    <a:pt x="12" y="17"/>
                  </a:lnTo>
                  <a:lnTo>
                    <a:pt x="20" y="40"/>
                  </a:lnTo>
                  <a:lnTo>
                    <a:pt x="23" y="52"/>
                  </a:lnTo>
                  <a:lnTo>
                    <a:pt x="20" y="57"/>
                  </a:lnTo>
                  <a:lnTo>
                    <a:pt x="14" y="59"/>
                  </a:lnTo>
                  <a:lnTo>
                    <a:pt x="0" y="6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9" name="Freeform 173"/>
            <p:cNvSpPr>
              <a:spLocks/>
            </p:cNvSpPr>
            <p:nvPr/>
          </p:nvSpPr>
          <p:spPr bwMode="auto">
            <a:xfrm>
              <a:off x="7675563" y="6102350"/>
              <a:ext cx="44450" cy="42863"/>
            </a:xfrm>
            <a:custGeom>
              <a:avLst/>
              <a:gdLst>
                <a:gd name="T0" fmla="*/ 0 w 25"/>
                <a:gd name="T1" fmla="*/ 0 h 26"/>
                <a:gd name="T2" fmla="*/ 4 w 25"/>
                <a:gd name="T3" fmla="*/ 7 h 26"/>
                <a:gd name="T4" fmla="*/ 6 w 25"/>
                <a:gd name="T5" fmla="*/ 17 h 26"/>
                <a:gd name="T6" fmla="*/ 25 w 25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6">
                  <a:moveTo>
                    <a:pt x="0" y="0"/>
                  </a:moveTo>
                  <a:lnTo>
                    <a:pt x="4" y="7"/>
                  </a:lnTo>
                  <a:lnTo>
                    <a:pt x="6" y="17"/>
                  </a:lnTo>
                  <a:lnTo>
                    <a:pt x="25" y="2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0" name="Freeform 174"/>
            <p:cNvSpPr>
              <a:spLocks/>
            </p:cNvSpPr>
            <p:nvPr/>
          </p:nvSpPr>
          <p:spPr bwMode="auto">
            <a:xfrm>
              <a:off x="7639050" y="6021388"/>
              <a:ext cx="36513" cy="80962"/>
            </a:xfrm>
            <a:custGeom>
              <a:avLst/>
              <a:gdLst>
                <a:gd name="T0" fmla="*/ 0 w 19"/>
                <a:gd name="T1" fmla="*/ 0 h 54"/>
                <a:gd name="T2" fmla="*/ 4 w 19"/>
                <a:gd name="T3" fmla="*/ 13 h 54"/>
                <a:gd name="T4" fmla="*/ 10 w 19"/>
                <a:gd name="T5" fmla="*/ 27 h 54"/>
                <a:gd name="T6" fmla="*/ 14 w 19"/>
                <a:gd name="T7" fmla="*/ 32 h 54"/>
                <a:gd name="T8" fmla="*/ 14 w 19"/>
                <a:gd name="T9" fmla="*/ 44 h 54"/>
                <a:gd name="T10" fmla="*/ 19 w 19"/>
                <a:gd name="T11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54">
                  <a:moveTo>
                    <a:pt x="0" y="0"/>
                  </a:moveTo>
                  <a:lnTo>
                    <a:pt x="4" y="13"/>
                  </a:lnTo>
                  <a:lnTo>
                    <a:pt x="10" y="27"/>
                  </a:lnTo>
                  <a:lnTo>
                    <a:pt x="14" y="32"/>
                  </a:lnTo>
                  <a:lnTo>
                    <a:pt x="14" y="44"/>
                  </a:lnTo>
                  <a:lnTo>
                    <a:pt x="19" y="5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1" name="Freeform 175"/>
            <p:cNvSpPr>
              <a:spLocks/>
            </p:cNvSpPr>
            <p:nvPr/>
          </p:nvSpPr>
          <p:spPr bwMode="auto">
            <a:xfrm>
              <a:off x="7545388" y="5849938"/>
              <a:ext cx="93662" cy="171450"/>
            </a:xfrm>
            <a:custGeom>
              <a:avLst/>
              <a:gdLst>
                <a:gd name="T0" fmla="*/ 25 w 54"/>
                <a:gd name="T1" fmla="*/ 0 h 117"/>
                <a:gd name="T2" fmla="*/ 18 w 54"/>
                <a:gd name="T3" fmla="*/ 7 h 117"/>
                <a:gd name="T4" fmla="*/ 6 w 54"/>
                <a:gd name="T5" fmla="*/ 27 h 117"/>
                <a:gd name="T6" fmla="*/ 0 w 54"/>
                <a:gd name="T7" fmla="*/ 46 h 117"/>
                <a:gd name="T8" fmla="*/ 8 w 54"/>
                <a:gd name="T9" fmla="*/ 73 h 117"/>
                <a:gd name="T10" fmla="*/ 14 w 54"/>
                <a:gd name="T11" fmla="*/ 84 h 117"/>
                <a:gd name="T12" fmla="*/ 22 w 54"/>
                <a:gd name="T13" fmla="*/ 98 h 117"/>
                <a:gd name="T14" fmla="*/ 27 w 54"/>
                <a:gd name="T15" fmla="*/ 109 h 117"/>
                <a:gd name="T16" fmla="*/ 35 w 54"/>
                <a:gd name="T17" fmla="*/ 113 h 117"/>
                <a:gd name="T18" fmla="*/ 43 w 54"/>
                <a:gd name="T19" fmla="*/ 109 h 117"/>
                <a:gd name="T20" fmla="*/ 50 w 54"/>
                <a:gd name="T21" fmla="*/ 111 h 117"/>
                <a:gd name="T22" fmla="*/ 54 w 54"/>
                <a:gd name="T23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" h="117">
                  <a:moveTo>
                    <a:pt x="25" y="0"/>
                  </a:moveTo>
                  <a:lnTo>
                    <a:pt x="18" y="7"/>
                  </a:lnTo>
                  <a:lnTo>
                    <a:pt x="6" y="27"/>
                  </a:lnTo>
                  <a:lnTo>
                    <a:pt x="0" y="46"/>
                  </a:lnTo>
                  <a:lnTo>
                    <a:pt x="8" y="73"/>
                  </a:lnTo>
                  <a:lnTo>
                    <a:pt x="14" y="84"/>
                  </a:lnTo>
                  <a:lnTo>
                    <a:pt x="22" y="98"/>
                  </a:lnTo>
                  <a:lnTo>
                    <a:pt x="27" y="109"/>
                  </a:lnTo>
                  <a:lnTo>
                    <a:pt x="35" y="113"/>
                  </a:lnTo>
                  <a:lnTo>
                    <a:pt x="43" y="109"/>
                  </a:lnTo>
                  <a:lnTo>
                    <a:pt x="50" y="111"/>
                  </a:lnTo>
                  <a:lnTo>
                    <a:pt x="54" y="11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2" name="Line 176"/>
            <p:cNvSpPr>
              <a:spLocks noChangeShapeType="1"/>
            </p:cNvSpPr>
            <p:nvPr/>
          </p:nvSpPr>
          <p:spPr bwMode="auto">
            <a:xfrm flipV="1">
              <a:off x="7569200" y="6273800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3" name="Line 177"/>
            <p:cNvSpPr>
              <a:spLocks noChangeShapeType="1"/>
            </p:cNvSpPr>
            <p:nvPr/>
          </p:nvSpPr>
          <p:spPr bwMode="auto">
            <a:xfrm>
              <a:off x="7569200" y="6273800"/>
              <a:ext cx="11113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4" name="Line 178"/>
            <p:cNvSpPr>
              <a:spLocks noChangeShapeType="1"/>
            </p:cNvSpPr>
            <p:nvPr/>
          </p:nvSpPr>
          <p:spPr bwMode="auto">
            <a:xfrm>
              <a:off x="7580313" y="6273800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5" name="Line 179"/>
            <p:cNvSpPr>
              <a:spLocks noChangeShapeType="1"/>
            </p:cNvSpPr>
            <p:nvPr/>
          </p:nvSpPr>
          <p:spPr bwMode="auto">
            <a:xfrm flipH="1">
              <a:off x="7569200" y="6283325"/>
              <a:ext cx="11113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6" name="Freeform 180"/>
            <p:cNvSpPr>
              <a:spLocks/>
            </p:cNvSpPr>
            <p:nvPr/>
          </p:nvSpPr>
          <p:spPr bwMode="auto">
            <a:xfrm>
              <a:off x="7380288" y="5632450"/>
              <a:ext cx="100012" cy="74613"/>
            </a:xfrm>
            <a:custGeom>
              <a:avLst/>
              <a:gdLst>
                <a:gd name="T0" fmla="*/ 0 w 56"/>
                <a:gd name="T1" fmla="*/ 48 h 48"/>
                <a:gd name="T2" fmla="*/ 8 w 56"/>
                <a:gd name="T3" fmla="*/ 36 h 48"/>
                <a:gd name="T4" fmla="*/ 19 w 56"/>
                <a:gd name="T5" fmla="*/ 38 h 48"/>
                <a:gd name="T6" fmla="*/ 21 w 56"/>
                <a:gd name="T7" fmla="*/ 29 h 48"/>
                <a:gd name="T8" fmla="*/ 56 w 56"/>
                <a:gd name="T9" fmla="*/ 17 h 48"/>
                <a:gd name="T10" fmla="*/ 56 w 56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48">
                  <a:moveTo>
                    <a:pt x="0" y="48"/>
                  </a:moveTo>
                  <a:lnTo>
                    <a:pt x="8" y="36"/>
                  </a:lnTo>
                  <a:lnTo>
                    <a:pt x="19" y="38"/>
                  </a:lnTo>
                  <a:lnTo>
                    <a:pt x="21" y="29"/>
                  </a:lnTo>
                  <a:lnTo>
                    <a:pt x="56" y="17"/>
                  </a:lnTo>
                  <a:lnTo>
                    <a:pt x="56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7" name="Freeform 181"/>
            <p:cNvSpPr>
              <a:spLocks/>
            </p:cNvSpPr>
            <p:nvPr/>
          </p:nvSpPr>
          <p:spPr bwMode="auto">
            <a:xfrm>
              <a:off x="7240588" y="5699125"/>
              <a:ext cx="139700" cy="15875"/>
            </a:xfrm>
            <a:custGeom>
              <a:avLst/>
              <a:gdLst>
                <a:gd name="T0" fmla="*/ 0 w 78"/>
                <a:gd name="T1" fmla="*/ 0 h 12"/>
                <a:gd name="T2" fmla="*/ 36 w 78"/>
                <a:gd name="T3" fmla="*/ 12 h 12"/>
                <a:gd name="T4" fmla="*/ 78 w 78"/>
                <a:gd name="T5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8" h="12">
                  <a:moveTo>
                    <a:pt x="0" y="0"/>
                  </a:moveTo>
                  <a:lnTo>
                    <a:pt x="36" y="12"/>
                  </a:lnTo>
                  <a:lnTo>
                    <a:pt x="78" y="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8" name="Freeform 182"/>
            <p:cNvSpPr>
              <a:spLocks/>
            </p:cNvSpPr>
            <p:nvPr/>
          </p:nvSpPr>
          <p:spPr bwMode="auto">
            <a:xfrm>
              <a:off x="7173913" y="5670550"/>
              <a:ext cx="66675" cy="28575"/>
            </a:xfrm>
            <a:custGeom>
              <a:avLst/>
              <a:gdLst>
                <a:gd name="T0" fmla="*/ 35 w 35"/>
                <a:gd name="T1" fmla="*/ 21 h 21"/>
                <a:gd name="T2" fmla="*/ 35 w 35"/>
                <a:gd name="T3" fmla="*/ 6 h 21"/>
                <a:gd name="T4" fmla="*/ 0 w 35"/>
                <a:gd name="T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21">
                  <a:moveTo>
                    <a:pt x="35" y="21"/>
                  </a:moveTo>
                  <a:lnTo>
                    <a:pt x="35" y="6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9" name="Freeform 183"/>
            <p:cNvSpPr>
              <a:spLocks/>
            </p:cNvSpPr>
            <p:nvPr/>
          </p:nvSpPr>
          <p:spPr bwMode="auto">
            <a:xfrm>
              <a:off x="7278688" y="5816600"/>
              <a:ext cx="255587" cy="82550"/>
            </a:xfrm>
            <a:custGeom>
              <a:avLst/>
              <a:gdLst>
                <a:gd name="T0" fmla="*/ 142 w 142"/>
                <a:gd name="T1" fmla="*/ 0 h 55"/>
                <a:gd name="T2" fmla="*/ 82 w 142"/>
                <a:gd name="T3" fmla="*/ 36 h 55"/>
                <a:gd name="T4" fmla="*/ 0 w 142"/>
                <a:gd name="T5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2" h="55">
                  <a:moveTo>
                    <a:pt x="142" y="0"/>
                  </a:moveTo>
                  <a:lnTo>
                    <a:pt x="82" y="36"/>
                  </a:lnTo>
                  <a:lnTo>
                    <a:pt x="0" y="5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0" name="Freeform 184"/>
            <p:cNvSpPr>
              <a:spLocks/>
            </p:cNvSpPr>
            <p:nvPr/>
          </p:nvSpPr>
          <p:spPr bwMode="auto">
            <a:xfrm>
              <a:off x="7380288" y="5700713"/>
              <a:ext cx="153987" cy="115887"/>
            </a:xfrm>
            <a:custGeom>
              <a:avLst/>
              <a:gdLst>
                <a:gd name="T0" fmla="*/ 0 w 85"/>
                <a:gd name="T1" fmla="*/ 2 h 77"/>
                <a:gd name="T2" fmla="*/ 14 w 85"/>
                <a:gd name="T3" fmla="*/ 0 h 77"/>
                <a:gd name="T4" fmla="*/ 85 w 85"/>
                <a:gd name="T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77">
                  <a:moveTo>
                    <a:pt x="0" y="2"/>
                  </a:moveTo>
                  <a:lnTo>
                    <a:pt x="14" y="0"/>
                  </a:lnTo>
                  <a:lnTo>
                    <a:pt x="85" y="7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1" name="Freeform 185"/>
            <p:cNvSpPr>
              <a:spLocks/>
            </p:cNvSpPr>
            <p:nvPr/>
          </p:nvSpPr>
          <p:spPr bwMode="auto">
            <a:xfrm>
              <a:off x="7232650" y="5699125"/>
              <a:ext cx="46038" cy="200025"/>
            </a:xfrm>
            <a:custGeom>
              <a:avLst/>
              <a:gdLst>
                <a:gd name="T0" fmla="*/ 25 w 25"/>
                <a:gd name="T1" fmla="*/ 134 h 134"/>
                <a:gd name="T2" fmla="*/ 15 w 25"/>
                <a:gd name="T3" fmla="*/ 102 h 134"/>
                <a:gd name="T4" fmla="*/ 5 w 25"/>
                <a:gd name="T5" fmla="*/ 90 h 134"/>
                <a:gd name="T6" fmla="*/ 4 w 25"/>
                <a:gd name="T7" fmla="*/ 83 h 134"/>
                <a:gd name="T8" fmla="*/ 2 w 25"/>
                <a:gd name="T9" fmla="*/ 81 h 134"/>
                <a:gd name="T10" fmla="*/ 0 w 25"/>
                <a:gd name="T11" fmla="*/ 67 h 134"/>
                <a:gd name="T12" fmla="*/ 2 w 25"/>
                <a:gd name="T13" fmla="*/ 58 h 134"/>
                <a:gd name="T14" fmla="*/ 4 w 25"/>
                <a:gd name="T15" fmla="*/ 52 h 134"/>
                <a:gd name="T16" fmla="*/ 5 w 25"/>
                <a:gd name="T17" fmla="*/ 46 h 134"/>
                <a:gd name="T18" fmla="*/ 9 w 25"/>
                <a:gd name="T19" fmla="*/ 44 h 134"/>
                <a:gd name="T20" fmla="*/ 17 w 25"/>
                <a:gd name="T21" fmla="*/ 42 h 134"/>
                <a:gd name="T22" fmla="*/ 21 w 25"/>
                <a:gd name="T23" fmla="*/ 38 h 134"/>
                <a:gd name="T24" fmla="*/ 17 w 25"/>
                <a:gd name="T25" fmla="*/ 23 h 134"/>
                <a:gd name="T26" fmla="*/ 9 w 25"/>
                <a:gd name="T27" fmla="*/ 12 h 134"/>
                <a:gd name="T28" fmla="*/ 4 w 25"/>
                <a:gd name="T2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2" name="Freeform 186"/>
            <p:cNvSpPr>
              <a:spLocks/>
            </p:cNvSpPr>
            <p:nvPr/>
          </p:nvSpPr>
          <p:spPr bwMode="auto">
            <a:xfrm>
              <a:off x="7142163" y="5670550"/>
              <a:ext cx="31750" cy="134938"/>
            </a:xfrm>
            <a:custGeom>
              <a:avLst/>
              <a:gdLst>
                <a:gd name="T0" fmla="*/ 19 w 19"/>
                <a:gd name="T1" fmla="*/ 0 h 92"/>
                <a:gd name="T2" fmla="*/ 17 w 19"/>
                <a:gd name="T3" fmla="*/ 10 h 92"/>
                <a:gd name="T4" fmla="*/ 15 w 19"/>
                <a:gd name="T5" fmla="*/ 17 h 92"/>
                <a:gd name="T6" fmla="*/ 9 w 19"/>
                <a:gd name="T7" fmla="*/ 27 h 92"/>
                <a:gd name="T8" fmla="*/ 6 w 19"/>
                <a:gd name="T9" fmla="*/ 38 h 92"/>
                <a:gd name="T10" fmla="*/ 0 w 19"/>
                <a:gd name="T11" fmla="*/ 48 h 92"/>
                <a:gd name="T12" fmla="*/ 2 w 19"/>
                <a:gd name="T13" fmla="*/ 58 h 92"/>
                <a:gd name="T14" fmla="*/ 7 w 19"/>
                <a:gd name="T15" fmla="*/ 67 h 92"/>
                <a:gd name="T16" fmla="*/ 11 w 19"/>
                <a:gd name="T17" fmla="*/ 81 h 92"/>
                <a:gd name="T18" fmla="*/ 19 w 19"/>
                <a:gd name="T1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92">
                  <a:moveTo>
                    <a:pt x="19" y="0"/>
                  </a:move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3" name="Line 187"/>
            <p:cNvSpPr>
              <a:spLocks noChangeShapeType="1"/>
            </p:cNvSpPr>
            <p:nvPr/>
          </p:nvSpPr>
          <p:spPr bwMode="auto">
            <a:xfrm flipV="1">
              <a:off x="7219950" y="5727700"/>
              <a:ext cx="635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4" name="Line 188"/>
            <p:cNvSpPr>
              <a:spLocks noChangeShapeType="1"/>
            </p:cNvSpPr>
            <p:nvPr/>
          </p:nvSpPr>
          <p:spPr bwMode="auto">
            <a:xfrm>
              <a:off x="7219950" y="5727700"/>
              <a:ext cx="20638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5" name="Line 189"/>
            <p:cNvSpPr>
              <a:spLocks noChangeShapeType="1"/>
            </p:cNvSpPr>
            <p:nvPr/>
          </p:nvSpPr>
          <p:spPr bwMode="auto">
            <a:xfrm>
              <a:off x="7240588" y="5727700"/>
              <a:ext cx="3175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6" name="Line 190"/>
            <p:cNvSpPr>
              <a:spLocks noChangeShapeType="1"/>
            </p:cNvSpPr>
            <p:nvPr/>
          </p:nvSpPr>
          <p:spPr bwMode="auto">
            <a:xfrm flipH="1">
              <a:off x="7219950" y="5738813"/>
              <a:ext cx="20638" cy="111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7" name="Line 191"/>
            <p:cNvSpPr>
              <a:spLocks noChangeShapeType="1"/>
            </p:cNvSpPr>
            <p:nvPr/>
          </p:nvSpPr>
          <p:spPr bwMode="auto">
            <a:xfrm flipV="1">
              <a:off x="7219950" y="56197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8" name="Line 192"/>
            <p:cNvSpPr>
              <a:spLocks noChangeShapeType="1"/>
            </p:cNvSpPr>
            <p:nvPr/>
          </p:nvSpPr>
          <p:spPr bwMode="auto">
            <a:xfrm>
              <a:off x="7219950" y="5619750"/>
              <a:ext cx="206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9" name="Line 193"/>
            <p:cNvSpPr>
              <a:spLocks noChangeShapeType="1"/>
            </p:cNvSpPr>
            <p:nvPr/>
          </p:nvSpPr>
          <p:spPr bwMode="auto">
            <a:xfrm>
              <a:off x="7240588" y="56197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0" name="Line 194"/>
            <p:cNvSpPr>
              <a:spLocks noChangeShapeType="1"/>
            </p:cNvSpPr>
            <p:nvPr/>
          </p:nvSpPr>
          <p:spPr bwMode="auto">
            <a:xfrm flipH="1">
              <a:off x="7219950" y="5632450"/>
              <a:ext cx="2063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1" name="Line 195"/>
            <p:cNvSpPr>
              <a:spLocks noChangeShapeType="1"/>
            </p:cNvSpPr>
            <p:nvPr/>
          </p:nvSpPr>
          <p:spPr bwMode="auto">
            <a:xfrm flipV="1">
              <a:off x="7732713" y="597535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2" name="Line 196"/>
            <p:cNvSpPr>
              <a:spLocks noChangeShapeType="1"/>
            </p:cNvSpPr>
            <p:nvPr/>
          </p:nvSpPr>
          <p:spPr bwMode="auto">
            <a:xfrm>
              <a:off x="7732713" y="5975350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3" name="Line 197"/>
            <p:cNvSpPr>
              <a:spLocks noChangeShapeType="1"/>
            </p:cNvSpPr>
            <p:nvPr/>
          </p:nvSpPr>
          <p:spPr bwMode="auto">
            <a:xfrm>
              <a:off x="7751763" y="597535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4" name="Line 198"/>
            <p:cNvSpPr>
              <a:spLocks noChangeShapeType="1"/>
            </p:cNvSpPr>
            <p:nvPr/>
          </p:nvSpPr>
          <p:spPr bwMode="auto">
            <a:xfrm flipH="1">
              <a:off x="7732713" y="5989638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5" name="Line 199"/>
            <p:cNvSpPr>
              <a:spLocks noChangeShapeType="1"/>
            </p:cNvSpPr>
            <p:nvPr/>
          </p:nvSpPr>
          <p:spPr bwMode="auto">
            <a:xfrm flipV="1">
              <a:off x="7370763" y="5719763"/>
              <a:ext cx="4762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6" name="Line 200"/>
            <p:cNvSpPr>
              <a:spLocks noChangeShapeType="1"/>
            </p:cNvSpPr>
            <p:nvPr/>
          </p:nvSpPr>
          <p:spPr bwMode="auto">
            <a:xfrm>
              <a:off x="7370763" y="5719763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7" name="Line 201"/>
            <p:cNvSpPr>
              <a:spLocks noChangeShapeType="1"/>
            </p:cNvSpPr>
            <p:nvPr/>
          </p:nvSpPr>
          <p:spPr bwMode="auto">
            <a:xfrm>
              <a:off x="7388225" y="5719763"/>
              <a:ext cx="3175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8" name="Line 202"/>
            <p:cNvSpPr>
              <a:spLocks noChangeShapeType="1"/>
            </p:cNvSpPr>
            <p:nvPr/>
          </p:nvSpPr>
          <p:spPr bwMode="auto">
            <a:xfrm flipH="1">
              <a:off x="7370763" y="5734050"/>
              <a:ext cx="17462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9" name="Line 203"/>
            <p:cNvSpPr>
              <a:spLocks noChangeShapeType="1"/>
            </p:cNvSpPr>
            <p:nvPr/>
          </p:nvSpPr>
          <p:spPr bwMode="auto">
            <a:xfrm flipV="1">
              <a:off x="7540625" y="5710238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0" name="Line 204"/>
            <p:cNvSpPr>
              <a:spLocks noChangeShapeType="1"/>
            </p:cNvSpPr>
            <p:nvPr/>
          </p:nvSpPr>
          <p:spPr bwMode="auto">
            <a:xfrm>
              <a:off x="7540625" y="5710238"/>
              <a:ext cx="19050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1" name="Line 205"/>
            <p:cNvSpPr>
              <a:spLocks noChangeShapeType="1"/>
            </p:cNvSpPr>
            <p:nvPr/>
          </p:nvSpPr>
          <p:spPr bwMode="auto">
            <a:xfrm>
              <a:off x="7559675" y="5710238"/>
              <a:ext cx="0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2" name="Line 206"/>
            <p:cNvSpPr>
              <a:spLocks noChangeShapeType="1"/>
            </p:cNvSpPr>
            <p:nvPr/>
          </p:nvSpPr>
          <p:spPr bwMode="auto">
            <a:xfrm flipH="1">
              <a:off x="7540625" y="5719763"/>
              <a:ext cx="1905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3" name="Line 207"/>
            <p:cNvSpPr>
              <a:spLocks noChangeShapeType="1"/>
            </p:cNvSpPr>
            <p:nvPr/>
          </p:nvSpPr>
          <p:spPr bwMode="auto">
            <a:xfrm flipV="1">
              <a:off x="7835900" y="5753100"/>
              <a:ext cx="119063" cy="365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4" name="Freeform 208"/>
            <p:cNvSpPr>
              <a:spLocks/>
            </p:cNvSpPr>
            <p:nvPr/>
          </p:nvSpPr>
          <p:spPr bwMode="auto">
            <a:xfrm>
              <a:off x="7835900" y="5753100"/>
              <a:ext cx="266700" cy="36513"/>
            </a:xfrm>
            <a:custGeom>
              <a:avLst/>
              <a:gdLst>
                <a:gd name="T0" fmla="*/ 147 w 147"/>
                <a:gd name="T1" fmla="*/ 0 h 26"/>
                <a:gd name="T2" fmla="*/ 97 w 147"/>
                <a:gd name="T3" fmla="*/ 13 h 26"/>
                <a:gd name="T4" fmla="*/ 65 w 147"/>
                <a:gd name="T5" fmla="*/ 0 h 26"/>
                <a:gd name="T6" fmla="*/ 0 w 147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26">
                  <a:moveTo>
                    <a:pt x="147" y="0"/>
                  </a:moveTo>
                  <a:lnTo>
                    <a:pt x="97" y="13"/>
                  </a:lnTo>
                  <a:lnTo>
                    <a:pt x="65" y="0"/>
                  </a:lnTo>
                  <a:lnTo>
                    <a:pt x="0" y="2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5" name="Freeform 209"/>
            <p:cNvSpPr>
              <a:spLocks/>
            </p:cNvSpPr>
            <p:nvPr/>
          </p:nvSpPr>
          <p:spPr bwMode="auto">
            <a:xfrm>
              <a:off x="6623050" y="5110163"/>
              <a:ext cx="512763" cy="254000"/>
            </a:xfrm>
            <a:custGeom>
              <a:avLst/>
              <a:gdLst>
                <a:gd name="T0" fmla="*/ 0 w 284"/>
                <a:gd name="T1" fmla="*/ 38 h 173"/>
                <a:gd name="T2" fmla="*/ 148 w 284"/>
                <a:gd name="T3" fmla="*/ 0 h 173"/>
                <a:gd name="T4" fmla="*/ 184 w 284"/>
                <a:gd name="T5" fmla="*/ 67 h 173"/>
                <a:gd name="T6" fmla="*/ 247 w 284"/>
                <a:gd name="T7" fmla="*/ 86 h 173"/>
                <a:gd name="T8" fmla="*/ 284 w 284"/>
                <a:gd name="T9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173">
                  <a:moveTo>
                    <a:pt x="0" y="38"/>
                  </a:moveTo>
                  <a:lnTo>
                    <a:pt x="148" y="0"/>
                  </a:lnTo>
                  <a:lnTo>
                    <a:pt x="184" y="67"/>
                  </a:lnTo>
                  <a:lnTo>
                    <a:pt x="247" y="86"/>
                  </a:lnTo>
                  <a:lnTo>
                    <a:pt x="284" y="17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6" name="Freeform 210"/>
            <p:cNvSpPr>
              <a:spLocks/>
            </p:cNvSpPr>
            <p:nvPr/>
          </p:nvSpPr>
          <p:spPr bwMode="auto">
            <a:xfrm>
              <a:off x="6508750" y="4183063"/>
              <a:ext cx="211138" cy="428625"/>
            </a:xfrm>
            <a:custGeom>
              <a:avLst/>
              <a:gdLst>
                <a:gd name="T0" fmla="*/ 0 w 115"/>
                <a:gd name="T1" fmla="*/ 288 h 288"/>
                <a:gd name="T2" fmla="*/ 26 w 115"/>
                <a:gd name="T3" fmla="*/ 223 h 288"/>
                <a:gd name="T4" fmla="*/ 92 w 115"/>
                <a:gd name="T5" fmla="*/ 204 h 288"/>
                <a:gd name="T6" fmla="*/ 71 w 115"/>
                <a:gd name="T7" fmla="*/ 98 h 288"/>
                <a:gd name="T8" fmla="*/ 92 w 115"/>
                <a:gd name="T9" fmla="*/ 83 h 288"/>
                <a:gd name="T10" fmla="*/ 74 w 115"/>
                <a:gd name="T11" fmla="*/ 46 h 288"/>
                <a:gd name="T12" fmla="*/ 115 w 115"/>
                <a:gd name="T1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288">
                  <a:moveTo>
                    <a:pt x="0" y="288"/>
                  </a:moveTo>
                  <a:lnTo>
                    <a:pt x="26" y="223"/>
                  </a:lnTo>
                  <a:lnTo>
                    <a:pt x="92" y="204"/>
                  </a:lnTo>
                  <a:lnTo>
                    <a:pt x="71" y="98"/>
                  </a:lnTo>
                  <a:lnTo>
                    <a:pt x="92" y="83"/>
                  </a:lnTo>
                  <a:lnTo>
                    <a:pt x="74" y="46"/>
                  </a:lnTo>
                  <a:lnTo>
                    <a:pt x="11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7" name="Freeform 211"/>
            <p:cNvSpPr>
              <a:spLocks/>
            </p:cNvSpPr>
            <p:nvPr/>
          </p:nvSpPr>
          <p:spPr bwMode="auto">
            <a:xfrm>
              <a:off x="6078538" y="5051425"/>
              <a:ext cx="171450" cy="312738"/>
            </a:xfrm>
            <a:custGeom>
              <a:avLst/>
              <a:gdLst>
                <a:gd name="T0" fmla="*/ 85 w 96"/>
                <a:gd name="T1" fmla="*/ 0 h 215"/>
                <a:gd name="T2" fmla="*/ 96 w 96"/>
                <a:gd name="T3" fmla="*/ 34 h 215"/>
                <a:gd name="T4" fmla="*/ 50 w 96"/>
                <a:gd name="T5" fmla="*/ 125 h 215"/>
                <a:gd name="T6" fmla="*/ 27 w 96"/>
                <a:gd name="T7" fmla="*/ 125 h 215"/>
                <a:gd name="T8" fmla="*/ 0 w 96"/>
                <a:gd name="T9" fmla="*/ 190 h 215"/>
                <a:gd name="T10" fmla="*/ 6 w 96"/>
                <a:gd name="T11" fmla="*/ 207 h 215"/>
                <a:gd name="T12" fmla="*/ 8 w 96"/>
                <a:gd name="T13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215">
                  <a:moveTo>
                    <a:pt x="85" y="0"/>
                  </a:moveTo>
                  <a:lnTo>
                    <a:pt x="96" y="34"/>
                  </a:lnTo>
                  <a:lnTo>
                    <a:pt x="50" y="125"/>
                  </a:lnTo>
                  <a:lnTo>
                    <a:pt x="27" y="125"/>
                  </a:lnTo>
                  <a:lnTo>
                    <a:pt x="0" y="190"/>
                  </a:lnTo>
                  <a:lnTo>
                    <a:pt x="6" y="207"/>
                  </a:lnTo>
                  <a:lnTo>
                    <a:pt x="8" y="21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8" name="Freeform 212"/>
            <p:cNvSpPr>
              <a:spLocks/>
            </p:cNvSpPr>
            <p:nvPr/>
          </p:nvSpPr>
          <p:spPr bwMode="auto">
            <a:xfrm>
              <a:off x="6140450" y="4533900"/>
              <a:ext cx="109538" cy="517525"/>
            </a:xfrm>
            <a:custGeom>
              <a:avLst/>
              <a:gdLst>
                <a:gd name="T0" fmla="*/ 52 w 63"/>
                <a:gd name="T1" fmla="*/ 346 h 346"/>
                <a:gd name="T2" fmla="*/ 63 w 63"/>
                <a:gd name="T3" fmla="*/ 292 h 346"/>
                <a:gd name="T4" fmla="*/ 54 w 63"/>
                <a:gd name="T5" fmla="*/ 231 h 346"/>
                <a:gd name="T6" fmla="*/ 35 w 63"/>
                <a:gd name="T7" fmla="*/ 231 h 346"/>
                <a:gd name="T8" fmla="*/ 0 w 63"/>
                <a:gd name="T9" fmla="*/ 115 h 346"/>
                <a:gd name="T10" fmla="*/ 2 w 63"/>
                <a:gd name="T11" fmla="*/ 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346">
                  <a:moveTo>
                    <a:pt x="52" y="346"/>
                  </a:moveTo>
                  <a:lnTo>
                    <a:pt x="63" y="292"/>
                  </a:lnTo>
                  <a:lnTo>
                    <a:pt x="54" y="231"/>
                  </a:lnTo>
                  <a:lnTo>
                    <a:pt x="35" y="231"/>
                  </a:lnTo>
                  <a:lnTo>
                    <a:pt x="0" y="115"/>
                  </a:lnTo>
                  <a:lnTo>
                    <a:pt x="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9" name="Line 213"/>
            <p:cNvSpPr>
              <a:spLocks noChangeShapeType="1"/>
            </p:cNvSpPr>
            <p:nvPr/>
          </p:nvSpPr>
          <p:spPr bwMode="auto">
            <a:xfrm flipV="1">
              <a:off x="6142038" y="4494213"/>
              <a:ext cx="171450" cy="396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0" name="Line 214"/>
            <p:cNvSpPr>
              <a:spLocks noChangeShapeType="1"/>
            </p:cNvSpPr>
            <p:nvPr/>
          </p:nvSpPr>
          <p:spPr bwMode="auto">
            <a:xfrm>
              <a:off x="6313488" y="4494213"/>
              <a:ext cx="195262" cy="1174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1" name="Freeform 215"/>
            <p:cNvSpPr>
              <a:spLocks/>
            </p:cNvSpPr>
            <p:nvPr/>
          </p:nvSpPr>
          <p:spPr bwMode="auto">
            <a:xfrm>
              <a:off x="5711825" y="4519613"/>
              <a:ext cx="430213" cy="225425"/>
            </a:xfrm>
            <a:custGeom>
              <a:avLst/>
              <a:gdLst>
                <a:gd name="T0" fmla="*/ 238 w 238"/>
                <a:gd name="T1" fmla="*/ 13 h 155"/>
                <a:gd name="T2" fmla="*/ 159 w 238"/>
                <a:gd name="T3" fmla="*/ 0 h 155"/>
                <a:gd name="T4" fmla="*/ 4 w 238"/>
                <a:gd name="T5" fmla="*/ 23 h 155"/>
                <a:gd name="T6" fmla="*/ 0 w 238"/>
                <a:gd name="T7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" h="155">
                  <a:moveTo>
                    <a:pt x="238" y="13"/>
                  </a:move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2" name="Line 216"/>
            <p:cNvSpPr>
              <a:spLocks noChangeShapeType="1"/>
            </p:cNvSpPr>
            <p:nvPr/>
          </p:nvSpPr>
          <p:spPr bwMode="auto">
            <a:xfrm flipH="1">
              <a:off x="5529263" y="4745038"/>
              <a:ext cx="182562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3" name="Freeform 217"/>
            <p:cNvSpPr>
              <a:spLocks/>
            </p:cNvSpPr>
            <p:nvPr/>
          </p:nvSpPr>
          <p:spPr bwMode="auto">
            <a:xfrm>
              <a:off x="5499100" y="4745038"/>
              <a:ext cx="233363" cy="342900"/>
            </a:xfrm>
            <a:custGeom>
              <a:avLst/>
              <a:gdLst>
                <a:gd name="T0" fmla="*/ 19 w 132"/>
                <a:gd name="T1" fmla="*/ 0 h 231"/>
                <a:gd name="T2" fmla="*/ 2 w 132"/>
                <a:gd name="T3" fmla="*/ 69 h 231"/>
                <a:gd name="T4" fmla="*/ 0 w 132"/>
                <a:gd name="T5" fmla="*/ 77 h 231"/>
                <a:gd name="T6" fmla="*/ 63 w 132"/>
                <a:gd name="T7" fmla="*/ 177 h 231"/>
                <a:gd name="T8" fmla="*/ 29 w 132"/>
                <a:gd name="T9" fmla="*/ 206 h 231"/>
                <a:gd name="T10" fmla="*/ 42 w 132"/>
                <a:gd name="T11" fmla="*/ 231 h 231"/>
                <a:gd name="T12" fmla="*/ 132 w 132"/>
                <a:gd name="T13" fmla="*/ 21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231">
                  <a:moveTo>
                    <a:pt x="19" y="0"/>
                  </a:move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4" name="Freeform 218"/>
            <p:cNvSpPr>
              <a:spLocks/>
            </p:cNvSpPr>
            <p:nvPr/>
          </p:nvSpPr>
          <p:spPr bwMode="auto">
            <a:xfrm>
              <a:off x="5732463" y="5019675"/>
              <a:ext cx="415925" cy="38100"/>
            </a:xfrm>
            <a:custGeom>
              <a:avLst/>
              <a:gdLst>
                <a:gd name="T0" fmla="*/ 0 w 227"/>
                <a:gd name="T1" fmla="*/ 26 h 26"/>
                <a:gd name="T2" fmla="*/ 125 w 227"/>
                <a:gd name="T3" fmla="*/ 0 h 26"/>
                <a:gd name="T4" fmla="*/ 129 w 227"/>
                <a:gd name="T5" fmla="*/ 7 h 26"/>
                <a:gd name="T6" fmla="*/ 150 w 227"/>
                <a:gd name="T7" fmla="*/ 15 h 26"/>
                <a:gd name="T8" fmla="*/ 179 w 227"/>
                <a:gd name="T9" fmla="*/ 13 h 26"/>
                <a:gd name="T10" fmla="*/ 190 w 227"/>
                <a:gd name="T11" fmla="*/ 23 h 26"/>
                <a:gd name="T12" fmla="*/ 208 w 227"/>
                <a:gd name="T13" fmla="*/ 23 h 26"/>
                <a:gd name="T14" fmla="*/ 227 w 227"/>
                <a:gd name="T15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26">
                  <a:moveTo>
                    <a:pt x="0" y="26"/>
                  </a:moveTo>
                  <a:lnTo>
                    <a:pt x="125" y="0"/>
                  </a:lnTo>
                  <a:lnTo>
                    <a:pt x="129" y="7"/>
                  </a:lnTo>
                  <a:lnTo>
                    <a:pt x="150" y="15"/>
                  </a:lnTo>
                  <a:lnTo>
                    <a:pt x="179" y="13"/>
                  </a:lnTo>
                  <a:lnTo>
                    <a:pt x="190" y="23"/>
                  </a:lnTo>
                  <a:lnTo>
                    <a:pt x="208" y="23"/>
                  </a:lnTo>
                  <a:lnTo>
                    <a:pt x="227" y="2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5" name="Line 219"/>
            <p:cNvSpPr>
              <a:spLocks noChangeShapeType="1"/>
            </p:cNvSpPr>
            <p:nvPr/>
          </p:nvSpPr>
          <p:spPr bwMode="auto">
            <a:xfrm flipV="1">
              <a:off x="6148388" y="5051425"/>
              <a:ext cx="8413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6" name="Freeform 220"/>
            <p:cNvSpPr>
              <a:spLocks/>
            </p:cNvSpPr>
            <p:nvPr/>
          </p:nvSpPr>
          <p:spPr bwMode="auto">
            <a:xfrm>
              <a:off x="5711825" y="4745038"/>
              <a:ext cx="436563" cy="306387"/>
            </a:xfrm>
            <a:custGeom>
              <a:avLst/>
              <a:gdLst>
                <a:gd name="T0" fmla="*/ 240 w 240"/>
                <a:gd name="T1" fmla="*/ 206 h 206"/>
                <a:gd name="T2" fmla="*/ 202 w 240"/>
                <a:gd name="T3" fmla="*/ 135 h 206"/>
                <a:gd name="T4" fmla="*/ 40 w 240"/>
                <a:gd name="T5" fmla="*/ 69 h 206"/>
                <a:gd name="T6" fmla="*/ 0 w 240"/>
                <a:gd name="T7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0" h="206">
                  <a:moveTo>
                    <a:pt x="240" y="206"/>
                  </a:moveTo>
                  <a:lnTo>
                    <a:pt x="202" y="135"/>
                  </a:lnTo>
                  <a:lnTo>
                    <a:pt x="40" y="6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7" name="Freeform 221"/>
            <p:cNvSpPr>
              <a:spLocks/>
            </p:cNvSpPr>
            <p:nvPr/>
          </p:nvSpPr>
          <p:spPr bwMode="auto">
            <a:xfrm>
              <a:off x="5562600" y="5354638"/>
              <a:ext cx="530225" cy="220662"/>
            </a:xfrm>
            <a:custGeom>
              <a:avLst/>
              <a:gdLst>
                <a:gd name="T0" fmla="*/ 0 w 295"/>
                <a:gd name="T1" fmla="*/ 77 h 146"/>
                <a:gd name="T2" fmla="*/ 17 w 295"/>
                <a:gd name="T3" fmla="*/ 102 h 146"/>
                <a:gd name="T4" fmla="*/ 40 w 295"/>
                <a:gd name="T5" fmla="*/ 92 h 146"/>
                <a:gd name="T6" fmla="*/ 48 w 295"/>
                <a:gd name="T7" fmla="*/ 94 h 146"/>
                <a:gd name="T8" fmla="*/ 55 w 295"/>
                <a:gd name="T9" fmla="*/ 102 h 146"/>
                <a:gd name="T10" fmla="*/ 67 w 295"/>
                <a:gd name="T11" fmla="*/ 103 h 146"/>
                <a:gd name="T12" fmla="*/ 82 w 295"/>
                <a:gd name="T13" fmla="*/ 100 h 146"/>
                <a:gd name="T14" fmla="*/ 97 w 295"/>
                <a:gd name="T15" fmla="*/ 103 h 146"/>
                <a:gd name="T16" fmla="*/ 105 w 295"/>
                <a:gd name="T17" fmla="*/ 113 h 146"/>
                <a:gd name="T18" fmla="*/ 126 w 295"/>
                <a:gd name="T19" fmla="*/ 144 h 146"/>
                <a:gd name="T20" fmla="*/ 132 w 295"/>
                <a:gd name="T21" fmla="*/ 146 h 146"/>
                <a:gd name="T22" fmla="*/ 142 w 295"/>
                <a:gd name="T23" fmla="*/ 146 h 146"/>
                <a:gd name="T24" fmla="*/ 215 w 295"/>
                <a:gd name="T25" fmla="*/ 96 h 146"/>
                <a:gd name="T26" fmla="*/ 226 w 295"/>
                <a:gd name="T27" fmla="*/ 88 h 146"/>
                <a:gd name="T28" fmla="*/ 192 w 295"/>
                <a:gd name="T29" fmla="*/ 17 h 146"/>
                <a:gd name="T30" fmla="*/ 203 w 295"/>
                <a:gd name="T31" fmla="*/ 0 h 146"/>
                <a:gd name="T32" fmla="*/ 295 w 295"/>
                <a:gd name="T33" fmla="*/ 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5" h="146">
                  <a:moveTo>
                    <a:pt x="0" y="77"/>
                  </a:moveTo>
                  <a:lnTo>
                    <a:pt x="17" y="102"/>
                  </a:lnTo>
                  <a:lnTo>
                    <a:pt x="40" y="92"/>
                  </a:lnTo>
                  <a:lnTo>
                    <a:pt x="48" y="94"/>
                  </a:lnTo>
                  <a:lnTo>
                    <a:pt x="55" y="102"/>
                  </a:lnTo>
                  <a:lnTo>
                    <a:pt x="67" y="103"/>
                  </a:lnTo>
                  <a:lnTo>
                    <a:pt x="82" y="100"/>
                  </a:lnTo>
                  <a:lnTo>
                    <a:pt x="97" y="103"/>
                  </a:lnTo>
                  <a:lnTo>
                    <a:pt x="105" y="113"/>
                  </a:lnTo>
                  <a:lnTo>
                    <a:pt x="126" y="144"/>
                  </a:lnTo>
                  <a:lnTo>
                    <a:pt x="132" y="146"/>
                  </a:lnTo>
                  <a:lnTo>
                    <a:pt x="142" y="146"/>
                  </a:lnTo>
                  <a:lnTo>
                    <a:pt x="215" y="96"/>
                  </a:lnTo>
                  <a:lnTo>
                    <a:pt x="226" y="88"/>
                  </a:lnTo>
                  <a:lnTo>
                    <a:pt x="192" y="17"/>
                  </a:lnTo>
                  <a:lnTo>
                    <a:pt x="203" y="0"/>
                  </a:lnTo>
                  <a:lnTo>
                    <a:pt x="295" y="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8" name="Line 222"/>
            <p:cNvSpPr>
              <a:spLocks noChangeShapeType="1"/>
            </p:cNvSpPr>
            <p:nvPr/>
          </p:nvSpPr>
          <p:spPr bwMode="auto">
            <a:xfrm flipV="1">
              <a:off x="5472113" y="5573713"/>
              <a:ext cx="0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9" name="Line 223"/>
            <p:cNvSpPr>
              <a:spLocks noChangeShapeType="1"/>
            </p:cNvSpPr>
            <p:nvPr/>
          </p:nvSpPr>
          <p:spPr bwMode="auto">
            <a:xfrm>
              <a:off x="5472113" y="5573713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0" name="Line 224"/>
            <p:cNvSpPr>
              <a:spLocks noChangeShapeType="1"/>
            </p:cNvSpPr>
            <p:nvPr/>
          </p:nvSpPr>
          <p:spPr bwMode="auto">
            <a:xfrm>
              <a:off x="5481638" y="5573713"/>
              <a:ext cx="3175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1" name="Line 225"/>
            <p:cNvSpPr>
              <a:spLocks noChangeShapeType="1"/>
            </p:cNvSpPr>
            <p:nvPr/>
          </p:nvSpPr>
          <p:spPr bwMode="auto">
            <a:xfrm flipH="1">
              <a:off x="5472113" y="5581650"/>
              <a:ext cx="9525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2" name="Line 226"/>
            <p:cNvSpPr>
              <a:spLocks noChangeShapeType="1"/>
            </p:cNvSpPr>
            <p:nvPr/>
          </p:nvSpPr>
          <p:spPr bwMode="auto">
            <a:xfrm flipV="1">
              <a:off x="5818188" y="5235575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3" name="Line 227"/>
            <p:cNvSpPr>
              <a:spLocks noChangeShapeType="1"/>
            </p:cNvSpPr>
            <p:nvPr/>
          </p:nvSpPr>
          <p:spPr bwMode="auto">
            <a:xfrm>
              <a:off x="5818188" y="523557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4" name="Line 228"/>
            <p:cNvSpPr>
              <a:spLocks noChangeShapeType="1"/>
            </p:cNvSpPr>
            <p:nvPr/>
          </p:nvSpPr>
          <p:spPr bwMode="auto">
            <a:xfrm>
              <a:off x="5834063" y="5235575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5" name="Line 229"/>
            <p:cNvSpPr>
              <a:spLocks noChangeShapeType="1"/>
            </p:cNvSpPr>
            <p:nvPr/>
          </p:nvSpPr>
          <p:spPr bwMode="auto">
            <a:xfrm flipH="1">
              <a:off x="5818188" y="5240338"/>
              <a:ext cx="15875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6" name="Line 230"/>
            <p:cNvSpPr>
              <a:spLocks noChangeShapeType="1"/>
            </p:cNvSpPr>
            <p:nvPr/>
          </p:nvSpPr>
          <p:spPr bwMode="auto">
            <a:xfrm flipV="1">
              <a:off x="5783263" y="495617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7" name="Line 231"/>
            <p:cNvSpPr>
              <a:spLocks noChangeShapeType="1"/>
            </p:cNvSpPr>
            <p:nvPr/>
          </p:nvSpPr>
          <p:spPr bwMode="auto">
            <a:xfrm>
              <a:off x="5783263" y="4956175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8" name="Line 232"/>
            <p:cNvSpPr>
              <a:spLocks noChangeShapeType="1"/>
            </p:cNvSpPr>
            <p:nvPr/>
          </p:nvSpPr>
          <p:spPr bwMode="auto">
            <a:xfrm>
              <a:off x="5800725" y="495617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9" name="Line 233"/>
            <p:cNvSpPr>
              <a:spLocks noChangeShapeType="1"/>
            </p:cNvSpPr>
            <p:nvPr/>
          </p:nvSpPr>
          <p:spPr bwMode="auto">
            <a:xfrm flipH="1">
              <a:off x="5783263" y="4968875"/>
              <a:ext cx="17462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0" name="Line 234"/>
            <p:cNvSpPr>
              <a:spLocks noChangeShapeType="1"/>
            </p:cNvSpPr>
            <p:nvPr/>
          </p:nvSpPr>
          <p:spPr bwMode="auto">
            <a:xfrm flipV="1">
              <a:off x="5881688" y="4694238"/>
              <a:ext cx="0" cy="174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1" name="Line 235"/>
            <p:cNvSpPr>
              <a:spLocks noChangeShapeType="1"/>
            </p:cNvSpPr>
            <p:nvPr/>
          </p:nvSpPr>
          <p:spPr bwMode="auto">
            <a:xfrm>
              <a:off x="5881688" y="4694238"/>
              <a:ext cx="17462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2" name="Line 236"/>
            <p:cNvSpPr>
              <a:spLocks noChangeShapeType="1"/>
            </p:cNvSpPr>
            <p:nvPr/>
          </p:nvSpPr>
          <p:spPr bwMode="auto">
            <a:xfrm>
              <a:off x="5899150" y="4694238"/>
              <a:ext cx="1588" cy="174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3" name="Line 237"/>
            <p:cNvSpPr>
              <a:spLocks noChangeShapeType="1"/>
            </p:cNvSpPr>
            <p:nvPr/>
          </p:nvSpPr>
          <p:spPr bwMode="auto">
            <a:xfrm flipH="1">
              <a:off x="5881688" y="4711700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4" name="Freeform 238"/>
            <p:cNvSpPr>
              <a:spLocks/>
            </p:cNvSpPr>
            <p:nvPr/>
          </p:nvSpPr>
          <p:spPr bwMode="auto">
            <a:xfrm>
              <a:off x="6429375" y="4611688"/>
              <a:ext cx="209550" cy="557212"/>
            </a:xfrm>
            <a:custGeom>
              <a:avLst/>
              <a:gdLst>
                <a:gd name="T0" fmla="*/ 45 w 116"/>
                <a:gd name="T1" fmla="*/ 0 h 376"/>
                <a:gd name="T2" fmla="*/ 0 w 116"/>
                <a:gd name="T3" fmla="*/ 60 h 376"/>
                <a:gd name="T4" fmla="*/ 4 w 116"/>
                <a:gd name="T5" fmla="*/ 75 h 376"/>
                <a:gd name="T6" fmla="*/ 45 w 116"/>
                <a:gd name="T7" fmla="*/ 52 h 376"/>
                <a:gd name="T8" fmla="*/ 50 w 116"/>
                <a:gd name="T9" fmla="*/ 67 h 376"/>
                <a:gd name="T10" fmla="*/ 64 w 116"/>
                <a:gd name="T11" fmla="*/ 73 h 376"/>
                <a:gd name="T12" fmla="*/ 116 w 116"/>
                <a:gd name="T13" fmla="*/ 213 h 376"/>
                <a:gd name="T14" fmla="*/ 73 w 116"/>
                <a:gd name="T15" fmla="*/ 234 h 376"/>
                <a:gd name="T16" fmla="*/ 77 w 116"/>
                <a:gd name="T17" fmla="*/ 238 h 376"/>
                <a:gd name="T18" fmla="*/ 89 w 116"/>
                <a:gd name="T19" fmla="*/ 246 h 376"/>
                <a:gd name="T20" fmla="*/ 96 w 116"/>
                <a:gd name="T21" fmla="*/ 254 h 376"/>
                <a:gd name="T22" fmla="*/ 106 w 116"/>
                <a:gd name="T23" fmla="*/ 259 h 376"/>
                <a:gd name="T24" fmla="*/ 110 w 116"/>
                <a:gd name="T25" fmla="*/ 273 h 376"/>
                <a:gd name="T26" fmla="*/ 108 w 116"/>
                <a:gd name="T27" fmla="*/ 282 h 376"/>
                <a:gd name="T28" fmla="*/ 102 w 116"/>
                <a:gd name="T29" fmla="*/ 290 h 376"/>
                <a:gd name="T30" fmla="*/ 102 w 116"/>
                <a:gd name="T31" fmla="*/ 311 h 376"/>
                <a:gd name="T32" fmla="*/ 102 w 116"/>
                <a:gd name="T33" fmla="*/ 336 h 376"/>
                <a:gd name="T34" fmla="*/ 110 w 116"/>
                <a:gd name="T35" fmla="*/ 342 h 376"/>
                <a:gd name="T36" fmla="*/ 114 w 116"/>
                <a:gd name="T37" fmla="*/ 348 h 376"/>
                <a:gd name="T38" fmla="*/ 108 w 116"/>
                <a:gd name="T39" fmla="*/ 353 h 376"/>
                <a:gd name="T40" fmla="*/ 108 w 116"/>
                <a:gd name="T41" fmla="*/ 365 h 376"/>
                <a:gd name="T42" fmla="*/ 110 w 116"/>
                <a:gd name="T43" fmla="*/ 37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6" h="376">
                  <a:moveTo>
                    <a:pt x="45" y="0"/>
                  </a:moveTo>
                  <a:lnTo>
                    <a:pt x="0" y="60"/>
                  </a:lnTo>
                  <a:lnTo>
                    <a:pt x="4" y="75"/>
                  </a:lnTo>
                  <a:lnTo>
                    <a:pt x="45" y="52"/>
                  </a:lnTo>
                  <a:lnTo>
                    <a:pt x="50" y="67"/>
                  </a:lnTo>
                  <a:lnTo>
                    <a:pt x="64" y="73"/>
                  </a:lnTo>
                  <a:lnTo>
                    <a:pt x="116" y="213"/>
                  </a:lnTo>
                  <a:lnTo>
                    <a:pt x="73" y="234"/>
                  </a:lnTo>
                  <a:lnTo>
                    <a:pt x="77" y="238"/>
                  </a:lnTo>
                  <a:lnTo>
                    <a:pt x="89" y="246"/>
                  </a:lnTo>
                  <a:lnTo>
                    <a:pt x="96" y="254"/>
                  </a:lnTo>
                  <a:lnTo>
                    <a:pt x="106" y="259"/>
                  </a:lnTo>
                  <a:lnTo>
                    <a:pt x="110" y="273"/>
                  </a:lnTo>
                  <a:lnTo>
                    <a:pt x="108" y="282"/>
                  </a:lnTo>
                  <a:lnTo>
                    <a:pt x="102" y="290"/>
                  </a:lnTo>
                  <a:lnTo>
                    <a:pt x="102" y="311"/>
                  </a:lnTo>
                  <a:lnTo>
                    <a:pt x="102" y="336"/>
                  </a:lnTo>
                  <a:lnTo>
                    <a:pt x="110" y="342"/>
                  </a:lnTo>
                  <a:lnTo>
                    <a:pt x="114" y="348"/>
                  </a:lnTo>
                  <a:lnTo>
                    <a:pt x="108" y="353"/>
                  </a:lnTo>
                  <a:lnTo>
                    <a:pt x="108" y="365"/>
                  </a:lnTo>
                  <a:lnTo>
                    <a:pt x="110" y="37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5" name="Freeform 239"/>
            <p:cNvSpPr>
              <a:spLocks/>
            </p:cNvSpPr>
            <p:nvPr/>
          </p:nvSpPr>
          <p:spPr bwMode="auto">
            <a:xfrm>
              <a:off x="6623050" y="5168900"/>
              <a:ext cx="150813" cy="450850"/>
            </a:xfrm>
            <a:custGeom>
              <a:avLst/>
              <a:gdLst>
                <a:gd name="T0" fmla="*/ 0 w 82"/>
                <a:gd name="T1" fmla="*/ 0 h 307"/>
                <a:gd name="T2" fmla="*/ 6 w 82"/>
                <a:gd name="T3" fmla="*/ 12 h 307"/>
                <a:gd name="T4" fmla="*/ 7 w 82"/>
                <a:gd name="T5" fmla="*/ 25 h 307"/>
                <a:gd name="T6" fmla="*/ 11 w 82"/>
                <a:gd name="T7" fmla="*/ 37 h 307"/>
                <a:gd name="T8" fmla="*/ 23 w 82"/>
                <a:gd name="T9" fmla="*/ 41 h 307"/>
                <a:gd name="T10" fmla="*/ 31 w 82"/>
                <a:gd name="T11" fmla="*/ 46 h 307"/>
                <a:gd name="T12" fmla="*/ 36 w 82"/>
                <a:gd name="T13" fmla="*/ 60 h 307"/>
                <a:gd name="T14" fmla="*/ 50 w 82"/>
                <a:gd name="T15" fmla="*/ 69 h 307"/>
                <a:gd name="T16" fmla="*/ 57 w 82"/>
                <a:gd name="T17" fmla="*/ 79 h 307"/>
                <a:gd name="T18" fmla="*/ 67 w 82"/>
                <a:gd name="T19" fmla="*/ 83 h 307"/>
                <a:gd name="T20" fmla="*/ 71 w 82"/>
                <a:gd name="T21" fmla="*/ 79 h 307"/>
                <a:gd name="T22" fmla="*/ 78 w 82"/>
                <a:gd name="T23" fmla="*/ 87 h 307"/>
                <a:gd name="T24" fmla="*/ 78 w 82"/>
                <a:gd name="T25" fmla="*/ 94 h 307"/>
                <a:gd name="T26" fmla="*/ 75 w 82"/>
                <a:gd name="T27" fmla="*/ 100 h 307"/>
                <a:gd name="T28" fmla="*/ 71 w 82"/>
                <a:gd name="T29" fmla="*/ 112 h 307"/>
                <a:gd name="T30" fmla="*/ 71 w 82"/>
                <a:gd name="T31" fmla="*/ 127 h 307"/>
                <a:gd name="T32" fmla="*/ 59 w 82"/>
                <a:gd name="T33" fmla="*/ 215 h 307"/>
                <a:gd name="T34" fmla="*/ 80 w 82"/>
                <a:gd name="T35" fmla="*/ 233 h 307"/>
                <a:gd name="T36" fmla="*/ 82 w 82"/>
                <a:gd name="T37" fmla="*/ 244 h 307"/>
                <a:gd name="T38" fmla="*/ 78 w 82"/>
                <a:gd name="T39" fmla="*/ 254 h 307"/>
                <a:gd name="T40" fmla="*/ 57 w 82"/>
                <a:gd name="T41" fmla="*/ 259 h 307"/>
                <a:gd name="T42" fmla="*/ 50 w 82"/>
                <a:gd name="T43" fmla="*/ 279 h 307"/>
                <a:gd name="T44" fmla="*/ 40 w 82"/>
                <a:gd name="T45" fmla="*/ 296 h 307"/>
                <a:gd name="T46" fmla="*/ 34 w 82"/>
                <a:gd name="T47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2" h="307">
                  <a:moveTo>
                    <a:pt x="0" y="0"/>
                  </a:moveTo>
                  <a:lnTo>
                    <a:pt x="6" y="12"/>
                  </a:lnTo>
                  <a:lnTo>
                    <a:pt x="7" y="25"/>
                  </a:lnTo>
                  <a:lnTo>
                    <a:pt x="11" y="37"/>
                  </a:lnTo>
                  <a:lnTo>
                    <a:pt x="23" y="41"/>
                  </a:lnTo>
                  <a:lnTo>
                    <a:pt x="31" y="46"/>
                  </a:lnTo>
                  <a:lnTo>
                    <a:pt x="36" y="60"/>
                  </a:lnTo>
                  <a:lnTo>
                    <a:pt x="50" y="69"/>
                  </a:lnTo>
                  <a:lnTo>
                    <a:pt x="57" y="79"/>
                  </a:lnTo>
                  <a:lnTo>
                    <a:pt x="67" y="83"/>
                  </a:lnTo>
                  <a:lnTo>
                    <a:pt x="71" y="79"/>
                  </a:lnTo>
                  <a:lnTo>
                    <a:pt x="78" y="87"/>
                  </a:lnTo>
                  <a:lnTo>
                    <a:pt x="78" y="94"/>
                  </a:lnTo>
                  <a:lnTo>
                    <a:pt x="75" y="100"/>
                  </a:lnTo>
                  <a:lnTo>
                    <a:pt x="71" y="112"/>
                  </a:lnTo>
                  <a:lnTo>
                    <a:pt x="71" y="127"/>
                  </a:lnTo>
                  <a:lnTo>
                    <a:pt x="59" y="215"/>
                  </a:lnTo>
                  <a:lnTo>
                    <a:pt x="80" y="233"/>
                  </a:lnTo>
                  <a:lnTo>
                    <a:pt x="82" y="244"/>
                  </a:lnTo>
                  <a:lnTo>
                    <a:pt x="78" y="254"/>
                  </a:lnTo>
                  <a:lnTo>
                    <a:pt x="57" y="259"/>
                  </a:lnTo>
                  <a:lnTo>
                    <a:pt x="50" y="279"/>
                  </a:lnTo>
                  <a:lnTo>
                    <a:pt x="40" y="296"/>
                  </a:lnTo>
                  <a:lnTo>
                    <a:pt x="34" y="30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6" name="Line 240"/>
            <p:cNvSpPr>
              <a:spLocks noChangeShapeType="1"/>
            </p:cNvSpPr>
            <p:nvPr/>
          </p:nvSpPr>
          <p:spPr bwMode="auto">
            <a:xfrm flipV="1">
              <a:off x="6132513" y="555307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7" name="Line 241"/>
            <p:cNvSpPr>
              <a:spLocks noChangeShapeType="1"/>
            </p:cNvSpPr>
            <p:nvPr/>
          </p:nvSpPr>
          <p:spPr bwMode="auto">
            <a:xfrm>
              <a:off x="6132513" y="555307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8" name="Line 242"/>
            <p:cNvSpPr>
              <a:spLocks noChangeShapeType="1"/>
            </p:cNvSpPr>
            <p:nvPr/>
          </p:nvSpPr>
          <p:spPr bwMode="auto">
            <a:xfrm>
              <a:off x="6148388" y="555307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9" name="Line 243"/>
            <p:cNvSpPr>
              <a:spLocks noChangeShapeType="1"/>
            </p:cNvSpPr>
            <p:nvPr/>
          </p:nvSpPr>
          <p:spPr bwMode="auto">
            <a:xfrm flipH="1">
              <a:off x="6132513" y="5567363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0" name="Line 244"/>
            <p:cNvSpPr>
              <a:spLocks noChangeShapeType="1"/>
            </p:cNvSpPr>
            <p:nvPr/>
          </p:nvSpPr>
          <p:spPr bwMode="auto">
            <a:xfrm flipV="1">
              <a:off x="6343650" y="5076825"/>
              <a:ext cx="47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1" name="Line 245"/>
            <p:cNvSpPr>
              <a:spLocks noChangeShapeType="1"/>
            </p:cNvSpPr>
            <p:nvPr/>
          </p:nvSpPr>
          <p:spPr bwMode="auto">
            <a:xfrm>
              <a:off x="6343650" y="5076825"/>
              <a:ext cx="17463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2" name="Line 246"/>
            <p:cNvSpPr>
              <a:spLocks noChangeShapeType="1"/>
            </p:cNvSpPr>
            <p:nvPr/>
          </p:nvSpPr>
          <p:spPr bwMode="auto">
            <a:xfrm>
              <a:off x="6361113" y="5076825"/>
              <a:ext cx="3175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3" name="Line 247"/>
            <p:cNvSpPr>
              <a:spLocks noChangeShapeType="1"/>
            </p:cNvSpPr>
            <p:nvPr/>
          </p:nvSpPr>
          <p:spPr bwMode="auto">
            <a:xfrm flipH="1">
              <a:off x="6343650" y="5091113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4" name="Line 248"/>
            <p:cNvSpPr>
              <a:spLocks noChangeShapeType="1"/>
            </p:cNvSpPr>
            <p:nvPr/>
          </p:nvSpPr>
          <p:spPr bwMode="auto">
            <a:xfrm flipV="1">
              <a:off x="5864225" y="4214813"/>
              <a:ext cx="1588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5" name="Line 249"/>
            <p:cNvSpPr>
              <a:spLocks noChangeShapeType="1"/>
            </p:cNvSpPr>
            <p:nvPr/>
          </p:nvSpPr>
          <p:spPr bwMode="auto">
            <a:xfrm>
              <a:off x="5864225" y="4214813"/>
              <a:ext cx="17463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6" name="Line 250"/>
            <p:cNvSpPr>
              <a:spLocks noChangeShapeType="1"/>
            </p:cNvSpPr>
            <p:nvPr/>
          </p:nvSpPr>
          <p:spPr bwMode="auto">
            <a:xfrm>
              <a:off x="5881688" y="4214813"/>
              <a:ext cx="0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7" name="Line 251"/>
            <p:cNvSpPr>
              <a:spLocks noChangeShapeType="1"/>
            </p:cNvSpPr>
            <p:nvPr/>
          </p:nvSpPr>
          <p:spPr bwMode="auto">
            <a:xfrm flipH="1">
              <a:off x="5864225" y="42291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8" name="Freeform 252"/>
            <p:cNvSpPr>
              <a:spLocks/>
            </p:cNvSpPr>
            <p:nvPr/>
          </p:nvSpPr>
          <p:spPr bwMode="auto">
            <a:xfrm>
              <a:off x="7151688" y="4251325"/>
              <a:ext cx="381000" cy="938213"/>
            </a:xfrm>
            <a:custGeom>
              <a:avLst/>
              <a:gdLst>
                <a:gd name="T0" fmla="*/ 0 w 211"/>
                <a:gd name="T1" fmla="*/ 0 h 634"/>
                <a:gd name="T2" fmla="*/ 0 w 211"/>
                <a:gd name="T3" fmla="*/ 108 h 634"/>
                <a:gd name="T4" fmla="*/ 46 w 211"/>
                <a:gd name="T5" fmla="*/ 244 h 634"/>
                <a:gd name="T6" fmla="*/ 147 w 211"/>
                <a:gd name="T7" fmla="*/ 283 h 634"/>
                <a:gd name="T8" fmla="*/ 144 w 211"/>
                <a:gd name="T9" fmla="*/ 325 h 634"/>
                <a:gd name="T10" fmla="*/ 119 w 211"/>
                <a:gd name="T11" fmla="*/ 332 h 634"/>
                <a:gd name="T12" fmla="*/ 88 w 211"/>
                <a:gd name="T13" fmla="*/ 496 h 634"/>
                <a:gd name="T14" fmla="*/ 144 w 211"/>
                <a:gd name="T15" fmla="*/ 524 h 634"/>
                <a:gd name="T16" fmla="*/ 190 w 211"/>
                <a:gd name="T17" fmla="*/ 524 h 634"/>
                <a:gd name="T18" fmla="*/ 188 w 211"/>
                <a:gd name="T19" fmla="*/ 532 h 634"/>
                <a:gd name="T20" fmla="*/ 184 w 211"/>
                <a:gd name="T21" fmla="*/ 542 h 634"/>
                <a:gd name="T22" fmla="*/ 188 w 211"/>
                <a:gd name="T23" fmla="*/ 549 h 634"/>
                <a:gd name="T24" fmla="*/ 197 w 211"/>
                <a:gd name="T25" fmla="*/ 549 h 634"/>
                <a:gd name="T26" fmla="*/ 203 w 211"/>
                <a:gd name="T27" fmla="*/ 557 h 634"/>
                <a:gd name="T28" fmla="*/ 203 w 211"/>
                <a:gd name="T29" fmla="*/ 568 h 634"/>
                <a:gd name="T30" fmla="*/ 192 w 211"/>
                <a:gd name="T31" fmla="*/ 572 h 634"/>
                <a:gd name="T32" fmla="*/ 192 w 211"/>
                <a:gd name="T33" fmla="*/ 582 h 634"/>
                <a:gd name="T34" fmla="*/ 186 w 211"/>
                <a:gd name="T35" fmla="*/ 615 h 634"/>
                <a:gd name="T36" fmla="*/ 211 w 211"/>
                <a:gd name="T37" fmla="*/ 624 h 634"/>
                <a:gd name="T38" fmla="*/ 209 w 211"/>
                <a:gd name="T39" fmla="*/ 634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1" h="634">
                  <a:moveTo>
                    <a:pt x="0" y="0"/>
                  </a:moveTo>
                  <a:lnTo>
                    <a:pt x="0" y="108"/>
                  </a:lnTo>
                  <a:lnTo>
                    <a:pt x="46" y="244"/>
                  </a:lnTo>
                  <a:lnTo>
                    <a:pt x="147" y="283"/>
                  </a:lnTo>
                  <a:lnTo>
                    <a:pt x="144" y="325"/>
                  </a:lnTo>
                  <a:lnTo>
                    <a:pt x="119" y="332"/>
                  </a:lnTo>
                  <a:lnTo>
                    <a:pt x="88" y="496"/>
                  </a:lnTo>
                  <a:lnTo>
                    <a:pt x="144" y="524"/>
                  </a:lnTo>
                  <a:lnTo>
                    <a:pt x="190" y="524"/>
                  </a:lnTo>
                  <a:lnTo>
                    <a:pt x="188" y="532"/>
                  </a:lnTo>
                  <a:lnTo>
                    <a:pt x="184" y="542"/>
                  </a:lnTo>
                  <a:lnTo>
                    <a:pt x="188" y="549"/>
                  </a:lnTo>
                  <a:lnTo>
                    <a:pt x="197" y="549"/>
                  </a:lnTo>
                  <a:lnTo>
                    <a:pt x="203" y="557"/>
                  </a:lnTo>
                  <a:lnTo>
                    <a:pt x="203" y="568"/>
                  </a:lnTo>
                  <a:lnTo>
                    <a:pt x="192" y="572"/>
                  </a:lnTo>
                  <a:lnTo>
                    <a:pt x="192" y="582"/>
                  </a:lnTo>
                  <a:lnTo>
                    <a:pt x="186" y="615"/>
                  </a:lnTo>
                  <a:lnTo>
                    <a:pt x="211" y="624"/>
                  </a:lnTo>
                  <a:lnTo>
                    <a:pt x="209" y="63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9" name="Line 253"/>
            <p:cNvSpPr>
              <a:spLocks noChangeShapeType="1"/>
            </p:cNvSpPr>
            <p:nvPr/>
          </p:nvSpPr>
          <p:spPr bwMode="auto">
            <a:xfrm>
              <a:off x="7526338" y="5189538"/>
              <a:ext cx="242887" cy="1174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0" name="Freeform 254"/>
            <p:cNvSpPr>
              <a:spLocks/>
            </p:cNvSpPr>
            <p:nvPr/>
          </p:nvSpPr>
          <p:spPr bwMode="auto">
            <a:xfrm>
              <a:off x="7662863" y="5467350"/>
              <a:ext cx="222250" cy="66675"/>
            </a:xfrm>
            <a:custGeom>
              <a:avLst/>
              <a:gdLst>
                <a:gd name="T0" fmla="*/ 0 w 122"/>
                <a:gd name="T1" fmla="*/ 42 h 42"/>
                <a:gd name="T2" fmla="*/ 101 w 122"/>
                <a:gd name="T3" fmla="*/ 36 h 42"/>
                <a:gd name="T4" fmla="*/ 122 w 122"/>
                <a:gd name="T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2" h="42">
                  <a:moveTo>
                    <a:pt x="0" y="42"/>
                  </a:moveTo>
                  <a:lnTo>
                    <a:pt x="101" y="36"/>
                  </a:lnTo>
                  <a:lnTo>
                    <a:pt x="12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1" name="Freeform 255"/>
            <p:cNvSpPr>
              <a:spLocks/>
            </p:cNvSpPr>
            <p:nvPr/>
          </p:nvSpPr>
          <p:spPr bwMode="auto">
            <a:xfrm>
              <a:off x="7732713" y="5307013"/>
              <a:ext cx="152400" cy="160337"/>
            </a:xfrm>
            <a:custGeom>
              <a:avLst/>
              <a:gdLst>
                <a:gd name="T0" fmla="*/ 23 w 84"/>
                <a:gd name="T1" fmla="*/ 0 h 114"/>
                <a:gd name="T2" fmla="*/ 0 w 84"/>
                <a:gd name="T3" fmla="*/ 64 h 114"/>
                <a:gd name="T4" fmla="*/ 84 w 84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4" h="114">
                  <a:moveTo>
                    <a:pt x="23" y="0"/>
                  </a:moveTo>
                  <a:lnTo>
                    <a:pt x="0" y="64"/>
                  </a:lnTo>
                  <a:lnTo>
                    <a:pt x="84" y="11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2" name="Line 256"/>
            <p:cNvSpPr>
              <a:spLocks noChangeShapeType="1"/>
            </p:cNvSpPr>
            <p:nvPr/>
          </p:nvSpPr>
          <p:spPr bwMode="auto">
            <a:xfrm flipV="1">
              <a:off x="7769225" y="5051425"/>
              <a:ext cx="192088" cy="904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3" name="Line 257"/>
            <p:cNvSpPr>
              <a:spLocks noChangeShapeType="1"/>
            </p:cNvSpPr>
            <p:nvPr/>
          </p:nvSpPr>
          <p:spPr bwMode="auto">
            <a:xfrm flipH="1" flipV="1">
              <a:off x="7769225" y="5141913"/>
              <a:ext cx="80963" cy="1143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4" name="Line 258"/>
            <p:cNvSpPr>
              <a:spLocks noChangeShapeType="1"/>
            </p:cNvSpPr>
            <p:nvPr/>
          </p:nvSpPr>
          <p:spPr bwMode="auto">
            <a:xfrm flipV="1">
              <a:off x="7769225" y="5256213"/>
              <a:ext cx="80963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5" name="Freeform 259"/>
            <p:cNvSpPr>
              <a:spLocks/>
            </p:cNvSpPr>
            <p:nvPr/>
          </p:nvSpPr>
          <p:spPr bwMode="auto">
            <a:xfrm>
              <a:off x="7339013" y="5527675"/>
              <a:ext cx="211137" cy="53975"/>
            </a:xfrm>
            <a:custGeom>
              <a:avLst/>
              <a:gdLst>
                <a:gd name="T0" fmla="*/ 117 w 117"/>
                <a:gd name="T1" fmla="*/ 25 h 36"/>
                <a:gd name="T2" fmla="*/ 111 w 117"/>
                <a:gd name="T3" fmla="*/ 13 h 36"/>
                <a:gd name="T4" fmla="*/ 79 w 117"/>
                <a:gd name="T5" fmla="*/ 23 h 36"/>
                <a:gd name="T6" fmla="*/ 63 w 117"/>
                <a:gd name="T7" fmla="*/ 0 h 36"/>
                <a:gd name="T8" fmla="*/ 44 w 117"/>
                <a:gd name="T9" fmla="*/ 8 h 36"/>
                <a:gd name="T10" fmla="*/ 48 w 117"/>
                <a:gd name="T11" fmla="*/ 23 h 36"/>
                <a:gd name="T12" fmla="*/ 0 w 117"/>
                <a:gd name="T1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36">
                  <a:moveTo>
                    <a:pt x="117" y="25"/>
                  </a:moveTo>
                  <a:lnTo>
                    <a:pt x="111" y="13"/>
                  </a:lnTo>
                  <a:lnTo>
                    <a:pt x="79" y="23"/>
                  </a:lnTo>
                  <a:lnTo>
                    <a:pt x="63" y="0"/>
                  </a:lnTo>
                  <a:lnTo>
                    <a:pt x="44" y="8"/>
                  </a:lnTo>
                  <a:lnTo>
                    <a:pt x="48" y="23"/>
                  </a:lnTo>
                  <a:lnTo>
                    <a:pt x="0" y="3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6" name="Freeform 260"/>
            <p:cNvSpPr>
              <a:spLocks/>
            </p:cNvSpPr>
            <p:nvPr/>
          </p:nvSpPr>
          <p:spPr bwMode="auto">
            <a:xfrm>
              <a:off x="7135813" y="5189538"/>
              <a:ext cx="390525" cy="179387"/>
            </a:xfrm>
            <a:custGeom>
              <a:avLst/>
              <a:gdLst>
                <a:gd name="T0" fmla="*/ 0 w 215"/>
                <a:gd name="T1" fmla="*/ 119 h 123"/>
                <a:gd name="T2" fmla="*/ 59 w 215"/>
                <a:gd name="T3" fmla="*/ 119 h 123"/>
                <a:gd name="T4" fmla="*/ 67 w 215"/>
                <a:gd name="T5" fmla="*/ 119 h 123"/>
                <a:gd name="T6" fmla="*/ 80 w 215"/>
                <a:gd name="T7" fmla="*/ 123 h 123"/>
                <a:gd name="T8" fmla="*/ 92 w 215"/>
                <a:gd name="T9" fmla="*/ 119 h 123"/>
                <a:gd name="T10" fmla="*/ 109 w 215"/>
                <a:gd name="T11" fmla="*/ 119 h 123"/>
                <a:gd name="T12" fmla="*/ 113 w 215"/>
                <a:gd name="T13" fmla="*/ 111 h 123"/>
                <a:gd name="T14" fmla="*/ 113 w 215"/>
                <a:gd name="T15" fmla="*/ 101 h 123"/>
                <a:gd name="T16" fmla="*/ 113 w 215"/>
                <a:gd name="T17" fmla="*/ 96 h 123"/>
                <a:gd name="T18" fmla="*/ 121 w 215"/>
                <a:gd name="T19" fmla="*/ 90 h 123"/>
                <a:gd name="T20" fmla="*/ 128 w 215"/>
                <a:gd name="T21" fmla="*/ 90 h 123"/>
                <a:gd name="T22" fmla="*/ 132 w 215"/>
                <a:gd name="T23" fmla="*/ 88 h 123"/>
                <a:gd name="T24" fmla="*/ 132 w 215"/>
                <a:gd name="T25" fmla="*/ 82 h 123"/>
                <a:gd name="T26" fmla="*/ 136 w 215"/>
                <a:gd name="T27" fmla="*/ 78 h 123"/>
                <a:gd name="T28" fmla="*/ 146 w 215"/>
                <a:gd name="T29" fmla="*/ 80 h 123"/>
                <a:gd name="T30" fmla="*/ 151 w 215"/>
                <a:gd name="T31" fmla="*/ 78 h 123"/>
                <a:gd name="T32" fmla="*/ 157 w 215"/>
                <a:gd name="T33" fmla="*/ 69 h 123"/>
                <a:gd name="T34" fmla="*/ 165 w 215"/>
                <a:gd name="T35" fmla="*/ 65 h 123"/>
                <a:gd name="T36" fmla="*/ 165 w 215"/>
                <a:gd name="T37" fmla="*/ 57 h 123"/>
                <a:gd name="T38" fmla="*/ 174 w 215"/>
                <a:gd name="T39" fmla="*/ 53 h 123"/>
                <a:gd name="T40" fmla="*/ 182 w 215"/>
                <a:gd name="T41" fmla="*/ 46 h 123"/>
                <a:gd name="T42" fmla="*/ 192 w 215"/>
                <a:gd name="T43" fmla="*/ 36 h 123"/>
                <a:gd name="T44" fmla="*/ 182 w 215"/>
                <a:gd name="T45" fmla="*/ 30 h 123"/>
                <a:gd name="T46" fmla="*/ 192 w 215"/>
                <a:gd name="T47" fmla="*/ 23 h 123"/>
                <a:gd name="T48" fmla="*/ 199 w 215"/>
                <a:gd name="T49" fmla="*/ 17 h 123"/>
                <a:gd name="T50" fmla="*/ 207 w 215"/>
                <a:gd name="T51" fmla="*/ 13 h 123"/>
                <a:gd name="T52" fmla="*/ 215 w 215"/>
                <a:gd name="T5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5" h="123">
                  <a:moveTo>
                    <a:pt x="0" y="119"/>
                  </a:moveTo>
                  <a:lnTo>
                    <a:pt x="59" y="119"/>
                  </a:lnTo>
                  <a:lnTo>
                    <a:pt x="67" y="119"/>
                  </a:lnTo>
                  <a:lnTo>
                    <a:pt x="80" y="123"/>
                  </a:lnTo>
                  <a:lnTo>
                    <a:pt x="92" y="119"/>
                  </a:lnTo>
                  <a:lnTo>
                    <a:pt x="109" y="119"/>
                  </a:lnTo>
                  <a:lnTo>
                    <a:pt x="113" y="111"/>
                  </a:lnTo>
                  <a:lnTo>
                    <a:pt x="113" y="101"/>
                  </a:lnTo>
                  <a:lnTo>
                    <a:pt x="113" y="96"/>
                  </a:lnTo>
                  <a:lnTo>
                    <a:pt x="121" y="90"/>
                  </a:lnTo>
                  <a:lnTo>
                    <a:pt x="128" y="90"/>
                  </a:lnTo>
                  <a:lnTo>
                    <a:pt x="132" y="88"/>
                  </a:lnTo>
                  <a:lnTo>
                    <a:pt x="132" y="82"/>
                  </a:lnTo>
                  <a:lnTo>
                    <a:pt x="136" y="78"/>
                  </a:lnTo>
                  <a:lnTo>
                    <a:pt x="146" y="80"/>
                  </a:lnTo>
                  <a:lnTo>
                    <a:pt x="151" y="78"/>
                  </a:lnTo>
                  <a:lnTo>
                    <a:pt x="157" y="69"/>
                  </a:lnTo>
                  <a:lnTo>
                    <a:pt x="165" y="65"/>
                  </a:lnTo>
                  <a:lnTo>
                    <a:pt x="165" y="57"/>
                  </a:lnTo>
                  <a:lnTo>
                    <a:pt x="174" y="53"/>
                  </a:lnTo>
                  <a:lnTo>
                    <a:pt x="182" y="46"/>
                  </a:lnTo>
                  <a:lnTo>
                    <a:pt x="192" y="36"/>
                  </a:lnTo>
                  <a:lnTo>
                    <a:pt x="182" y="30"/>
                  </a:lnTo>
                  <a:lnTo>
                    <a:pt x="192" y="23"/>
                  </a:lnTo>
                  <a:lnTo>
                    <a:pt x="199" y="17"/>
                  </a:lnTo>
                  <a:lnTo>
                    <a:pt x="207" y="13"/>
                  </a:lnTo>
                  <a:lnTo>
                    <a:pt x="21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7" name="Freeform 261"/>
            <p:cNvSpPr>
              <a:spLocks/>
            </p:cNvSpPr>
            <p:nvPr/>
          </p:nvSpPr>
          <p:spPr bwMode="auto">
            <a:xfrm>
              <a:off x="7113588" y="5364163"/>
              <a:ext cx="68262" cy="38100"/>
            </a:xfrm>
            <a:custGeom>
              <a:avLst/>
              <a:gdLst>
                <a:gd name="T0" fmla="*/ 39 w 39"/>
                <a:gd name="T1" fmla="*/ 28 h 28"/>
                <a:gd name="T2" fmla="*/ 22 w 39"/>
                <a:gd name="T3" fmla="*/ 21 h 28"/>
                <a:gd name="T4" fmla="*/ 0 w 39"/>
                <a:gd name="T5" fmla="*/ 0 h 28"/>
                <a:gd name="T6" fmla="*/ 14 w 39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8">
                  <a:moveTo>
                    <a:pt x="39" y="28"/>
                  </a:moveTo>
                  <a:lnTo>
                    <a:pt x="22" y="21"/>
                  </a:lnTo>
                  <a:lnTo>
                    <a:pt x="0" y="0"/>
                  </a:lnTo>
                  <a:lnTo>
                    <a:pt x="1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8" name="Line 262"/>
            <p:cNvSpPr>
              <a:spLocks noChangeShapeType="1"/>
            </p:cNvSpPr>
            <p:nvPr/>
          </p:nvSpPr>
          <p:spPr bwMode="auto">
            <a:xfrm>
              <a:off x="7181850" y="5402263"/>
              <a:ext cx="98425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9" name="Freeform 263"/>
            <p:cNvSpPr>
              <a:spLocks/>
            </p:cNvSpPr>
            <p:nvPr/>
          </p:nvSpPr>
          <p:spPr bwMode="auto">
            <a:xfrm>
              <a:off x="7181850" y="5402263"/>
              <a:ext cx="168275" cy="179387"/>
            </a:xfrm>
            <a:custGeom>
              <a:avLst/>
              <a:gdLst>
                <a:gd name="T0" fmla="*/ 0 w 94"/>
                <a:gd name="T1" fmla="*/ 0 h 121"/>
                <a:gd name="T2" fmla="*/ 54 w 94"/>
                <a:gd name="T3" fmla="*/ 27 h 121"/>
                <a:gd name="T4" fmla="*/ 54 w 94"/>
                <a:gd name="T5" fmla="*/ 68 h 121"/>
                <a:gd name="T6" fmla="*/ 94 w 94"/>
                <a:gd name="T7" fmla="*/ 81 h 121"/>
                <a:gd name="T8" fmla="*/ 94 w 94"/>
                <a:gd name="T9" fmla="*/ 83 h 121"/>
                <a:gd name="T10" fmla="*/ 92 w 94"/>
                <a:gd name="T11" fmla="*/ 89 h 121"/>
                <a:gd name="T12" fmla="*/ 82 w 94"/>
                <a:gd name="T13" fmla="*/ 100 h 121"/>
                <a:gd name="T14" fmla="*/ 75 w 94"/>
                <a:gd name="T15" fmla="*/ 102 h 121"/>
                <a:gd name="T16" fmla="*/ 71 w 94"/>
                <a:gd name="T17" fmla="*/ 106 h 121"/>
                <a:gd name="T18" fmla="*/ 75 w 94"/>
                <a:gd name="T19" fmla="*/ 112 h 121"/>
                <a:gd name="T20" fmla="*/ 84 w 94"/>
                <a:gd name="T21" fmla="*/ 118 h 121"/>
                <a:gd name="T22" fmla="*/ 86 w 94"/>
                <a:gd name="T23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21">
                  <a:moveTo>
                    <a:pt x="0" y="0"/>
                  </a:moveTo>
                  <a:lnTo>
                    <a:pt x="54" y="27"/>
                  </a:lnTo>
                  <a:lnTo>
                    <a:pt x="54" y="68"/>
                  </a:lnTo>
                  <a:lnTo>
                    <a:pt x="94" y="81"/>
                  </a:lnTo>
                  <a:lnTo>
                    <a:pt x="94" y="83"/>
                  </a:lnTo>
                  <a:lnTo>
                    <a:pt x="92" y="89"/>
                  </a:lnTo>
                  <a:lnTo>
                    <a:pt x="82" y="100"/>
                  </a:lnTo>
                  <a:lnTo>
                    <a:pt x="75" y="102"/>
                  </a:lnTo>
                  <a:lnTo>
                    <a:pt x="71" y="106"/>
                  </a:lnTo>
                  <a:lnTo>
                    <a:pt x="75" y="112"/>
                  </a:lnTo>
                  <a:lnTo>
                    <a:pt x="84" y="118"/>
                  </a:lnTo>
                  <a:lnTo>
                    <a:pt x="86" y="12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0" name="Line 264"/>
            <p:cNvSpPr>
              <a:spLocks noChangeShapeType="1"/>
            </p:cNvSpPr>
            <p:nvPr/>
          </p:nvSpPr>
          <p:spPr bwMode="auto">
            <a:xfrm flipV="1">
              <a:off x="7550150" y="5534025"/>
              <a:ext cx="112713" cy="333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1" name="Line 265"/>
            <p:cNvSpPr>
              <a:spLocks noChangeShapeType="1"/>
            </p:cNvSpPr>
            <p:nvPr/>
          </p:nvSpPr>
          <p:spPr bwMode="auto">
            <a:xfrm flipV="1">
              <a:off x="7388225" y="5594350"/>
              <a:ext cx="3175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2" name="Line 266"/>
            <p:cNvSpPr>
              <a:spLocks noChangeShapeType="1"/>
            </p:cNvSpPr>
            <p:nvPr/>
          </p:nvSpPr>
          <p:spPr bwMode="auto">
            <a:xfrm>
              <a:off x="7388225" y="5594350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3" name="Line 267"/>
            <p:cNvSpPr>
              <a:spLocks noChangeShapeType="1"/>
            </p:cNvSpPr>
            <p:nvPr/>
          </p:nvSpPr>
          <p:spPr bwMode="auto">
            <a:xfrm>
              <a:off x="7404100" y="559435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4" name="Line 268"/>
            <p:cNvSpPr>
              <a:spLocks noChangeShapeType="1"/>
            </p:cNvSpPr>
            <p:nvPr/>
          </p:nvSpPr>
          <p:spPr bwMode="auto">
            <a:xfrm flipH="1">
              <a:off x="7388225" y="5608638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5" name="Line 269"/>
            <p:cNvSpPr>
              <a:spLocks noChangeShapeType="1"/>
            </p:cNvSpPr>
            <p:nvPr/>
          </p:nvSpPr>
          <p:spPr bwMode="auto">
            <a:xfrm flipV="1">
              <a:off x="7392988" y="5534025"/>
              <a:ext cx="3175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6" name="Line 270"/>
            <p:cNvSpPr>
              <a:spLocks noChangeShapeType="1"/>
            </p:cNvSpPr>
            <p:nvPr/>
          </p:nvSpPr>
          <p:spPr bwMode="auto">
            <a:xfrm>
              <a:off x="7392988" y="5534025"/>
              <a:ext cx="17462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7" name="Line 271"/>
            <p:cNvSpPr>
              <a:spLocks noChangeShapeType="1"/>
            </p:cNvSpPr>
            <p:nvPr/>
          </p:nvSpPr>
          <p:spPr bwMode="auto">
            <a:xfrm>
              <a:off x="7410450" y="553402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8" name="Line 272"/>
            <p:cNvSpPr>
              <a:spLocks noChangeShapeType="1"/>
            </p:cNvSpPr>
            <p:nvPr/>
          </p:nvSpPr>
          <p:spPr bwMode="auto">
            <a:xfrm flipH="1">
              <a:off x="7392988" y="5548313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9" name="Line 273"/>
            <p:cNvSpPr>
              <a:spLocks noChangeShapeType="1"/>
            </p:cNvSpPr>
            <p:nvPr/>
          </p:nvSpPr>
          <p:spPr bwMode="auto">
            <a:xfrm flipV="1">
              <a:off x="7591425" y="4878388"/>
              <a:ext cx="0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0" name="Line 274"/>
            <p:cNvSpPr>
              <a:spLocks noChangeShapeType="1"/>
            </p:cNvSpPr>
            <p:nvPr/>
          </p:nvSpPr>
          <p:spPr bwMode="auto">
            <a:xfrm>
              <a:off x="7591425" y="4878388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1" name="Line 275"/>
            <p:cNvSpPr>
              <a:spLocks noChangeShapeType="1"/>
            </p:cNvSpPr>
            <p:nvPr/>
          </p:nvSpPr>
          <p:spPr bwMode="auto">
            <a:xfrm>
              <a:off x="7605713" y="4878388"/>
              <a:ext cx="4762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2" name="Line 276"/>
            <p:cNvSpPr>
              <a:spLocks noChangeShapeType="1"/>
            </p:cNvSpPr>
            <p:nvPr/>
          </p:nvSpPr>
          <p:spPr bwMode="auto">
            <a:xfrm flipH="1">
              <a:off x="7591425" y="4892675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3" name="Freeform 277"/>
            <p:cNvSpPr>
              <a:spLocks/>
            </p:cNvSpPr>
            <p:nvPr/>
          </p:nvSpPr>
          <p:spPr bwMode="auto">
            <a:xfrm>
              <a:off x="3484563" y="2011363"/>
              <a:ext cx="444500" cy="722312"/>
            </a:xfrm>
            <a:custGeom>
              <a:avLst/>
              <a:gdLst>
                <a:gd name="T0" fmla="*/ 244 w 244"/>
                <a:gd name="T1" fmla="*/ 491 h 491"/>
                <a:gd name="T2" fmla="*/ 146 w 244"/>
                <a:gd name="T3" fmla="*/ 477 h 491"/>
                <a:gd name="T4" fmla="*/ 88 w 244"/>
                <a:gd name="T5" fmla="*/ 376 h 491"/>
                <a:gd name="T6" fmla="*/ 127 w 244"/>
                <a:gd name="T7" fmla="*/ 335 h 491"/>
                <a:gd name="T8" fmla="*/ 104 w 244"/>
                <a:gd name="T9" fmla="*/ 201 h 491"/>
                <a:gd name="T10" fmla="*/ 11 w 244"/>
                <a:gd name="T11" fmla="*/ 155 h 491"/>
                <a:gd name="T12" fmla="*/ 0 w 244"/>
                <a:gd name="T13" fmla="*/ 92 h 491"/>
                <a:gd name="T14" fmla="*/ 33 w 244"/>
                <a:gd name="T15" fmla="*/ 84 h 491"/>
                <a:gd name="T16" fmla="*/ 27 w 244"/>
                <a:gd name="T17" fmla="*/ 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4" h="491">
                  <a:moveTo>
                    <a:pt x="244" y="491"/>
                  </a:moveTo>
                  <a:lnTo>
                    <a:pt x="146" y="477"/>
                  </a:lnTo>
                  <a:lnTo>
                    <a:pt x="88" y="376"/>
                  </a:lnTo>
                  <a:lnTo>
                    <a:pt x="127" y="335"/>
                  </a:lnTo>
                  <a:lnTo>
                    <a:pt x="104" y="201"/>
                  </a:lnTo>
                  <a:lnTo>
                    <a:pt x="11" y="155"/>
                  </a:lnTo>
                  <a:lnTo>
                    <a:pt x="0" y="92"/>
                  </a:lnTo>
                  <a:lnTo>
                    <a:pt x="33" y="84"/>
                  </a:lnTo>
                  <a:lnTo>
                    <a:pt x="2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4" name="Freeform 278"/>
            <p:cNvSpPr>
              <a:spLocks/>
            </p:cNvSpPr>
            <p:nvPr/>
          </p:nvSpPr>
          <p:spPr bwMode="auto">
            <a:xfrm>
              <a:off x="2327275" y="322263"/>
              <a:ext cx="1381125" cy="1479550"/>
            </a:xfrm>
            <a:custGeom>
              <a:avLst/>
              <a:gdLst>
                <a:gd name="T0" fmla="*/ 505 w 766"/>
                <a:gd name="T1" fmla="*/ 963 h 1005"/>
                <a:gd name="T2" fmla="*/ 560 w 766"/>
                <a:gd name="T3" fmla="*/ 852 h 1005"/>
                <a:gd name="T4" fmla="*/ 549 w 766"/>
                <a:gd name="T5" fmla="*/ 748 h 1005"/>
                <a:gd name="T6" fmla="*/ 620 w 766"/>
                <a:gd name="T7" fmla="*/ 572 h 1005"/>
                <a:gd name="T8" fmla="*/ 766 w 766"/>
                <a:gd name="T9" fmla="*/ 455 h 1005"/>
                <a:gd name="T10" fmla="*/ 743 w 766"/>
                <a:gd name="T11" fmla="*/ 247 h 1005"/>
                <a:gd name="T12" fmla="*/ 545 w 766"/>
                <a:gd name="T13" fmla="*/ 0 h 1005"/>
                <a:gd name="T14" fmla="*/ 486 w 766"/>
                <a:gd name="T15" fmla="*/ 125 h 1005"/>
                <a:gd name="T16" fmla="*/ 340 w 766"/>
                <a:gd name="T17" fmla="*/ 192 h 1005"/>
                <a:gd name="T18" fmla="*/ 46 w 766"/>
                <a:gd name="T19" fmla="*/ 708 h 1005"/>
                <a:gd name="T20" fmla="*/ 13 w 766"/>
                <a:gd name="T21" fmla="*/ 727 h 1005"/>
                <a:gd name="T22" fmla="*/ 0 w 766"/>
                <a:gd name="T23" fmla="*/ 739 h 1005"/>
                <a:gd name="T24" fmla="*/ 315 w 766"/>
                <a:gd name="T25" fmla="*/ 1005 h 1005"/>
                <a:gd name="T26" fmla="*/ 505 w 766"/>
                <a:gd name="T27" fmla="*/ 963 h 10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6" h="1005">
                  <a:moveTo>
                    <a:pt x="505" y="963"/>
                  </a:moveTo>
                  <a:lnTo>
                    <a:pt x="560" y="852"/>
                  </a:lnTo>
                  <a:lnTo>
                    <a:pt x="549" y="748"/>
                  </a:lnTo>
                  <a:lnTo>
                    <a:pt x="620" y="572"/>
                  </a:lnTo>
                  <a:lnTo>
                    <a:pt x="766" y="455"/>
                  </a:lnTo>
                  <a:lnTo>
                    <a:pt x="743" y="247"/>
                  </a:lnTo>
                  <a:lnTo>
                    <a:pt x="545" y="0"/>
                  </a:lnTo>
                  <a:lnTo>
                    <a:pt x="486" y="125"/>
                  </a:lnTo>
                  <a:lnTo>
                    <a:pt x="340" y="192"/>
                  </a:lnTo>
                  <a:lnTo>
                    <a:pt x="46" y="708"/>
                  </a:lnTo>
                  <a:lnTo>
                    <a:pt x="13" y="727"/>
                  </a:lnTo>
                  <a:lnTo>
                    <a:pt x="0" y="739"/>
                  </a:lnTo>
                  <a:lnTo>
                    <a:pt x="315" y="1005"/>
                  </a:lnTo>
                  <a:lnTo>
                    <a:pt x="505" y="963"/>
                  </a:lnTo>
                  <a:close/>
                </a:path>
              </a:pathLst>
            </a:custGeom>
            <a:solidFill>
              <a:srgbClr val="FF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5" name="Freeform 279"/>
            <p:cNvSpPr>
              <a:spLocks/>
            </p:cNvSpPr>
            <p:nvPr/>
          </p:nvSpPr>
          <p:spPr bwMode="auto">
            <a:xfrm>
              <a:off x="2170113" y="1408113"/>
              <a:ext cx="1220787" cy="947737"/>
            </a:xfrm>
            <a:custGeom>
              <a:avLst/>
              <a:gdLst>
                <a:gd name="T0" fmla="*/ 5 w 677"/>
                <a:gd name="T1" fmla="*/ 458 h 641"/>
                <a:gd name="T2" fmla="*/ 53 w 677"/>
                <a:gd name="T3" fmla="*/ 383 h 641"/>
                <a:gd name="T4" fmla="*/ 17 w 677"/>
                <a:gd name="T5" fmla="*/ 280 h 641"/>
                <a:gd name="T6" fmla="*/ 50 w 677"/>
                <a:gd name="T7" fmla="*/ 155 h 641"/>
                <a:gd name="T8" fmla="*/ 0 w 677"/>
                <a:gd name="T9" fmla="*/ 98 h 641"/>
                <a:gd name="T10" fmla="*/ 88 w 677"/>
                <a:gd name="T11" fmla="*/ 0 h 641"/>
                <a:gd name="T12" fmla="*/ 403 w 677"/>
                <a:gd name="T13" fmla="*/ 266 h 641"/>
                <a:gd name="T14" fmla="*/ 593 w 677"/>
                <a:gd name="T15" fmla="*/ 224 h 641"/>
                <a:gd name="T16" fmla="*/ 660 w 677"/>
                <a:gd name="T17" fmla="*/ 288 h 641"/>
                <a:gd name="T18" fmla="*/ 646 w 677"/>
                <a:gd name="T19" fmla="*/ 343 h 641"/>
                <a:gd name="T20" fmla="*/ 658 w 677"/>
                <a:gd name="T21" fmla="*/ 351 h 641"/>
                <a:gd name="T22" fmla="*/ 641 w 677"/>
                <a:gd name="T23" fmla="*/ 422 h 641"/>
                <a:gd name="T24" fmla="*/ 677 w 677"/>
                <a:gd name="T25" fmla="*/ 512 h 641"/>
                <a:gd name="T26" fmla="*/ 670 w 677"/>
                <a:gd name="T27" fmla="*/ 514 h 641"/>
                <a:gd name="T28" fmla="*/ 664 w 677"/>
                <a:gd name="T29" fmla="*/ 522 h 641"/>
                <a:gd name="T30" fmla="*/ 654 w 677"/>
                <a:gd name="T31" fmla="*/ 522 h 641"/>
                <a:gd name="T32" fmla="*/ 648 w 677"/>
                <a:gd name="T33" fmla="*/ 527 h 641"/>
                <a:gd name="T34" fmla="*/ 637 w 677"/>
                <a:gd name="T35" fmla="*/ 535 h 641"/>
                <a:gd name="T36" fmla="*/ 637 w 677"/>
                <a:gd name="T37" fmla="*/ 558 h 641"/>
                <a:gd name="T38" fmla="*/ 443 w 677"/>
                <a:gd name="T39" fmla="*/ 641 h 641"/>
                <a:gd name="T40" fmla="*/ 384 w 677"/>
                <a:gd name="T41" fmla="*/ 552 h 641"/>
                <a:gd name="T42" fmla="*/ 265 w 677"/>
                <a:gd name="T43" fmla="*/ 549 h 641"/>
                <a:gd name="T44" fmla="*/ 255 w 677"/>
                <a:gd name="T45" fmla="*/ 550 h 641"/>
                <a:gd name="T46" fmla="*/ 249 w 677"/>
                <a:gd name="T47" fmla="*/ 556 h 641"/>
                <a:gd name="T48" fmla="*/ 236 w 677"/>
                <a:gd name="T49" fmla="*/ 562 h 641"/>
                <a:gd name="T50" fmla="*/ 220 w 677"/>
                <a:gd name="T51" fmla="*/ 562 h 641"/>
                <a:gd name="T52" fmla="*/ 5 w 677"/>
                <a:gd name="T53" fmla="*/ 458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7" h="641">
                  <a:moveTo>
                    <a:pt x="5" y="458"/>
                  </a:moveTo>
                  <a:lnTo>
                    <a:pt x="53" y="383"/>
                  </a:lnTo>
                  <a:lnTo>
                    <a:pt x="17" y="280"/>
                  </a:lnTo>
                  <a:lnTo>
                    <a:pt x="50" y="155"/>
                  </a:lnTo>
                  <a:lnTo>
                    <a:pt x="0" y="98"/>
                  </a:lnTo>
                  <a:lnTo>
                    <a:pt x="88" y="0"/>
                  </a:lnTo>
                  <a:lnTo>
                    <a:pt x="403" y="266"/>
                  </a:lnTo>
                  <a:lnTo>
                    <a:pt x="593" y="224"/>
                  </a:lnTo>
                  <a:lnTo>
                    <a:pt x="660" y="288"/>
                  </a:lnTo>
                  <a:lnTo>
                    <a:pt x="646" y="343"/>
                  </a:lnTo>
                  <a:lnTo>
                    <a:pt x="658" y="351"/>
                  </a:lnTo>
                  <a:lnTo>
                    <a:pt x="641" y="422"/>
                  </a:lnTo>
                  <a:lnTo>
                    <a:pt x="677" y="512"/>
                  </a:lnTo>
                  <a:lnTo>
                    <a:pt x="670" y="514"/>
                  </a:lnTo>
                  <a:lnTo>
                    <a:pt x="664" y="522"/>
                  </a:lnTo>
                  <a:lnTo>
                    <a:pt x="654" y="522"/>
                  </a:lnTo>
                  <a:lnTo>
                    <a:pt x="648" y="527"/>
                  </a:lnTo>
                  <a:lnTo>
                    <a:pt x="637" y="535"/>
                  </a:lnTo>
                  <a:lnTo>
                    <a:pt x="637" y="558"/>
                  </a:lnTo>
                  <a:lnTo>
                    <a:pt x="443" y="641"/>
                  </a:lnTo>
                  <a:lnTo>
                    <a:pt x="384" y="552"/>
                  </a:lnTo>
                  <a:lnTo>
                    <a:pt x="265" y="549"/>
                  </a:lnTo>
                  <a:lnTo>
                    <a:pt x="255" y="550"/>
                  </a:lnTo>
                  <a:lnTo>
                    <a:pt x="249" y="556"/>
                  </a:lnTo>
                  <a:lnTo>
                    <a:pt x="236" y="562"/>
                  </a:lnTo>
                  <a:lnTo>
                    <a:pt x="220" y="562"/>
                  </a:lnTo>
                  <a:lnTo>
                    <a:pt x="5" y="458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6" name="Freeform 280"/>
            <p:cNvSpPr>
              <a:spLocks/>
            </p:cNvSpPr>
            <p:nvPr/>
          </p:nvSpPr>
          <p:spPr bwMode="auto">
            <a:xfrm>
              <a:off x="3238500" y="992188"/>
              <a:ext cx="735013" cy="868362"/>
            </a:xfrm>
            <a:custGeom>
              <a:avLst/>
              <a:gdLst>
                <a:gd name="T0" fmla="*/ 0 w 407"/>
                <a:gd name="T1" fmla="*/ 508 h 589"/>
                <a:gd name="T2" fmla="*/ 55 w 407"/>
                <a:gd name="T3" fmla="*/ 397 h 589"/>
                <a:gd name="T4" fmla="*/ 44 w 407"/>
                <a:gd name="T5" fmla="*/ 293 h 589"/>
                <a:gd name="T6" fmla="*/ 115 w 407"/>
                <a:gd name="T7" fmla="*/ 117 h 589"/>
                <a:gd name="T8" fmla="*/ 261 w 407"/>
                <a:gd name="T9" fmla="*/ 0 h 589"/>
                <a:gd name="T10" fmla="*/ 290 w 407"/>
                <a:gd name="T11" fmla="*/ 264 h 589"/>
                <a:gd name="T12" fmla="*/ 343 w 407"/>
                <a:gd name="T13" fmla="*/ 334 h 589"/>
                <a:gd name="T14" fmla="*/ 385 w 407"/>
                <a:gd name="T15" fmla="*/ 393 h 589"/>
                <a:gd name="T16" fmla="*/ 407 w 407"/>
                <a:gd name="T17" fmla="*/ 453 h 589"/>
                <a:gd name="T18" fmla="*/ 355 w 407"/>
                <a:gd name="T19" fmla="*/ 466 h 589"/>
                <a:gd name="T20" fmla="*/ 313 w 407"/>
                <a:gd name="T21" fmla="*/ 462 h 589"/>
                <a:gd name="T22" fmla="*/ 282 w 407"/>
                <a:gd name="T23" fmla="*/ 573 h 589"/>
                <a:gd name="T24" fmla="*/ 226 w 407"/>
                <a:gd name="T25" fmla="*/ 589 h 589"/>
                <a:gd name="T26" fmla="*/ 67 w 407"/>
                <a:gd name="T27" fmla="*/ 572 h 589"/>
                <a:gd name="T28" fmla="*/ 0 w 407"/>
                <a:gd name="T29" fmla="*/ 508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7" h="589">
                  <a:moveTo>
                    <a:pt x="0" y="508"/>
                  </a:moveTo>
                  <a:lnTo>
                    <a:pt x="55" y="397"/>
                  </a:lnTo>
                  <a:lnTo>
                    <a:pt x="44" y="293"/>
                  </a:lnTo>
                  <a:lnTo>
                    <a:pt x="115" y="117"/>
                  </a:lnTo>
                  <a:lnTo>
                    <a:pt x="261" y="0"/>
                  </a:lnTo>
                  <a:lnTo>
                    <a:pt x="290" y="264"/>
                  </a:lnTo>
                  <a:lnTo>
                    <a:pt x="343" y="334"/>
                  </a:lnTo>
                  <a:lnTo>
                    <a:pt x="385" y="393"/>
                  </a:lnTo>
                  <a:lnTo>
                    <a:pt x="407" y="453"/>
                  </a:lnTo>
                  <a:lnTo>
                    <a:pt x="355" y="466"/>
                  </a:lnTo>
                  <a:lnTo>
                    <a:pt x="313" y="462"/>
                  </a:lnTo>
                  <a:lnTo>
                    <a:pt x="282" y="573"/>
                  </a:lnTo>
                  <a:lnTo>
                    <a:pt x="226" y="589"/>
                  </a:lnTo>
                  <a:lnTo>
                    <a:pt x="67" y="572"/>
                  </a:lnTo>
                  <a:lnTo>
                    <a:pt x="0" y="508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7" name="Freeform 281"/>
            <p:cNvSpPr>
              <a:spLocks/>
            </p:cNvSpPr>
            <p:nvPr/>
          </p:nvSpPr>
          <p:spPr bwMode="auto">
            <a:xfrm>
              <a:off x="3324225" y="1835150"/>
              <a:ext cx="338138" cy="195263"/>
            </a:xfrm>
            <a:custGeom>
              <a:avLst/>
              <a:gdLst>
                <a:gd name="T0" fmla="*/ 0 w 188"/>
                <a:gd name="T1" fmla="*/ 134 h 134"/>
                <a:gd name="T2" fmla="*/ 55 w 188"/>
                <a:gd name="T3" fmla="*/ 134 h 134"/>
                <a:gd name="T4" fmla="*/ 117 w 188"/>
                <a:gd name="T5" fmla="*/ 119 h 134"/>
                <a:gd name="T6" fmla="*/ 134 w 188"/>
                <a:gd name="T7" fmla="*/ 113 h 134"/>
                <a:gd name="T8" fmla="*/ 130 w 188"/>
                <a:gd name="T9" fmla="*/ 90 h 134"/>
                <a:gd name="T10" fmla="*/ 188 w 188"/>
                <a:gd name="T11" fmla="*/ 76 h 134"/>
                <a:gd name="T12" fmla="*/ 178 w 188"/>
                <a:gd name="T13" fmla="*/ 17 h 134"/>
                <a:gd name="T14" fmla="*/ 19 w 188"/>
                <a:gd name="T15" fmla="*/ 0 h 134"/>
                <a:gd name="T16" fmla="*/ 5 w 188"/>
                <a:gd name="T17" fmla="*/ 55 h 134"/>
                <a:gd name="T18" fmla="*/ 17 w 188"/>
                <a:gd name="T19" fmla="*/ 63 h 134"/>
                <a:gd name="T20" fmla="*/ 0 w 188"/>
                <a:gd name="T2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8" h="134">
                  <a:moveTo>
                    <a:pt x="0" y="134"/>
                  </a:moveTo>
                  <a:lnTo>
                    <a:pt x="55" y="134"/>
                  </a:lnTo>
                  <a:lnTo>
                    <a:pt x="117" y="119"/>
                  </a:lnTo>
                  <a:lnTo>
                    <a:pt x="134" y="113"/>
                  </a:lnTo>
                  <a:lnTo>
                    <a:pt x="130" y="90"/>
                  </a:lnTo>
                  <a:lnTo>
                    <a:pt x="188" y="76"/>
                  </a:lnTo>
                  <a:lnTo>
                    <a:pt x="178" y="17"/>
                  </a:lnTo>
                  <a:lnTo>
                    <a:pt x="19" y="0"/>
                  </a:ln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8" name="Freeform 282"/>
            <p:cNvSpPr>
              <a:spLocks/>
            </p:cNvSpPr>
            <p:nvPr/>
          </p:nvSpPr>
          <p:spPr bwMode="auto">
            <a:xfrm>
              <a:off x="3324225" y="1835150"/>
              <a:ext cx="338138" cy="195263"/>
            </a:xfrm>
            <a:custGeom>
              <a:avLst/>
              <a:gdLst>
                <a:gd name="T0" fmla="*/ 0 w 188"/>
                <a:gd name="T1" fmla="*/ 134 h 134"/>
                <a:gd name="T2" fmla="*/ 55 w 188"/>
                <a:gd name="T3" fmla="*/ 134 h 134"/>
                <a:gd name="T4" fmla="*/ 117 w 188"/>
                <a:gd name="T5" fmla="*/ 119 h 134"/>
                <a:gd name="T6" fmla="*/ 134 w 188"/>
                <a:gd name="T7" fmla="*/ 113 h 134"/>
                <a:gd name="T8" fmla="*/ 130 w 188"/>
                <a:gd name="T9" fmla="*/ 90 h 134"/>
                <a:gd name="T10" fmla="*/ 188 w 188"/>
                <a:gd name="T11" fmla="*/ 76 h 134"/>
                <a:gd name="T12" fmla="*/ 178 w 188"/>
                <a:gd name="T13" fmla="*/ 17 h 134"/>
                <a:gd name="T14" fmla="*/ 19 w 188"/>
                <a:gd name="T15" fmla="*/ 0 h 134"/>
                <a:gd name="T16" fmla="*/ 5 w 188"/>
                <a:gd name="T17" fmla="*/ 55 h 134"/>
                <a:gd name="T18" fmla="*/ 17 w 188"/>
                <a:gd name="T19" fmla="*/ 63 h 134"/>
                <a:gd name="T20" fmla="*/ 0 w 188"/>
                <a:gd name="T2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8" h="134">
                  <a:moveTo>
                    <a:pt x="0" y="134"/>
                  </a:moveTo>
                  <a:lnTo>
                    <a:pt x="55" y="134"/>
                  </a:lnTo>
                  <a:lnTo>
                    <a:pt x="117" y="119"/>
                  </a:lnTo>
                  <a:lnTo>
                    <a:pt x="134" y="113"/>
                  </a:lnTo>
                  <a:lnTo>
                    <a:pt x="130" y="90"/>
                  </a:lnTo>
                  <a:lnTo>
                    <a:pt x="188" y="76"/>
                  </a:lnTo>
                  <a:lnTo>
                    <a:pt x="178" y="17"/>
                  </a:lnTo>
                  <a:lnTo>
                    <a:pt x="19" y="0"/>
                  </a:ln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</a:path>
              </a:pathLst>
            </a:custGeom>
            <a:solidFill>
              <a:srgbClr val="FF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9" name="Freeform 283"/>
            <p:cNvSpPr>
              <a:spLocks/>
            </p:cNvSpPr>
            <p:nvPr/>
          </p:nvSpPr>
          <p:spPr bwMode="auto">
            <a:xfrm>
              <a:off x="3484563" y="1662113"/>
              <a:ext cx="577850" cy="1090612"/>
            </a:xfrm>
            <a:custGeom>
              <a:avLst/>
              <a:gdLst>
                <a:gd name="T0" fmla="*/ 320 w 320"/>
                <a:gd name="T1" fmla="*/ 740 h 740"/>
                <a:gd name="T2" fmla="*/ 295 w 320"/>
                <a:gd name="T3" fmla="*/ 692 h 740"/>
                <a:gd name="T4" fmla="*/ 292 w 320"/>
                <a:gd name="T5" fmla="*/ 652 h 740"/>
                <a:gd name="T6" fmla="*/ 294 w 320"/>
                <a:gd name="T7" fmla="*/ 598 h 740"/>
                <a:gd name="T8" fmla="*/ 292 w 320"/>
                <a:gd name="T9" fmla="*/ 535 h 740"/>
                <a:gd name="T10" fmla="*/ 299 w 320"/>
                <a:gd name="T11" fmla="*/ 439 h 740"/>
                <a:gd name="T12" fmla="*/ 311 w 320"/>
                <a:gd name="T13" fmla="*/ 399 h 740"/>
                <a:gd name="T14" fmla="*/ 288 w 320"/>
                <a:gd name="T15" fmla="*/ 332 h 740"/>
                <a:gd name="T16" fmla="*/ 292 w 320"/>
                <a:gd name="T17" fmla="*/ 268 h 740"/>
                <a:gd name="T18" fmla="*/ 303 w 320"/>
                <a:gd name="T19" fmla="*/ 222 h 740"/>
                <a:gd name="T20" fmla="*/ 315 w 320"/>
                <a:gd name="T21" fmla="*/ 165 h 740"/>
                <a:gd name="T22" fmla="*/ 292 w 320"/>
                <a:gd name="T23" fmla="*/ 113 h 740"/>
                <a:gd name="T24" fmla="*/ 271 w 320"/>
                <a:gd name="T25" fmla="*/ 67 h 740"/>
                <a:gd name="T26" fmla="*/ 269 w 320"/>
                <a:gd name="T27" fmla="*/ 0 h 740"/>
                <a:gd name="T28" fmla="*/ 217 w 320"/>
                <a:gd name="T29" fmla="*/ 13 h 740"/>
                <a:gd name="T30" fmla="*/ 175 w 320"/>
                <a:gd name="T31" fmla="*/ 9 h 740"/>
                <a:gd name="T32" fmla="*/ 144 w 320"/>
                <a:gd name="T33" fmla="*/ 120 h 740"/>
                <a:gd name="T34" fmla="*/ 88 w 320"/>
                <a:gd name="T35" fmla="*/ 136 h 740"/>
                <a:gd name="T36" fmla="*/ 98 w 320"/>
                <a:gd name="T37" fmla="*/ 195 h 740"/>
                <a:gd name="T38" fmla="*/ 40 w 320"/>
                <a:gd name="T39" fmla="*/ 209 h 740"/>
                <a:gd name="T40" fmla="*/ 44 w 320"/>
                <a:gd name="T41" fmla="*/ 232 h 740"/>
                <a:gd name="T42" fmla="*/ 27 w 320"/>
                <a:gd name="T43" fmla="*/ 238 h 740"/>
                <a:gd name="T44" fmla="*/ 33 w 320"/>
                <a:gd name="T45" fmla="*/ 322 h 740"/>
                <a:gd name="T46" fmla="*/ 0 w 320"/>
                <a:gd name="T47" fmla="*/ 330 h 740"/>
                <a:gd name="T48" fmla="*/ 11 w 320"/>
                <a:gd name="T49" fmla="*/ 393 h 740"/>
                <a:gd name="T50" fmla="*/ 104 w 320"/>
                <a:gd name="T51" fmla="*/ 439 h 740"/>
                <a:gd name="T52" fmla="*/ 127 w 320"/>
                <a:gd name="T53" fmla="*/ 573 h 740"/>
                <a:gd name="T54" fmla="*/ 88 w 320"/>
                <a:gd name="T55" fmla="*/ 614 h 740"/>
                <a:gd name="T56" fmla="*/ 146 w 320"/>
                <a:gd name="T57" fmla="*/ 715 h 740"/>
                <a:gd name="T58" fmla="*/ 244 w 320"/>
                <a:gd name="T59" fmla="*/ 729 h 740"/>
                <a:gd name="T60" fmla="*/ 320 w 320"/>
                <a:gd name="T61" fmla="*/ 740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20" h="740">
                  <a:moveTo>
                    <a:pt x="320" y="740"/>
                  </a:moveTo>
                  <a:lnTo>
                    <a:pt x="295" y="692"/>
                  </a:lnTo>
                  <a:lnTo>
                    <a:pt x="292" y="652"/>
                  </a:lnTo>
                  <a:lnTo>
                    <a:pt x="294" y="598"/>
                  </a:lnTo>
                  <a:lnTo>
                    <a:pt x="292" y="535"/>
                  </a:lnTo>
                  <a:lnTo>
                    <a:pt x="299" y="439"/>
                  </a:lnTo>
                  <a:lnTo>
                    <a:pt x="311" y="399"/>
                  </a:lnTo>
                  <a:lnTo>
                    <a:pt x="288" y="332"/>
                  </a:lnTo>
                  <a:lnTo>
                    <a:pt x="292" y="268"/>
                  </a:lnTo>
                  <a:lnTo>
                    <a:pt x="303" y="222"/>
                  </a:lnTo>
                  <a:lnTo>
                    <a:pt x="315" y="165"/>
                  </a:lnTo>
                  <a:lnTo>
                    <a:pt x="292" y="113"/>
                  </a:lnTo>
                  <a:lnTo>
                    <a:pt x="271" y="67"/>
                  </a:lnTo>
                  <a:lnTo>
                    <a:pt x="269" y="0"/>
                  </a:lnTo>
                  <a:lnTo>
                    <a:pt x="217" y="13"/>
                  </a:lnTo>
                  <a:lnTo>
                    <a:pt x="175" y="9"/>
                  </a:lnTo>
                  <a:lnTo>
                    <a:pt x="144" y="120"/>
                  </a:lnTo>
                  <a:lnTo>
                    <a:pt x="88" y="136"/>
                  </a:lnTo>
                  <a:lnTo>
                    <a:pt x="98" y="195"/>
                  </a:lnTo>
                  <a:lnTo>
                    <a:pt x="40" y="209"/>
                  </a:lnTo>
                  <a:lnTo>
                    <a:pt x="44" y="232"/>
                  </a:lnTo>
                  <a:lnTo>
                    <a:pt x="27" y="238"/>
                  </a:lnTo>
                  <a:lnTo>
                    <a:pt x="33" y="322"/>
                  </a:lnTo>
                  <a:lnTo>
                    <a:pt x="0" y="330"/>
                  </a:lnTo>
                  <a:lnTo>
                    <a:pt x="11" y="393"/>
                  </a:lnTo>
                  <a:lnTo>
                    <a:pt x="104" y="439"/>
                  </a:lnTo>
                  <a:lnTo>
                    <a:pt x="127" y="573"/>
                  </a:lnTo>
                  <a:lnTo>
                    <a:pt x="88" y="614"/>
                  </a:lnTo>
                  <a:lnTo>
                    <a:pt x="146" y="715"/>
                  </a:lnTo>
                  <a:lnTo>
                    <a:pt x="244" y="729"/>
                  </a:lnTo>
                  <a:lnTo>
                    <a:pt x="320" y="740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0" name="Freeform 284"/>
            <p:cNvSpPr>
              <a:spLocks/>
            </p:cNvSpPr>
            <p:nvPr/>
          </p:nvSpPr>
          <p:spPr bwMode="auto">
            <a:xfrm>
              <a:off x="3768725" y="2692400"/>
              <a:ext cx="1476375" cy="1346200"/>
            </a:xfrm>
            <a:custGeom>
              <a:avLst/>
              <a:gdLst>
                <a:gd name="T0" fmla="*/ 190 w 818"/>
                <a:gd name="T1" fmla="*/ 856 h 915"/>
                <a:gd name="T2" fmla="*/ 398 w 818"/>
                <a:gd name="T3" fmla="*/ 844 h 915"/>
                <a:gd name="T4" fmla="*/ 392 w 818"/>
                <a:gd name="T5" fmla="*/ 869 h 915"/>
                <a:gd name="T6" fmla="*/ 403 w 818"/>
                <a:gd name="T7" fmla="*/ 889 h 915"/>
                <a:gd name="T8" fmla="*/ 426 w 818"/>
                <a:gd name="T9" fmla="*/ 892 h 915"/>
                <a:gd name="T10" fmla="*/ 449 w 818"/>
                <a:gd name="T11" fmla="*/ 889 h 915"/>
                <a:gd name="T12" fmla="*/ 461 w 818"/>
                <a:gd name="T13" fmla="*/ 894 h 915"/>
                <a:gd name="T14" fmla="*/ 472 w 818"/>
                <a:gd name="T15" fmla="*/ 889 h 915"/>
                <a:gd name="T16" fmla="*/ 586 w 818"/>
                <a:gd name="T17" fmla="*/ 868 h 915"/>
                <a:gd name="T18" fmla="*/ 701 w 818"/>
                <a:gd name="T19" fmla="*/ 831 h 915"/>
                <a:gd name="T20" fmla="*/ 743 w 818"/>
                <a:gd name="T21" fmla="*/ 591 h 915"/>
                <a:gd name="T22" fmla="*/ 699 w 818"/>
                <a:gd name="T23" fmla="*/ 568 h 915"/>
                <a:gd name="T24" fmla="*/ 659 w 818"/>
                <a:gd name="T25" fmla="*/ 486 h 915"/>
                <a:gd name="T26" fmla="*/ 710 w 818"/>
                <a:gd name="T27" fmla="*/ 438 h 915"/>
                <a:gd name="T28" fmla="*/ 789 w 818"/>
                <a:gd name="T29" fmla="*/ 347 h 915"/>
                <a:gd name="T30" fmla="*/ 812 w 818"/>
                <a:gd name="T31" fmla="*/ 280 h 915"/>
                <a:gd name="T32" fmla="*/ 737 w 818"/>
                <a:gd name="T33" fmla="*/ 215 h 915"/>
                <a:gd name="T34" fmla="*/ 691 w 818"/>
                <a:gd name="T35" fmla="*/ 136 h 915"/>
                <a:gd name="T36" fmla="*/ 643 w 818"/>
                <a:gd name="T37" fmla="*/ 119 h 915"/>
                <a:gd name="T38" fmla="*/ 641 w 818"/>
                <a:gd name="T39" fmla="*/ 121 h 915"/>
                <a:gd name="T40" fmla="*/ 638 w 818"/>
                <a:gd name="T41" fmla="*/ 123 h 915"/>
                <a:gd name="T42" fmla="*/ 634 w 818"/>
                <a:gd name="T43" fmla="*/ 123 h 915"/>
                <a:gd name="T44" fmla="*/ 632 w 818"/>
                <a:gd name="T45" fmla="*/ 125 h 915"/>
                <a:gd name="T46" fmla="*/ 628 w 818"/>
                <a:gd name="T47" fmla="*/ 127 h 915"/>
                <a:gd name="T48" fmla="*/ 624 w 818"/>
                <a:gd name="T49" fmla="*/ 127 h 915"/>
                <a:gd name="T50" fmla="*/ 620 w 818"/>
                <a:gd name="T51" fmla="*/ 129 h 915"/>
                <a:gd name="T52" fmla="*/ 618 w 818"/>
                <a:gd name="T53" fmla="*/ 131 h 915"/>
                <a:gd name="T54" fmla="*/ 615 w 818"/>
                <a:gd name="T55" fmla="*/ 131 h 915"/>
                <a:gd name="T56" fmla="*/ 611 w 818"/>
                <a:gd name="T57" fmla="*/ 131 h 915"/>
                <a:gd name="T58" fmla="*/ 580 w 818"/>
                <a:gd name="T59" fmla="*/ 106 h 915"/>
                <a:gd name="T60" fmla="*/ 603 w 818"/>
                <a:gd name="T61" fmla="*/ 0 h 915"/>
                <a:gd name="T62" fmla="*/ 298 w 818"/>
                <a:gd name="T63" fmla="*/ 31 h 915"/>
                <a:gd name="T64" fmla="*/ 294 w 818"/>
                <a:gd name="T65" fmla="*/ 79 h 915"/>
                <a:gd name="T66" fmla="*/ 244 w 818"/>
                <a:gd name="T67" fmla="*/ 77 h 915"/>
                <a:gd name="T68" fmla="*/ 175 w 818"/>
                <a:gd name="T69" fmla="*/ 60 h 915"/>
                <a:gd name="T70" fmla="*/ 89 w 818"/>
                <a:gd name="T71" fmla="*/ 31 h 915"/>
                <a:gd name="T72" fmla="*/ 73 w 818"/>
                <a:gd name="T73" fmla="*/ 438 h 915"/>
                <a:gd name="T74" fmla="*/ 29 w 818"/>
                <a:gd name="T75" fmla="*/ 630 h 915"/>
                <a:gd name="T76" fmla="*/ 8 w 818"/>
                <a:gd name="T77" fmla="*/ 739 h 915"/>
                <a:gd name="T78" fmla="*/ 114 w 818"/>
                <a:gd name="T79" fmla="*/ 852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18" h="915">
                  <a:moveTo>
                    <a:pt x="114" y="852"/>
                  </a:moveTo>
                  <a:lnTo>
                    <a:pt x="190" y="856"/>
                  </a:lnTo>
                  <a:lnTo>
                    <a:pt x="267" y="915"/>
                  </a:lnTo>
                  <a:lnTo>
                    <a:pt x="398" y="844"/>
                  </a:lnTo>
                  <a:lnTo>
                    <a:pt x="401" y="848"/>
                  </a:lnTo>
                  <a:lnTo>
                    <a:pt x="392" y="869"/>
                  </a:lnTo>
                  <a:lnTo>
                    <a:pt x="392" y="881"/>
                  </a:lnTo>
                  <a:lnTo>
                    <a:pt x="403" y="889"/>
                  </a:lnTo>
                  <a:lnTo>
                    <a:pt x="415" y="894"/>
                  </a:lnTo>
                  <a:lnTo>
                    <a:pt x="426" y="892"/>
                  </a:lnTo>
                  <a:lnTo>
                    <a:pt x="440" y="885"/>
                  </a:lnTo>
                  <a:lnTo>
                    <a:pt x="449" y="889"/>
                  </a:lnTo>
                  <a:lnTo>
                    <a:pt x="453" y="894"/>
                  </a:lnTo>
                  <a:lnTo>
                    <a:pt x="461" y="894"/>
                  </a:lnTo>
                  <a:lnTo>
                    <a:pt x="467" y="889"/>
                  </a:lnTo>
                  <a:lnTo>
                    <a:pt x="472" y="889"/>
                  </a:lnTo>
                  <a:lnTo>
                    <a:pt x="478" y="887"/>
                  </a:lnTo>
                  <a:lnTo>
                    <a:pt x="586" y="868"/>
                  </a:lnTo>
                  <a:lnTo>
                    <a:pt x="609" y="887"/>
                  </a:lnTo>
                  <a:lnTo>
                    <a:pt x="701" y="831"/>
                  </a:lnTo>
                  <a:lnTo>
                    <a:pt x="693" y="660"/>
                  </a:lnTo>
                  <a:lnTo>
                    <a:pt x="743" y="591"/>
                  </a:lnTo>
                  <a:lnTo>
                    <a:pt x="734" y="587"/>
                  </a:lnTo>
                  <a:lnTo>
                    <a:pt x="699" y="568"/>
                  </a:lnTo>
                  <a:lnTo>
                    <a:pt x="680" y="524"/>
                  </a:lnTo>
                  <a:lnTo>
                    <a:pt x="659" y="486"/>
                  </a:lnTo>
                  <a:lnTo>
                    <a:pt x="659" y="472"/>
                  </a:lnTo>
                  <a:lnTo>
                    <a:pt x="710" y="438"/>
                  </a:lnTo>
                  <a:lnTo>
                    <a:pt x="747" y="399"/>
                  </a:lnTo>
                  <a:lnTo>
                    <a:pt x="789" y="347"/>
                  </a:lnTo>
                  <a:lnTo>
                    <a:pt x="818" y="299"/>
                  </a:lnTo>
                  <a:lnTo>
                    <a:pt x="812" y="280"/>
                  </a:lnTo>
                  <a:lnTo>
                    <a:pt x="776" y="250"/>
                  </a:lnTo>
                  <a:lnTo>
                    <a:pt x="737" y="215"/>
                  </a:lnTo>
                  <a:lnTo>
                    <a:pt x="709" y="173"/>
                  </a:lnTo>
                  <a:lnTo>
                    <a:pt x="691" y="136"/>
                  </a:lnTo>
                  <a:lnTo>
                    <a:pt x="680" y="111"/>
                  </a:lnTo>
                  <a:lnTo>
                    <a:pt x="643" y="119"/>
                  </a:lnTo>
                  <a:lnTo>
                    <a:pt x="641" y="119"/>
                  </a:lnTo>
                  <a:lnTo>
                    <a:pt x="641" y="121"/>
                  </a:lnTo>
                  <a:lnTo>
                    <a:pt x="639" y="121"/>
                  </a:lnTo>
                  <a:lnTo>
                    <a:pt x="638" y="123"/>
                  </a:lnTo>
                  <a:lnTo>
                    <a:pt x="636" y="123"/>
                  </a:lnTo>
                  <a:lnTo>
                    <a:pt x="634" y="123"/>
                  </a:lnTo>
                  <a:lnTo>
                    <a:pt x="634" y="125"/>
                  </a:lnTo>
                  <a:lnTo>
                    <a:pt x="632" y="125"/>
                  </a:lnTo>
                  <a:lnTo>
                    <a:pt x="630" y="125"/>
                  </a:lnTo>
                  <a:lnTo>
                    <a:pt x="628" y="127"/>
                  </a:lnTo>
                  <a:lnTo>
                    <a:pt x="626" y="127"/>
                  </a:lnTo>
                  <a:lnTo>
                    <a:pt x="624" y="127"/>
                  </a:lnTo>
                  <a:lnTo>
                    <a:pt x="622" y="129"/>
                  </a:lnTo>
                  <a:lnTo>
                    <a:pt x="620" y="129"/>
                  </a:lnTo>
                  <a:lnTo>
                    <a:pt x="618" y="129"/>
                  </a:lnTo>
                  <a:lnTo>
                    <a:pt x="618" y="131"/>
                  </a:lnTo>
                  <a:lnTo>
                    <a:pt x="616" y="131"/>
                  </a:lnTo>
                  <a:lnTo>
                    <a:pt x="615" y="131"/>
                  </a:lnTo>
                  <a:lnTo>
                    <a:pt x="613" y="131"/>
                  </a:lnTo>
                  <a:lnTo>
                    <a:pt x="611" y="131"/>
                  </a:lnTo>
                  <a:lnTo>
                    <a:pt x="580" y="136"/>
                  </a:lnTo>
                  <a:lnTo>
                    <a:pt x="580" y="106"/>
                  </a:lnTo>
                  <a:lnTo>
                    <a:pt x="590" y="58"/>
                  </a:lnTo>
                  <a:lnTo>
                    <a:pt x="603" y="0"/>
                  </a:lnTo>
                  <a:lnTo>
                    <a:pt x="313" y="6"/>
                  </a:lnTo>
                  <a:lnTo>
                    <a:pt x="298" y="31"/>
                  </a:lnTo>
                  <a:lnTo>
                    <a:pt x="292" y="54"/>
                  </a:lnTo>
                  <a:lnTo>
                    <a:pt x="294" y="79"/>
                  </a:lnTo>
                  <a:lnTo>
                    <a:pt x="267" y="75"/>
                  </a:lnTo>
                  <a:lnTo>
                    <a:pt x="244" y="77"/>
                  </a:lnTo>
                  <a:lnTo>
                    <a:pt x="213" y="85"/>
                  </a:lnTo>
                  <a:lnTo>
                    <a:pt x="175" y="60"/>
                  </a:lnTo>
                  <a:lnTo>
                    <a:pt x="165" y="42"/>
                  </a:lnTo>
                  <a:lnTo>
                    <a:pt x="89" y="31"/>
                  </a:lnTo>
                  <a:lnTo>
                    <a:pt x="185" y="376"/>
                  </a:lnTo>
                  <a:lnTo>
                    <a:pt x="73" y="438"/>
                  </a:lnTo>
                  <a:lnTo>
                    <a:pt x="12" y="518"/>
                  </a:lnTo>
                  <a:lnTo>
                    <a:pt x="29" y="630"/>
                  </a:lnTo>
                  <a:lnTo>
                    <a:pt x="0" y="647"/>
                  </a:lnTo>
                  <a:lnTo>
                    <a:pt x="8" y="739"/>
                  </a:lnTo>
                  <a:lnTo>
                    <a:pt x="69" y="848"/>
                  </a:lnTo>
                  <a:lnTo>
                    <a:pt x="114" y="852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1" name="Freeform 285"/>
            <p:cNvSpPr>
              <a:spLocks/>
            </p:cNvSpPr>
            <p:nvPr/>
          </p:nvSpPr>
          <p:spPr bwMode="auto">
            <a:xfrm>
              <a:off x="3421063" y="3224213"/>
              <a:ext cx="477837" cy="417512"/>
            </a:xfrm>
            <a:custGeom>
              <a:avLst/>
              <a:gdLst>
                <a:gd name="T0" fmla="*/ 265 w 265"/>
                <a:gd name="T1" fmla="*/ 77 h 284"/>
                <a:gd name="T2" fmla="*/ 148 w 265"/>
                <a:gd name="T3" fmla="*/ 0 h 284"/>
                <a:gd name="T4" fmla="*/ 127 w 265"/>
                <a:gd name="T5" fmla="*/ 90 h 284"/>
                <a:gd name="T6" fmla="*/ 91 w 265"/>
                <a:gd name="T7" fmla="*/ 134 h 284"/>
                <a:gd name="T8" fmla="*/ 89 w 265"/>
                <a:gd name="T9" fmla="*/ 205 h 284"/>
                <a:gd name="T10" fmla="*/ 71 w 265"/>
                <a:gd name="T11" fmla="*/ 207 h 284"/>
                <a:gd name="T12" fmla="*/ 45 w 265"/>
                <a:gd name="T13" fmla="*/ 217 h 284"/>
                <a:gd name="T14" fmla="*/ 31 w 265"/>
                <a:gd name="T15" fmla="*/ 224 h 284"/>
                <a:gd name="T16" fmla="*/ 20 w 265"/>
                <a:gd name="T17" fmla="*/ 242 h 284"/>
                <a:gd name="T18" fmla="*/ 16 w 265"/>
                <a:gd name="T19" fmla="*/ 251 h 284"/>
                <a:gd name="T20" fmla="*/ 6 w 265"/>
                <a:gd name="T21" fmla="*/ 272 h 284"/>
                <a:gd name="T22" fmla="*/ 0 w 265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5" h="284">
                  <a:moveTo>
                    <a:pt x="265" y="77"/>
                  </a:moveTo>
                  <a:lnTo>
                    <a:pt x="148" y="0"/>
                  </a:lnTo>
                  <a:lnTo>
                    <a:pt x="127" y="90"/>
                  </a:lnTo>
                  <a:lnTo>
                    <a:pt x="91" y="134"/>
                  </a:lnTo>
                  <a:lnTo>
                    <a:pt x="89" y="205"/>
                  </a:lnTo>
                  <a:lnTo>
                    <a:pt x="71" y="207"/>
                  </a:lnTo>
                  <a:lnTo>
                    <a:pt x="45" y="217"/>
                  </a:lnTo>
                  <a:lnTo>
                    <a:pt x="31" y="224"/>
                  </a:lnTo>
                  <a:lnTo>
                    <a:pt x="20" y="242"/>
                  </a:lnTo>
                  <a:lnTo>
                    <a:pt x="16" y="251"/>
                  </a:lnTo>
                  <a:lnTo>
                    <a:pt x="6" y="272"/>
                  </a:lnTo>
                  <a:lnTo>
                    <a:pt x="0" y="28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2" name="Freeform 286"/>
            <p:cNvSpPr>
              <a:spLocks/>
            </p:cNvSpPr>
            <p:nvPr/>
          </p:nvSpPr>
          <p:spPr bwMode="auto">
            <a:xfrm>
              <a:off x="3267075" y="3414713"/>
              <a:ext cx="153988" cy="227012"/>
            </a:xfrm>
            <a:custGeom>
              <a:avLst/>
              <a:gdLst>
                <a:gd name="T0" fmla="*/ 86 w 86"/>
                <a:gd name="T1" fmla="*/ 156 h 156"/>
                <a:gd name="T2" fmla="*/ 50 w 86"/>
                <a:gd name="T3" fmla="*/ 135 h 156"/>
                <a:gd name="T4" fmla="*/ 67 w 86"/>
                <a:gd name="T5" fmla="*/ 87 h 156"/>
                <a:gd name="T6" fmla="*/ 46 w 86"/>
                <a:gd name="T7" fmla="*/ 18 h 156"/>
                <a:gd name="T8" fmla="*/ 0 w 86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6">
                  <a:moveTo>
                    <a:pt x="86" y="156"/>
                  </a:moveTo>
                  <a:lnTo>
                    <a:pt x="50" y="135"/>
                  </a:lnTo>
                  <a:lnTo>
                    <a:pt x="67" y="87"/>
                  </a:lnTo>
                  <a:lnTo>
                    <a:pt x="46" y="18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3" name="Freeform 287"/>
            <p:cNvSpPr>
              <a:spLocks/>
            </p:cNvSpPr>
            <p:nvPr/>
          </p:nvSpPr>
          <p:spPr bwMode="auto">
            <a:xfrm>
              <a:off x="3163888" y="3159125"/>
              <a:ext cx="139700" cy="255588"/>
            </a:xfrm>
            <a:custGeom>
              <a:avLst/>
              <a:gdLst>
                <a:gd name="T0" fmla="*/ 54 w 77"/>
                <a:gd name="T1" fmla="*/ 170 h 170"/>
                <a:gd name="T2" fmla="*/ 77 w 77"/>
                <a:gd name="T3" fmla="*/ 50 h 170"/>
                <a:gd name="T4" fmla="*/ 0 w 77"/>
                <a:gd name="T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170">
                  <a:moveTo>
                    <a:pt x="54" y="170"/>
                  </a:moveTo>
                  <a:lnTo>
                    <a:pt x="77" y="5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4" name="Freeform 288"/>
            <p:cNvSpPr>
              <a:spLocks/>
            </p:cNvSpPr>
            <p:nvPr/>
          </p:nvSpPr>
          <p:spPr bwMode="auto">
            <a:xfrm>
              <a:off x="2960688" y="2355850"/>
              <a:ext cx="309562" cy="803275"/>
            </a:xfrm>
            <a:custGeom>
              <a:avLst/>
              <a:gdLst>
                <a:gd name="T0" fmla="*/ 115 w 173"/>
                <a:gd name="T1" fmla="*/ 545 h 545"/>
                <a:gd name="T2" fmla="*/ 173 w 173"/>
                <a:gd name="T3" fmla="*/ 456 h 545"/>
                <a:gd name="T4" fmla="*/ 115 w 173"/>
                <a:gd name="T5" fmla="*/ 357 h 545"/>
                <a:gd name="T6" fmla="*/ 110 w 173"/>
                <a:gd name="T7" fmla="*/ 84 h 545"/>
                <a:gd name="T8" fmla="*/ 0 w 173"/>
                <a:gd name="T9" fmla="*/ 51 h 545"/>
                <a:gd name="T10" fmla="*/ 4 w 173"/>
                <a:gd name="T11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" h="545">
                  <a:moveTo>
                    <a:pt x="115" y="545"/>
                  </a:moveTo>
                  <a:lnTo>
                    <a:pt x="173" y="456"/>
                  </a:lnTo>
                  <a:lnTo>
                    <a:pt x="115" y="357"/>
                  </a:lnTo>
                  <a:lnTo>
                    <a:pt x="110" y="84"/>
                  </a:lnTo>
                  <a:lnTo>
                    <a:pt x="0" y="51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6" name="Freeform 290"/>
            <p:cNvSpPr>
              <a:spLocks/>
            </p:cNvSpPr>
            <p:nvPr/>
          </p:nvSpPr>
          <p:spPr bwMode="auto">
            <a:xfrm>
              <a:off x="3324225" y="2011363"/>
              <a:ext cx="206375" cy="19050"/>
            </a:xfrm>
            <a:custGeom>
              <a:avLst/>
              <a:gdLst>
                <a:gd name="T0" fmla="*/ 0 w 117"/>
                <a:gd name="T1" fmla="*/ 15 h 15"/>
                <a:gd name="T2" fmla="*/ 55 w 117"/>
                <a:gd name="T3" fmla="*/ 15 h 15"/>
                <a:gd name="T4" fmla="*/ 117 w 117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15">
                  <a:moveTo>
                    <a:pt x="0" y="15"/>
                  </a:moveTo>
                  <a:lnTo>
                    <a:pt x="55" y="15"/>
                  </a:lnTo>
                  <a:lnTo>
                    <a:pt x="117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7" name="Freeform 291"/>
            <p:cNvSpPr>
              <a:spLocks/>
            </p:cNvSpPr>
            <p:nvPr/>
          </p:nvSpPr>
          <p:spPr bwMode="auto">
            <a:xfrm>
              <a:off x="3898900" y="2733675"/>
              <a:ext cx="204788" cy="601663"/>
            </a:xfrm>
            <a:custGeom>
              <a:avLst/>
              <a:gdLst>
                <a:gd name="T0" fmla="*/ 0 w 112"/>
                <a:gd name="T1" fmla="*/ 407 h 407"/>
                <a:gd name="T2" fmla="*/ 112 w 112"/>
                <a:gd name="T3" fmla="*/ 345 h 407"/>
                <a:gd name="T4" fmla="*/ 16 w 112"/>
                <a:gd name="T5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" h="407">
                  <a:moveTo>
                    <a:pt x="0" y="407"/>
                  </a:moveTo>
                  <a:lnTo>
                    <a:pt x="112" y="345"/>
                  </a:lnTo>
                  <a:lnTo>
                    <a:pt x="16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9" name="Freeform 293"/>
            <p:cNvSpPr>
              <a:spLocks/>
            </p:cNvSpPr>
            <p:nvPr/>
          </p:nvSpPr>
          <p:spPr bwMode="auto">
            <a:xfrm>
              <a:off x="2960688" y="2011363"/>
              <a:ext cx="1143000" cy="1630362"/>
            </a:xfrm>
            <a:custGeom>
              <a:avLst/>
              <a:gdLst>
                <a:gd name="T0" fmla="*/ 255 w 632"/>
                <a:gd name="T1" fmla="*/ 1105 h 1105"/>
                <a:gd name="T2" fmla="*/ 261 w 632"/>
                <a:gd name="T3" fmla="*/ 1093 h 1105"/>
                <a:gd name="T4" fmla="*/ 271 w 632"/>
                <a:gd name="T5" fmla="*/ 1072 h 1105"/>
                <a:gd name="T6" fmla="*/ 275 w 632"/>
                <a:gd name="T7" fmla="*/ 1063 h 1105"/>
                <a:gd name="T8" fmla="*/ 286 w 632"/>
                <a:gd name="T9" fmla="*/ 1045 h 1105"/>
                <a:gd name="T10" fmla="*/ 300 w 632"/>
                <a:gd name="T11" fmla="*/ 1038 h 1105"/>
                <a:gd name="T12" fmla="*/ 326 w 632"/>
                <a:gd name="T13" fmla="*/ 1028 h 1105"/>
                <a:gd name="T14" fmla="*/ 344 w 632"/>
                <a:gd name="T15" fmla="*/ 1026 h 1105"/>
                <a:gd name="T16" fmla="*/ 346 w 632"/>
                <a:gd name="T17" fmla="*/ 955 h 1105"/>
                <a:gd name="T18" fmla="*/ 382 w 632"/>
                <a:gd name="T19" fmla="*/ 911 h 1105"/>
                <a:gd name="T20" fmla="*/ 403 w 632"/>
                <a:gd name="T21" fmla="*/ 821 h 1105"/>
                <a:gd name="T22" fmla="*/ 520 w 632"/>
                <a:gd name="T23" fmla="*/ 898 h 1105"/>
                <a:gd name="T24" fmla="*/ 632 w 632"/>
                <a:gd name="T25" fmla="*/ 836 h 1105"/>
                <a:gd name="T26" fmla="*/ 536 w 632"/>
                <a:gd name="T27" fmla="*/ 491 h 1105"/>
                <a:gd name="T28" fmla="*/ 438 w 632"/>
                <a:gd name="T29" fmla="*/ 477 h 1105"/>
                <a:gd name="T30" fmla="*/ 380 w 632"/>
                <a:gd name="T31" fmla="*/ 376 h 1105"/>
                <a:gd name="T32" fmla="*/ 419 w 632"/>
                <a:gd name="T33" fmla="*/ 335 h 1105"/>
                <a:gd name="T34" fmla="*/ 396 w 632"/>
                <a:gd name="T35" fmla="*/ 201 h 1105"/>
                <a:gd name="T36" fmla="*/ 303 w 632"/>
                <a:gd name="T37" fmla="*/ 155 h 1105"/>
                <a:gd name="T38" fmla="*/ 292 w 632"/>
                <a:gd name="T39" fmla="*/ 92 h 1105"/>
                <a:gd name="T40" fmla="*/ 325 w 632"/>
                <a:gd name="T41" fmla="*/ 84 h 1105"/>
                <a:gd name="T42" fmla="*/ 319 w 632"/>
                <a:gd name="T43" fmla="*/ 0 h 1105"/>
                <a:gd name="T44" fmla="*/ 257 w 632"/>
                <a:gd name="T45" fmla="*/ 15 h 1105"/>
                <a:gd name="T46" fmla="*/ 202 w 632"/>
                <a:gd name="T47" fmla="*/ 15 h 1105"/>
                <a:gd name="T48" fmla="*/ 238 w 632"/>
                <a:gd name="T49" fmla="*/ 105 h 1105"/>
                <a:gd name="T50" fmla="*/ 231 w 632"/>
                <a:gd name="T51" fmla="*/ 107 h 1105"/>
                <a:gd name="T52" fmla="*/ 225 w 632"/>
                <a:gd name="T53" fmla="*/ 115 h 1105"/>
                <a:gd name="T54" fmla="*/ 215 w 632"/>
                <a:gd name="T55" fmla="*/ 115 h 1105"/>
                <a:gd name="T56" fmla="*/ 209 w 632"/>
                <a:gd name="T57" fmla="*/ 120 h 1105"/>
                <a:gd name="T58" fmla="*/ 198 w 632"/>
                <a:gd name="T59" fmla="*/ 128 h 1105"/>
                <a:gd name="T60" fmla="*/ 198 w 632"/>
                <a:gd name="T61" fmla="*/ 151 h 1105"/>
                <a:gd name="T62" fmla="*/ 4 w 632"/>
                <a:gd name="T63" fmla="*/ 234 h 1105"/>
                <a:gd name="T64" fmla="*/ 0 w 632"/>
                <a:gd name="T65" fmla="*/ 285 h 1105"/>
                <a:gd name="T66" fmla="*/ 110 w 632"/>
                <a:gd name="T67" fmla="*/ 318 h 1105"/>
                <a:gd name="T68" fmla="*/ 115 w 632"/>
                <a:gd name="T69" fmla="*/ 591 h 1105"/>
                <a:gd name="T70" fmla="*/ 173 w 632"/>
                <a:gd name="T71" fmla="*/ 690 h 1105"/>
                <a:gd name="T72" fmla="*/ 115 w 632"/>
                <a:gd name="T73" fmla="*/ 779 h 1105"/>
                <a:gd name="T74" fmla="*/ 192 w 632"/>
                <a:gd name="T75" fmla="*/ 829 h 1105"/>
                <a:gd name="T76" fmla="*/ 169 w 632"/>
                <a:gd name="T77" fmla="*/ 949 h 1105"/>
                <a:gd name="T78" fmla="*/ 215 w 632"/>
                <a:gd name="T79" fmla="*/ 967 h 1105"/>
                <a:gd name="T80" fmla="*/ 236 w 632"/>
                <a:gd name="T81" fmla="*/ 1036 h 1105"/>
                <a:gd name="T82" fmla="*/ 219 w 632"/>
                <a:gd name="T83" fmla="*/ 1084 h 1105"/>
                <a:gd name="T84" fmla="*/ 255 w 632"/>
                <a:gd name="T85" fmla="*/ 1105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32" h="1105">
                  <a:moveTo>
                    <a:pt x="255" y="1105"/>
                  </a:moveTo>
                  <a:lnTo>
                    <a:pt x="261" y="1093"/>
                  </a:lnTo>
                  <a:lnTo>
                    <a:pt x="271" y="1072"/>
                  </a:lnTo>
                  <a:lnTo>
                    <a:pt x="275" y="1063"/>
                  </a:lnTo>
                  <a:lnTo>
                    <a:pt x="286" y="1045"/>
                  </a:lnTo>
                  <a:lnTo>
                    <a:pt x="300" y="1038"/>
                  </a:lnTo>
                  <a:lnTo>
                    <a:pt x="326" y="1028"/>
                  </a:lnTo>
                  <a:lnTo>
                    <a:pt x="344" y="1026"/>
                  </a:lnTo>
                  <a:lnTo>
                    <a:pt x="346" y="955"/>
                  </a:lnTo>
                  <a:lnTo>
                    <a:pt x="382" y="911"/>
                  </a:lnTo>
                  <a:lnTo>
                    <a:pt x="403" y="821"/>
                  </a:lnTo>
                  <a:lnTo>
                    <a:pt x="520" y="898"/>
                  </a:lnTo>
                  <a:lnTo>
                    <a:pt x="632" y="836"/>
                  </a:lnTo>
                  <a:lnTo>
                    <a:pt x="536" y="491"/>
                  </a:lnTo>
                  <a:lnTo>
                    <a:pt x="438" y="477"/>
                  </a:lnTo>
                  <a:lnTo>
                    <a:pt x="380" y="376"/>
                  </a:lnTo>
                  <a:lnTo>
                    <a:pt x="419" y="335"/>
                  </a:lnTo>
                  <a:lnTo>
                    <a:pt x="396" y="201"/>
                  </a:lnTo>
                  <a:lnTo>
                    <a:pt x="303" y="155"/>
                  </a:lnTo>
                  <a:lnTo>
                    <a:pt x="292" y="92"/>
                  </a:lnTo>
                  <a:lnTo>
                    <a:pt x="325" y="84"/>
                  </a:lnTo>
                  <a:lnTo>
                    <a:pt x="319" y="0"/>
                  </a:lnTo>
                  <a:lnTo>
                    <a:pt x="257" y="15"/>
                  </a:lnTo>
                  <a:lnTo>
                    <a:pt x="202" y="15"/>
                  </a:lnTo>
                  <a:lnTo>
                    <a:pt x="238" y="105"/>
                  </a:lnTo>
                  <a:lnTo>
                    <a:pt x="231" y="107"/>
                  </a:lnTo>
                  <a:lnTo>
                    <a:pt x="225" y="115"/>
                  </a:lnTo>
                  <a:lnTo>
                    <a:pt x="215" y="115"/>
                  </a:lnTo>
                  <a:lnTo>
                    <a:pt x="209" y="120"/>
                  </a:lnTo>
                  <a:lnTo>
                    <a:pt x="198" y="128"/>
                  </a:lnTo>
                  <a:lnTo>
                    <a:pt x="198" y="151"/>
                  </a:lnTo>
                  <a:lnTo>
                    <a:pt x="4" y="234"/>
                  </a:lnTo>
                  <a:lnTo>
                    <a:pt x="0" y="285"/>
                  </a:lnTo>
                  <a:lnTo>
                    <a:pt x="110" y="318"/>
                  </a:lnTo>
                  <a:lnTo>
                    <a:pt x="115" y="591"/>
                  </a:lnTo>
                  <a:lnTo>
                    <a:pt x="173" y="690"/>
                  </a:lnTo>
                  <a:lnTo>
                    <a:pt x="115" y="779"/>
                  </a:lnTo>
                  <a:lnTo>
                    <a:pt x="192" y="829"/>
                  </a:lnTo>
                  <a:lnTo>
                    <a:pt x="169" y="949"/>
                  </a:lnTo>
                  <a:lnTo>
                    <a:pt x="215" y="967"/>
                  </a:lnTo>
                  <a:lnTo>
                    <a:pt x="236" y="1036"/>
                  </a:lnTo>
                  <a:lnTo>
                    <a:pt x="219" y="1084"/>
                  </a:lnTo>
                  <a:lnTo>
                    <a:pt x="255" y="1105"/>
                  </a:lnTo>
                  <a:close/>
                </a:path>
              </a:pathLst>
            </a:custGeom>
            <a:solidFill>
              <a:srgbClr val="FF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0" name="Freeform 294"/>
            <p:cNvSpPr>
              <a:spLocks/>
            </p:cNvSpPr>
            <p:nvPr/>
          </p:nvSpPr>
          <p:spPr bwMode="auto">
            <a:xfrm>
              <a:off x="2019300" y="2087563"/>
              <a:ext cx="1250950" cy="1155700"/>
            </a:xfrm>
            <a:custGeom>
              <a:avLst/>
              <a:gdLst>
                <a:gd name="T0" fmla="*/ 524 w 693"/>
                <a:gd name="T1" fmla="*/ 183 h 781"/>
                <a:gd name="T2" fmla="*/ 520 w 693"/>
                <a:gd name="T3" fmla="*/ 234 h 781"/>
                <a:gd name="T4" fmla="*/ 630 w 693"/>
                <a:gd name="T5" fmla="*/ 267 h 781"/>
                <a:gd name="T6" fmla="*/ 635 w 693"/>
                <a:gd name="T7" fmla="*/ 540 h 781"/>
                <a:gd name="T8" fmla="*/ 693 w 693"/>
                <a:gd name="T9" fmla="*/ 639 h 781"/>
                <a:gd name="T10" fmla="*/ 635 w 693"/>
                <a:gd name="T11" fmla="*/ 728 h 781"/>
                <a:gd name="T12" fmla="*/ 559 w 693"/>
                <a:gd name="T13" fmla="*/ 680 h 781"/>
                <a:gd name="T14" fmla="*/ 532 w 693"/>
                <a:gd name="T15" fmla="*/ 703 h 781"/>
                <a:gd name="T16" fmla="*/ 411 w 693"/>
                <a:gd name="T17" fmla="*/ 705 h 781"/>
                <a:gd name="T18" fmla="*/ 413 w 693"/>
                <a:gd name="T19" fmla="*/ 720 h 781"/>
                <a:gd name="T20" fmla="*/ 190 w 693"/>
                <a:gd name="T21" fmla="*/ 718 h 781"/>
                <a:gd name="T22" fmla="*/ 0 w 693"/>
                <a:gd name="T23" fmla="*/ 781 h 781"/>
                <a:gd name="T24" fmla="*/ 14 w 693"/>
                <a:gd name="T25" fmla="*/ 495 h 781"/>
                <a:gd name="T26" fmla="*/ 111 w 693"/>
                <a:gd name="T27" fmla="*/ 455 h 781"/>
                <a:gd name="T28" fmla="*/ 111 w 693"/>
                <a:gd name="T29" fmla="*/ 98 h 781"/>
                <a:gd name="T30" fmla="*/ 71 w 693"/>
                <a:gd name="T31" fmla="*/ 25 h 781"/>
                <a:gd name="T32" fmla="*/ 86 w 693"/>
                <a:gd name="T33" fmla="*/ 0 h 781"/>
                <a:gd name="T34" fmla="*/ 301 w 693"/>
                <a:gd name="T35" fmla="*/ 104 h 781"/>
                <a:gd name="T36" fmla="*/ 317 w 693"/>
                <a:gd name="T37" fmla="*/ 104 h 781"/>
                <a:gd name="T38" fmla="*/ 330 w 693"/>
                <a:gd name="T39" fmla="*/ 98 h 781"/>
                <a:gd name="T40" fmla="*/ 336 w 693"/>
                <a:gd name="T41" fmla="*/ 92 h 781"/>
                <a:gd name="T42" fmla="*/ 346 w 693"/>
                <a:gd name="T43" fmla="*/ 91 h 781"/>
                <a:gd name="T44" fmla="*/ 465 w 693"/>
                <a:gd name="T45" fmla="*/ 94 h 781"/>
                <a:gd name="T46" fmla="*/ 524 w 693"/>
                <a:gd name="T47" fmla="*/ 183 h 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93" h="781">
                  <a:moveTo>
                    <a:pt x="524" y="183"/>
                  </a:moveTo>
                  <a:lnTo>
                    <a:pt x="520" y="234"/>
                  </a:lnTo>
                  <a:lnTo>
                    <a:pt x="630" y="267"/>
                  </a:lnTo>
                  <a:lnTo>
                    <a:pt x="635" y="540"/>
                  </a:lnTo>
                  <a:lnTo>
                    <a:pt x="693" y="639"/>
                  </a:lnTo>
                  <a:lnTo>
                    <a:pt x="635" y="728"/>
                  </a:lnTo>
                  <a:lnTo>
                    <a:pt x="559" y="680"/>
                  </a:lnTo>
                  <a:lnTo>
                    <a:pt x="532" y="703"/>
                  </a:lnTo>
                  <a:lnTo>
                    <a:pt x="411" y="705"/>
                  </a:lnTo>
                  <a:lnTo>
                    <a:pt x="413" y="720"/>
                  </a:lnTo>
                  <a:lnTo>
                    <a:pt x="190" y="718"/>
                  </a:lnTo>
                  <a:lnTo>
                    <a:pt x="0" y="781"/>
                  </a:lnTo>
                  <a:lnTo>
                    <a:pt x="14" y="495"/>
                  </a:lnTo>
                  <a:lnTo>
                    <a:pt x="111" y="455"/>
                  </a:lnTo>
                  <a:lnTo>
                    <a:pt x="111" y="98"/>
                  </a:lnTo>
                  <a:lnTo>
                    <a:pt x="71" y="25"/>
                  </a:lnTo>
                  <a:lnTo>
                    <a:pt x="86" y="0"/>
                  </a:lnTo>
                  <a:lnTo>
                    <a:pt x="301" y="104"/>
                  </a:lnTo>
                  <a:lnTo>
                    <a:pt x="317" y="104"/>
                  </a:lnTo>
                  <a:lnTo>
                    <a:pt x="330" y="98"/>
                  </a:lnTo>
                  <a:lnTo>
                    <a:pt x="336" y="92"/>
                  </a:lnTo>
                  <a:lnTo>
                    <a:pt x="346" y="91"/>
                  </a:lnTo>
                  <a:lnTo>
                    <a:pt x="465" y="94"/>
                  </a:lnTo>
                  <a:lnTo>
                    <a:pt x="524" y="183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1" name="Freeform 295"/>
            <p:cNvSpPr>
              <a:spLocks/>
            </p:cNvSpPr>
            <p:nvPr/>
          </p:nvSpPr>
          <p:spPr bwMode="auto">
            <a:xfrm>
              <a:off x="7142163" y="5670550"/>
              <a:ext cx="136525" cy="228600"/>
            </a:xfrm>
            <a:custGeom>
              <a:avLst/>
              <a:gdLst>
                <a:gd name="T0" fmla="*/ 75 w 75"/>
                <a:gd name="T1" fmla="*/ 155 h 157"/>
                <a:gd name="T2" fmla="*/ 65 w 75"/>
                <a:gd name="T3" fmla="*/ 123 h 157"/>
                <a:gd name="T4" fmla="*/ 55 w 75"/>
                <a:gd name="T5" fmla="*/ 111 h 157"/>
                <a:gd name="T6" fmla="*/ 54 w 75"/>
                <a:gd name="T7" fmla="*/ 104 h 157"/>
                <a:gd name="T8" fmla="*/ 52 w 75"/>
                <a:gd name="T9" fmla="*/ 102 h 157"/>
                <a:gd name="T10" fmla="*/ 50 w 75"/>
                <a:gd name="T11" fmla="*/ 88 h 157"/>
                <a:gd name="T12" fmla="*/ 52 w 75"/>
                <a:gd name="T13" fmla="*/ 79 h 157"/>
                <a:gd name="T14" fmla="*/ 54 w 75"/>
                <a:gd name="T15" fmla="*/ 73 h 157"/>
                <a:gd name="T16" fmla="*/ 55 w 75"/>
                <a:gd name="T17" fmla="*/ 67 h 157"/>
                <a:gd name="T18" fmla="*/ 59 w 75"/>
                <a:gd name="T19" fmla="*/ 65 h 157"/>
                <a:gd name="T20" fmla="*/ 67 w 75"/>
                <a:gd name="T21" fmla="*/ 63 h 157"/>
                <a:gd name="T22" fmla="*/ 71 w 75"/>
                <a:gd name="T23" fmla="*/ 59 h 157"/>
                <a:gd name="T24" fmla="*/ 67 w 75"/>
                <a:gd name="T25" fmla="*/ 44 h 157"/>
                <a:gd name="T26" fmla="*/ 59 w 75"/>
                <a:gd name="T27" fmla="*/ 33 h 157"/>
                <a:gd name="T28" fmla="*/ 54 w 75"/>
                <a:gd name="T29" fmla="*/ 21 h 157"/>
                <a:gd name="T30" fmla="*/ 54 w 75"/>
                <a:gd name="T31" fmla="*/ 6 h 157"/>
                <a:gd name="T32" fmla="*/ 19 w 75"/>
                <a:gd name="T33" fmla="*/ 0 h 157"/>
                <a:gd name="T34" fmla="*/ 17 w 75"/>
                <a:gd name="T35" fmla="*/ 10 h 157"/>
                <a:gd name="T36" fmla="*/ 15 w 75"/>
                <a:gd name="T37" fmla="*/ 17 h 157"/>
                <a:gd name="T38" fmla="*/ 9 w 75"/>
                <a:gd name="T39" fmla="*/ 27 h 157"/>
                <a:gd name="T40" fmla="*/ 6 w 75"/>
                <a:gd name="T41" fmla="*/ 38 h 157"/>
                <a:gd name="T42" fmla="*/ 0 w 75"/>
                <a:gd name="T43" fmla="*/ 48 h 157"/>
                <a:gd name="T44" fmla="*/ 2 w 75"/>
                <a:gd name="T45" fmla="*/ 58 h 157"/>
                <a:gd name="T46" fmla="*/ 7 w 75"/>
                <a:gd name="T47" fmla="*/ 67 h 157"/>
                <a:gd name="T48" fmla="*/ 11 w 75"/>
                <a:gd name="T49" fmla="*/ 81 h 157"/>
                <a:gd name="T50" fmla="*/ 19 w 75"/>
                <a:gd name="T51" fmla="*/ 92 h 157"/>
                <a:gd name="T52" fmla="*/ 23 w 75"/>
                <a:gd name="T53" fmla="*/ 96 h 157"/>
                <a:gd name="T54" fmla="*/ 25 w 75"/>
                <a:gd name="T55" fmla="*/ 109 h 157"/>
                <a:gd name="T56" fmla="*/ 30 w 75"/>
                <a:gd name="T57" fmla="*/ 127 h 157"/>
                <a:gd name="T58" fmla="*/ 40 w 75"/>
                <a:gd name="T59" fmla="*/ 140 h 157"/>
                <a:gd name="T60" fmla="*/ 55 w 75"/>
                <a:gd name="T61" fmla="*/ 146 h 157"/>
                <a:gd name="T62" fmla="*/ 71 w 75"/>
                <a:gd name="T63" fmla="*/ 157 h 157"/>
                <a:gd name="T64" fmla="*/ 75 w 75"/>
                <a:gd name="T65" fmla="*/ 15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5" h="157">
                  <a:moveTo>
                    <a:pt x="75" y="155"/>
                  </a:moveTo>
                  <a:lnTo>
                    <a:pt x="65" y="123"/>
                  </a:lnTo>
                  <a:lnTo>
                    <a:pt x="55" y="111"/>
                  </a:lnTo>
                  <a:lnTo>
                    <a:pt x="54" y="104"/>
                  </a:lnTo>
                  <a:lnTo>
                    <a:pt x="52" y="102"/>
                  </a:lnTo>
                  <a:lnTo>
                    <a:pt x="50" y="88"/>
                  </a:lnTo>
                  <a:lnTo>
                    <a:pt x="52" y="79"/>
                  </a:lnTo>
                  <a:lnTo>
                    <a:pt x="54" y="73"/>
                  </a:lnTo>
                  <a:lnTo>
                    <a:pt x="55" y="67"/>
                  </a:lnTo>
                  <a:lnTo>
                    <a:pt x="59" y="65"/>
                  </a:lnTo>
                  <a:lnTo>
                    <a:pt x="67" y="63"/>
                  </a:lnTo>
                  <a:lnTo>
                    <a:pt x="71" y="59"/>
                  </a:lnTo>
                  <a:lnTo>
                    <a:pt x="67" y="44"/>
                  </a:lnTo>
                  <a:lnTo>
                    <a:pt x="59" y="33"/>
                  </a:lnTo>
                  <a:lnTo>
                    <a:pt x="54" y="21"/>
                  </a:lnTo>
                  <a:lnTo>
                    <a:pt x="54" y="6"/>
                  </a:lnTo>
                  <a:lnTo>
                    <a:pt x="19" y="0"/>
                  </a:ln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  <a:lnTo>
                    <a:pt x="23" y="96"/>
                  </a:lnTo>
                  <a:lnTo>
                    <a:pt x="25" y="109"/>
                  </a:lnTo>
                  <a:lnTo>
                    <a:pt x="30" y="127"/>
                  </a:lnTo>
                  <a:lnTo>
                    <a:pt x="40" y="140"/>
                  </a:lnTo>
                  <a:lnTo>
                    <a:pt x="55" y="146"/>
                  </a:lnTo>
                  <a:lnTo>
                    <a:pt x="71" y="157"/>
                  </a:lnTo>
                  <a:lnTo>
                    <a:pt x="75" y="155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2" name="Freeform 296"/>
            <p:cNvSpPr>
              <a:spLocks/>
            </p:cNvSpPr>
            <p:nvPr/>
          </p:nvSpPr>
          <p:spPr bwMode="auto">
            <a:xfrm>
              <a:off x="7142163" y="5670550"/>
              <a:ext cx="136525" cy="228600"/>
            </a:xfrm>
            <a:custGeom>
              <a:avLst/>
              <a:gdLst>
                <a:gd name="T0" fmla="*/ 75 w 75"/>
                <a:gd name="T1" fmla="*/ 155 h 157"/>
                <a:gd name="T2" fmla="*/ 65 w 75"/>
                <a:gd name="T3" fmla="*/ 123 h 157"/>
                <a:gd name="T4" fmla="*/ 55 w 75"/>
                <a:gd name="T5" fmla="*/ 111 h 157"/>
                <a:gd name="T6" fmla="*/ 54 w 75"/>
                <a:gd name="T7" fmla="*/ 104 h 157"/>
                <a:gd name="T8" fmla="*/ 52 w 75"/>
                <a:gd name="T9" fmla="*/ 102 h 157"/>
                <a:gd name="T10" fmla="*/ 50 w 75"/>
                <a:gd name="T11" fmla="*/ 88 h 157"/>
                <a:gd name="T12" fmla="*/ 52 w 75"/>
                <a:gd name="T13" fmla="*/ 79 h 157"/>
                <a:gd name="T14" fmla="*/ 54 w 75"/>
                <a:gd name="T15" fmla="*/ 73 h 157"/>
                <a:gd name="T16" fmla="*/ 55 w 75"/>
                <a:gd name="T17" fmla="*/ 67 h 157"/>
                <a:gd name="T18" fmla="*/ 59 w 75"/>
                <a:gd name="T19" fmla="*/ 65 h 157"/>
                <a:gd name="T20" fmla="*/ 67 w 75"/>
                <a:gd name="T21" fmla="*/ 63 h 157"/>
                <a:gd name="T22" fmla="*/ 71 w 75"/>
                <a:gd name="T23" fmla="*/ 59 h 157"/>
                <a:gd name="T24" fmla="*/ 67 w 75"/>
                <a:gd name="T25" fmla="*/ 44 h 157"/>
                <a:gd name="T26" fmla="*/ 59 w 75"/>
                <a:gd name="T27" fmla="*/ 33 h 157"/>
                <a:gd name="T28" fmla="*/ 54 w 75"/>
                <a:gd name="T29" fmla="*/ 21 h 157"/>
                <a:gd name="T30" fmla="*/ 54 w 75"/>
                <a:gd name="T31" fmla="*/ 6 h 157"/>
                <a:gd name="T32" fmla="*/ 19 w 75"/>
                <a:gd name="T33" fmla="*/ 0 h 157"/>
                <a:gd name="T34" fmla="*/ 17 w 75"/>
                <a:gd name="T35" fmla="*/ 10 h 157"/>
                <a:gd name="T36" fmla="*/ 15 w 75"/>
                <a:gd name="T37" fmla="*/ 17 h 157"/>
                <a:gd name="T38" fmla="*/ 9 w 75"/>
                <a:gd name="T39" fmla="*/ 27 h 157"/>
                <a:gd name="T40" fmla="*/ 6 w 75"/>
                <a:gd name="T41" fmla="*/ 38 h 157"/>
                <a:gd name="T42" fmla="*/ 0 w 75"/>
                <a:gd name="T43" fmla="*/ 48 h 157"/>
                <a:gd name="T44" fmla="*/ 2 w 75"/>
                <a:gd name="T45" fmla="*/ 58 h 157"/>
                <a:gd name="T46" fmla="*/ 7 w 75"/>
                <a:gd name="T47" fmla="*/ 67 h 157"/>
                <a:gd name="T48" fmla="*/ 11 w 75"/>
                <a:gd name="T49" fmla="*/ 81 h 157"/>
                <a:gd name="T50" fmla="*/ 19 w 75"/>
                <a:gd name="T51" fmla="*/ 92 h 157"/>
                <a:gd name="T52" fmla="*/ 23 w 75"/>
                <a:gd name="T53" fmla="*/ 96 h 157"/>
                <a:gd name="T54" fmla="*/ 25 w 75"/>
                <a:gd name="T55" fmla="*/ 109 h 157"/>
                <a:gd name="T56" fmla="*/ 30 w 75"/>
                <a:gd name="T57" fmla="*/ 127 h 157"/>
                <a:gd name="T58" fmla="*/ 40 w 75"/>
                <a:gd name="T59" fmla="*/ 140 h 157"/>
                <a:gd name="T60" fmla="*/ 55 w 75"/>
                <a:gd name="T61" fmla="*/ 146 h 157"/>
                <a:gd name="T62" fmla="*/ 71 w 75"/>
                <a:gd name="T63" fmla="*/ 157 h 157"/>
                <a:gd name="T64" fmla="*/ 75 w 75"/>
                <a:gd name="T65" fmla="*/ 15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5" h="157">
                  <a:moveTo>
                    <a:pt x="75" y="155"/>
                  </a:moveTo>
                  <a:lnTo>
                    <a:pt x="65" y="123"/>
                  </a:lnTo>
                  <a:lnTo>
                    <a:pt x="55" y="111"/>
                  </a:lnTo>
                  <a:lnTo>
                    <a:pt x="54" y="104"/>
                  </a:lnTo>
                  <a:lnTo>
                    <a:pt x="52" y="102"/>
                  </a:lnTo>
                  <a:lnTo>
                    <a:pt x="50" y="88"/>
                  </a:lnTo>
                  <a:lnTo>
                    <a:pt x="52" y="79"/>
                  </a:lnTo>
                  <a:lnTo>
                    <a:pt x="54" y="73"/>
                  </a:lnTo>
                  <a:lnTo>
                    <a:pt x="55" y="67"/>
                  </a:lnTo>
                  <a:lnTo>
                    <a:pt x="59" y="65"/>
                  </a:lnTo>
                  <a:lnTo>
                    <a:pt x="67" y="63"/>
                  </a:lnTo>
                  <a:lnTo>
                    <a:pt x="71" y="59"/>
                  </a:lnTo>
                  <a:lnTo>
                    <a:pt x="67" y="44"/>
                  </a:lnTo>
                  <a:lnTo>
                    <a:pt x="59" y="33"/>
                  </a:lnTo>
                  <a:lnTo>
                    <a:pt x="54" y="21"/>
                  </a:lnTo>
                  <a:lnTo>
                    <a:pt x="54" y="6"/>
                  </a:lnTo>
                  <a:lnTo>
                    <a:pt x="19" y="0"/>
                  </a:ln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  <a:lnTo>
                    <a:pt x="23" y="96"/>
                  </a:lnTo>
                  <a:lnTo>
                    <a:pt x="25" y="109"/>
                  </a:lnTo>
                  <a:lnTo>
                    <a:pt x="30" y="127"/>
                  </a:lnTo>
                  <a:lnTo>
                    <a:pt x="40" y="140"/>
                  </a:lnTo>
                  <a:lnTo>
                    <a:pt x="55" y="146"/>
                  </a:lnTo>
                  <a:lnTo>
                    <a:pt x="71" y="157"/>
                  </a:lnTo>
                  <a:lnTo>
                    <a:pt x="75" y="155"/>
                  </a:lnTo>
                </a:path>
              </a:pathLst>
            </a:custGeom>
            <a:solidFill>
              <a:srgbClr val="94165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3" name="Freeform 297"/>
            <p:cNvSpPr>
              <a:spLocks/>
            </p:cNvSpPr>
            <p:nvPr/>
          </p:nvSpPr>
          <p:spPr bwMode="auto">
            <a:xfrm>
              <a:off x="7319963" y="5527675"/>
              <a:ext cx="242887" cy="136525"/>
            </a:xfrm>
            <a:custGeom>
              <a:avLst/>
              <a:gdLst>
                <a:gd name="T0" fmla="*/ 128 w 134"/>
                <a:gd name="T1" fmla="*/ 25 h 90"/>
                <a:gd name="T2" fmla="*/ 122 w 134"/>
                <a:gd name="T3" fmla="*/ 13 h 90"/>
                <a:gd name="T4" fmla="*/ 90 w 134"/>
                <a:gd name="T5" fmla="*/ 23 h 90"/>
                <a:gd name="T6" fmla="*/ 74 w 134"/>
                <a:gd name="T7" fmla="*/ 0 h 90"/>
                <a:gd name="T8" fmla="*/ 55 w 134"/>
                <a:gd name="T9" fmla="*/ 8 h 90"/>
                <a:gd name="T10" fmla="*/ 59 w 134"/>
                <a:gd name="T11" fmla="*/ 23 h 90"/>
                <a:gd name="T12" fmla="*/ 11 w 134"/>
                <a:gd name="T13" fmla="*/ 36 h 90"/>
                <a:gd name="T14" fmla="*/ 11 w 134"/>
                <a:gd name="T15" fmla="*/ 38 h 90"/>
                <a:gd name="T16" fmla="*/ 5 w 134"/>
                <a:gd name="T17" fmla="*/ 59 h 90"/>
                <a:gd name="T18" fmla="*/ 0 w 134"/>
                <a:gd name="T19" fmla="*/ 69 h 90"/>
                <a:gd name="T20" fmla="*/ 21 w 134"/>
                <a:gd name="T21" fmla="*/ 90 h 90"/>
                <a:gd name="T22" fmla="*/ 74 w 134"/>
                <a:gd name="T23" fmla="*/ 67 h 90"/>
                <a:gd name="T24" fmla="*/ 90 w 134"/>
                <a:gd name="T25" fmla="*/ 71 h 90"/>
                <a:gd name="T26" fmla="*/ 99 w 134"/>
                <a:gd name="T27" fmla="*/ 65 h 90"/>
                <a:gd name="T28" fmla="*/ 90 w 134"/>
                <a:gd name="T29" fmla="*/ 52 h 90"/>
                <a:gd name="T30" fmla="*/ 115 w 134"/>
                <a:gd name="T31" fmla="*/ 38 h 90"/>
                <a:gd name="T32" fmla="*/ 121 w 134"/>
                <a:gd name="T33" fmla="*/ 42 h 90"/>
                <a:gd name="T34" fmla="*/ 134 w 134"/>
                <a:gd name="T35" fmla="*/ 36 h 90"/>
                <a:gd name="T36" fmla="*/ 128 w 134"/>
                <a:gd name="T37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4" h="90">
                  <a:moveTo>
                    <a:pt x="128" y="25"/>
                  </a:moveTo>
                  <a:lnTo>
                    <a:pt x="122" y="13"/>
                  </a:lnTo>
                  <a:lnTo>
                    <a:pt x="90" y="23"/>
                  </a:lnTo>
                  <a:lnTo>
                    <a:pt x="74" y="0"/>
                  </a:lnTo>
                  <a:lnTo>
                    <a:pt x="55" y="8"/>
                  </a:lnTo>
                  <a:lnTo>
                    <a:pt x="59" y="2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5" y="59"/>
                  </a:lnTo>
                  <a:lnTo>
                    <a:pt x="0" y="69"/>
                  </a:lnTo>
                  <a:lnTo>
                    <a:pt x="21" y="90"/>
                  </a:lnTo>
                  <a:lnTo>
                    <a:pt x="74" y="67"/>
                  </a:lnTo>
                  <a:lnTo>
                    <a:pt x="90" y="71"/>
                  </a:lnTo>
                  <a:lnTo>
                    <a:pt x="99" y="65"/>
                  </a:lnTo>
                  <a:lnTo>
                    <a:pt x="90" y="52"/>
                  </a:lnTo>
                  <a:lnTo>
                    <a:pt x="115" y="38"/>
                  </a:lnTo>
                  <a:lnTo>
                    <a:pt x="121" y="42"/>
                  </a:lnTo>
                  <a:lnTo>
                    <a:pt x="134" y="36"/>
                  </a:lnTo>
                  <a:lnTo>
                    <a:pt x="128" y="25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4" name="Freeform 298"/>
            <p:cNvSpPr>
              <a:spLocks/>
            </p:cNvSpPr>
            <p:nvPr/>
          </p:nvSpPr>
          <p:spPr bwMode="auto">
            <a:xfrm>
              <a:off x="7319963" y="5527675"/>
              <a:ext cx="242887" cy="136525"/>
            </a:xfrm>
            <a:custGeom>
              <a:avLst/>
              <a:gdLst>
                <a:gd name="T0" fmla="*/ 128 w 134"/>
                <a:gd name="T1" fmla="*/ 25 h 90"/>
                <a:gd name="T2" fmla="*/ 122 w 134"/>
                <a:gd name="T3" fmla="*/ 13 h 90"/>
                <a:gd name="T4" fmla="*/ 90 w 134"/>
                <a:gd name="T5" fmla="*/ 23 h 90"/>
                <a:gd name="T6" fmla="*/ 74 w 134"/>
                <a:gd name="T7" fmla="*/ 0 h 90"/>
                <a:gd name="T8" fmla="*/ 55 w 134"/>
                <a:gd name="T9" fmla="*/ 8 h 90"/>
                <a:gd name="T10" fmla="*/ 59 w 134"/>
                <a:gd name="T11" fmla="*/ 23 h 90"/>
                <a:gd name="T12" fmla="*/ 11 w 134"/>
                <a:gd name="T13" fmla="*/ 36 h 90"/>
                <a:gd name="T14" fmla="*/ 11 w 134"/>
                <a:gd name="T15" fmla="*/ 38 h 90"/>
                <a:gd name="T16" fmla="*/ 5 w 134"/>
                <a:gd name="T17" fmla="*/ 59 h 90"/>
                <a:gd name="T18" fmla="*/ 0 w 134"/>
                <a:gd name="T19" fmla="*/ 69 h 90"/>
                <a:gd name="T20" fmla="*/ 21 w 134"/>
                <a:gd name="T21" fmla="*/ 90 h 90"/>
                <a:gd name="T22" fmla="*/ 74 w 134"/>
                <a:gd name="T23" fmla="*/ 67 h 90"/>
                <a:gd name="T24" fmla="*/ 90 w 134"/>
                <a:gd name="T25" fmla="*/ 71 h 90"/>
                <a:gd name="T26" fmla="*/ 99 w 134"/>
                <a:gd name="T27" fmla="*/ 65 h 90"/>
                <a:gd name="T28" fmla="*/ 90 w 134"/>
                <a:gd name="T29" fmla="*/ 52 h 90"/>
                <a:gd name="T30" fmla="*/ 115 w 134"/>
                <a:gd name="T31" fmla="*/ 38 h 90"/>
                <a:gd name="T32" fmla="*/ 121 w 134"/>
                <a:gd name="T33" fmla="*/ 42 h 90"/>
                <a:gd name="T34" fmla="*/ 134 w 134"/>
                <a:gd name="T35" fmla="*/ 36 h 90"/>
                <a:gd name="T36" fmla="*/ 128 w 134"/>
                <a:gd name="T37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4" h="90">
                  <a:moveTo>
                    <a:pt x="128" y="25"/>
                  </a:moveTo>
                  <a:lnTo>
                    <a:pt x="122" y="13"/>
                  </a:lnTo>
                  <a:lnTo>
                    <a:pt x="90" y="23"/>
                  </a:lnTo>
                  <a:lnTo>
                    <a:pt x="74" y="0"/>
                  </a:lnTo>
                  <a:lnTo>
                    <a:pt x="55" y="8"/>
                  </a:lnTo>
                  <a:lnTo>
                    <a:pt x="59" y="2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5" y="59"/>
                  </a:lnTo>
                  <a:lnTo>
                    <a:pt x="0" y="69"/>
                  </a:lnTo>
                  <a:lnTo>
                    <a:pt x="21" y="90"/>
                  </a:lnTo>
                  <a:lnTo>
                    <a:pt x="74" y="67"/>
                  </a:lnTo>
                  <a:lnTo>
                    <a:pt x="90" y="71"/>
                  </a:lnTo>
                  <a:lnTo>
                    <a:pt x="99" y="65"/>
                  </a:lnTo>
                  <a:lnTo>
                    <a:pt x="90" y="52"/>
                  </a:lnTo>
                  <a:lnTo>
                    <a:pt x="115" y="38"/>
                  </a:lnTo>
                  <a:lnTo>
                    <a:pt x="121" y="42"/>
                  </a:lnTo>
                  <a:lnTo>
                    <a:pt x="134" y="36"/>
                  </a:lnTo>
                  <a:lnTo>
                    <a:pt x="128" y="25"/>
                  </a:lnTo>
                </a:path>
              </a:pathLst>
            </a:custGeom>
            <a:solidFill>
              <a:srgbClr val="FF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5" name="Freeform 299"/>
            <p:cNvSpPr>
              <a:spLocks/>
            </p:cNvSpPr>
            <p:nvPr/>
          </p:nvSpPr>
          <p:spPr bwMode="auto">
            <a:xfrm>
              <a:off x="7232650" y="5699125"/>
              <a:ext cx="301625" cy="200025"/>
            </a:xfrm>
            <a:custGeom>
              <a:avLst/>
              <a:gdLst>
                <a:gd name="T0" fmla="*/ 25 w 167"/>
                <a:gd name="T1" fmla="*/ 134 h 134"/>
                <a:gd name="T2" fmla="*/ 15 w 167"/>
                <a:gd name="T3" fmla="*/ 102 h 134"/>
                <a:gd name="T4" fmla="*/ 5 w 167"/>
                <a:gd name="T5" fmla="*/ 90 h 134"/>
                <a:gd name="T6" fmla="*/ 4 w 167"/>
                <a:gd name="T7" fmla="*/ 83 h 134"/>
                <a:gd name="T8" fmla="*/ 2 w 167"/>
                <a:gd name="T9" fmla="*/ 81 h 134"/>
                <a:gd name="T10" fmla="*/ 0 w 167"/>
                <a:gd name="T11" fmla="*/ 67 h 134"/>
                <a:gd name="T12" fmla="*/ 2 w 167"/>
                <a:gd name="T13" fmla="*/ 58 h 134"/>
                <a:gd name="T14" fmla="*/ 4 w 167"/>
                <a:gd name="T15" fmla="*/ 52 h 134"/>
                <a:gd name="T16" fmla="*/ 5 w 167"/>
                <a:gd name="T17" fmla="*/ 46 h 134"/>
                <a:gd name="T18" fmla="*/ 9 w 167"/>
                <a:gd name="T19" fmla="*/ 44 h 134"/>
                <a:gd name="T20" fmla="*/ 17 w 167"/>
                <a:gd name="T21" fmla="*/ 42 h 134"/>
                <a:gd name="T22" fmla="*/ 21 w 167"/>
                <a:gd name="T23" fmla="*/ 38 h 134"/>
                <a:gd name="T24" fmla="*/ 17 w 167"/>
                <a:gd name="T25" fmla="*/ 23 h 134"/>
                <a:gd name="T26" fmla="*/ 9 w 167"/>
                <a:gd name="T27" fmla="*/ 12 h 134"/>
                <a:gd name="T28" fmla="*/ 4 w 167"/>
                <a:gd name="T29" fmla="*/ 0 h 134"/>
                <a:gd name="T30" fmla="*/ 40 w 167"/>
                <a:gd name="T31" fmla="*/ 12 h 134"/>
                <a:gd name="T32" fmla="*/ 82 w 167"/>
                <a:gd name="T33" fmla="*/ 4 h 134"/>
                <a:gd name="T34" fmla="*/ 96 w 167"/>
                <a:gd name="T35" fmla="*/ 2 h 134"/>
                <a:gd name="T36" fmla="*/ 167 w 167"/>
                <a:gd name="T37" fmla="*/ 79 h 134"/>
                <a:gd name="T38" fmla="*/ 107 w 167"/>
                <a:gd name="T39" fmla="*/ 115 h 134"/>
                <a:gd name="T40" fmla="*/ 25 w 167"/>
                <a:gd name="T4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7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  <a:lnTo>
                    <a:pt x="40" y="12"/>
                  </a:lnTo>
                  <a:lnTo>
                    <a:pt x="82" y="4"/>
                  </a:lnTo>
                  <a:lnTo>
                    <a:pt x="96" y="2"/>
                  </a:lnTo>
                  <a:lnTo>
                    <a:pt x="167" y="79"/>
                  </a:lnTo>
                  <a:lnTo>
                    <a:pt x="107" y="115"/>
                  </a:lnTo>
                  <a:lnTo>
                    <a:pt x="25" y="134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6" name="Freeform 300"/>
            <p:cNvSpPr>
              <a:spLocks/>
            </p:cNvSpPr>
            <p:nvPr/>
          </p:nvSpPr>
          <p:spPr bwMode="auto">
            <a:xfrm>
              <a:off x="7232650" y="5699125"/>
              <a:ext cx="301625" cy="200025"/>
            </a:xfrm>
            <a:custGeom>
              <a:avLst/>
              <a:gdLst>
                <a:gd name="T0" fmla="*/ 25 w 167"/>
                <a:gd name="T1" fmla="*/ 134 h 134"/>
                <a:gd name="T2" fmla="*/ 15 w 167"/>
                <a:gd name="T3" fmla="*/ 102 h 134"/>
                <a:gd name="T4" fmla="*/ 5 w 167"/>
                <a:gd name="T5" fmla="*/ 90 h 134"/>
                <a:gd name="T6" fmla="*/ 4 w 167"/>
                <a:gd name="T7" fmla="*/ 83 h 134"/>
                <a:gd name="T8" fmla="*/ 2 w 167"/>
                <a:gd name="T9" fmla="*/ 81 h 134"/>
                <a:gd name="T10" fmla="*/ 0 w 167"/>
                <a:gd name="T11" fmla="*/ 67 h 134"/>
                <a:gd name="T12" fmla="*/ 2 w 167"/>
                <a:gd name="T13" fmla="*/ 58 h 134"/>
                <a:gd name="T14" fmla="*/ 4 w 167"/>
                <a:gd name="T15" fmla="*/ 52 h 134"/>
                <a:gd name="T16" fmla="*/ 5 w 167"/>
                <a:gd name="T17" fmla="*/ 46 h 134"/>
                <a:gd name="T18" fmla="*/ 9 w 167"/>
                <a:gd name="T19" fmla="*/ 44 h 134"/>
                <a:gd name="T20" fmla="*/ 17 w 167"/>
                <a:gd name="T21" fmla="*/ 42 h 134"/>
                <a:gd name="T22" fmla="*/ 21 w 167"/>
                <a:gd name="T23" fmla="*/ 38 h 134"/>
                <a:gd name="T24" fmla="*/ 17 w 167"/>
                <a:gd name="T25" fmla="*/ 23 h 134"/>
                <a:gd name="T26" fmla="*/ 9 w 167"/>
                <a:gd name="T27" fmla="*/ 12 h 134"/>
                <a:gd name="T28" fmla="*/ 4 w 167"/>
                <a:gd name="T29" fmla="*/ 0 h 134"/>
                <a:gd name="T30" fmla="*/ 40 w 167"/>
                <a:gd name="T31" fmla="*/ 12 h 134"/>
                <a:gd name="T32" fmla="*/ 82 w 167"/>
                <a:gd name="T33" fmla="*/ 4 h 134"/>
                <a:gd name="T34" fmla="*/ 96 w 167"/>
                <a:gd name="T35" fmla="*/ 2 h 134"/>
                <a:gd name="T36" fmla="*/ 167 w 167"/>
                <a:gd name="T37" fmla="*/ 79 h 134"/>
                <a:gd name="T38" fmla="*/ 107 w 167"/>
                <a:gd name="T39" fmla="*/ 115 h 134"/>
                <a:gd name="T40" fmla="*/ 25 w 167"/>
                <a:gd name="T4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7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  <a:lnTo>
                    <a:pt x="40" y="12"/>
                  </a:lnTo>
                  <a:lnTo>
                    <a:pt x="82" y="4"/>
                  </a:lnTo>
                  <a:lnTo>
                    <a:pt x="96" y="2"/>
                  </a:lnTo>
                  <a:lnTo>
                    <a:pt x="167" y="79"/>
                  </a:lnTo>
                  <a:lnTo>
                    <a:pt x="107" y="115"/>
                  </a:lnTo>
                  <a:lnTo>
                    <a:pt x="25" y="134"/>
                  </a:lnTo>
                </a:path>
              </a:pathLst>
            </a:custGeom>
            <a:solidFill>
              <a:srgbClr val="941651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7" name="Freeform 301"/>
            <p:cNvSpPr>
              <a:spLocks/>
            </p:cNvSpPr>
            <p:nvPr/>
          </p:nvSpPr>
          <p:spPr bwMode="auto">
            <a:xfrm>
              <a:off x="7113588" y="5402263"/>
              <a:ext cx="366712" cy="312737"/>
            </a:xfrm>
            <a:custGeom>
              <a:avLst/>
              <a:gdLst>
                <a:gd name="T0" fmla="*/ 14 w 204"/>
                <a:gd name="T1" fmla="*/ 29 h 212"/>
                <a:gd name="T2" fmla="*/ 8 w 204"/>
                <a:gd name="T3" fmla="*/ 39 h 212"/>
                <a:gd name="T4" fmla="*/ 0 w 204"/>
                <a:gd name="T5" fmla="*/ 48 h 212"/>
                <a:gd name="T6" fmla="*/ 0 w 204"/>
                <a:gd name="T7" fmla="*/ 58 h 212"/>
                <a:gd name="T8" fmla="*/ 4 w 204"/>
                <a:gd name="T9" fmla="*/ 66 h 212"/>
                <a:gd name="T10" fmla="*/ 4 w 204"/>
                <a:gd name="T11" fmla="*/ 73 h 212"/>
                <a:gd name="T12" fmla="*/ 8 w 204"/>
                <a:gd name="T13" fmla="*/ 77 h 212"/>
                <a:gd name="T14" fmla="*/ 16 w 204"/>
                <a:gd name="T15" fmla="*/ 91 h 212"/>
                <a:gd name="T16" fmla="*/ 29 w 204"/>
                <a:gd name="T17" fmla="*/ 102 h 212"/>
                <a:gd name="T18" fmla="*/ 35 w 204"/>
                <a:gd name="T19" fmla="*/ 114 h 212"/>
                <a:gd name="T20" fmla="*/ 39 w 204"/>
                <a:gd name="T21" fmla="*/ 125 h 212"/>
                <a:gd name="T22" fmla="*/ 35 w 204"/>
                <a:gd name="T23" fmla="*/ 137 h 212"/>
                <a:gd name="T24" fmla="*/ 37 w 204"/>
                <a:gd name="T25" fmla="*/ 146 h 212"/>
                <a:gd name="T26" fmla="*/ 39 w 204"/>
                <a:gd name="T27" fmla="*/ 156 h 212"/>
                <a:gd name="T28" fmla="*/ 33 w 204"/>
                <a:gd name="T29" fmla="*/ 164 h 212"/>
                <a:gd name="T30" fmla="*/ 33 w 204"/>
                <a:gd name="T31" fmla="*/ 171 h 212"/>
                <a:gd name="T32" fmla="*/ 35 w 204"/>
                <a:gd name="T33" fmla="*/ 179 h 212"/>
                <a:gd name="T34" fmla="*/ 70 w 204"/>
                <a:gd name="T35" fmla="*/ 185 h 212"/>
                <a:gd name="T36" fmla="*/ 70 w 204"/>
                <a:gd name="T37" fmla="*/ 200 h 212"/>
                <a:gd name="T38" fmla="*/ 106 w 204"/>
                <a:gd name="T39" fmla="*/ 212 h 212"/>
                <a:gd name="T40" fmla="*/ 148 w 204"/>
                <a:gd name="T41" fmla="*/ 204 h 212"/>
                <a:gd name="T42" fmla="*/ 156 w 204"/>
                <a:gd name="T43" fmla="*/ 192 h 212"/>
                <a:gd name="T44" fmla="*/ 167 w 204"/>
                <a:gd name="T45" fmla="*/ 194 h 212"/>
                <a:gd name="T46" fmla="*/ 169 w 204"/>
                <a:gd name="T47" fmla="*/ 185 h 212"/>
                <a:gd name="T48" fmla="*/ 204 w 204"/>
                <a:gd name="T49" fmla="*/ 173 h 212"/>
                <a:gd name="T50" fmla="*/ 204 w 204"/>
                <a:gd name="T51" fmla="*/ 156 h 212"/>
                <a:gd name="T52" fmla="*/ 188 w 204"/>
                <a:gd name="T53" fmla="*/ 152 h 212"/>
                <a:gd name="T54" fmla="*/ 135 w 204"/>
                <a:gd name="T55" fmla="*/ 175 h 212"/>
                <a:gd name="T56" fmla="*/ 114 w 204"/>
                <a:gd name="T57" fmla="*/ 154 h 212"/>
                <a:gd name="T58" fmla="*/ 119 w 204"/>
                <a:gd name="T59" fmla="*/ 144 h 212"/>
                <a:gd name="T60" fmla="*/ 125 w 204"/>
                <a:gd name="T61" fmla="*/ 123 h 212"/>
                <a:gd name="T62" fmla="*/ 125 w 204"/>
                <a:gd name="T63" fmla="*/ 121 h 212"/>
                <a:gd name="T64" fmla="*/ 123 w 204"/>
                <a:gd name="T65" fmla="*/ 118 h 212"/>
                <a:gd name="T66" fmla="*/ 114 w 204"/>
                <a:gd name="T67" fmla="*/ 112 h 212"/>
                <a:gd name="T68" fmla="*/ 110 w 204"/>
                <a:gd name="T69" fmla="*/ 106 h 212"/>
                <a:gd name="T70" fmla="*/ 114 w 204"/>
                <a:gd name="T71" fmla="*/ 102 h 212"/>
                <a:gd name="T72" fmla="*/ 121 w 204"/>
                <a:gd name="T73" fmla="*/ 100 h 212"/>
                <a:gd name="T74" fmla="*/ 131 w 204"/>
                <a:gd name="T75" fmla="*/ 89 h 212"/>
                <a:gd name="T76" fmla="*/ 133 w 204"/>
                <a:gd name="T77" fmla="*/ 83 h 212"/>
                <a:gd name="T78" fmla="*/ 133 w 204"/>
                <a:gd name="T79" fmla="*/ 81 h 212"/>
                <a:gd name="T80" fmla="*/ 93 w 204"/>
                <a:gd name="T81" fmla="*/ 68 h 212"/>
                <a:gd name="T82" fmla="*/ 93 w 204"/>
                <a:gd name="T83" fmla="*/ 27 h 212"/>
                <a:gd name="T84" fmla="*/ 39 w 204"/>
                <a:gd name="T85" fmla="*/ 0 h 212"/>
                <a:gd name="T86" fmla="*/ 33 w 204"/>
                <a:gd name="T87" fmla="*/ 10 h 212"/>
                <a:gd name="T88" fmla="*/ 25 w 204"/>
                <a:gd name="T89" fmla="*/ 12 h 212"/>
                <a:gd name="T90" fmla="*/ 22 w 204"/>
                <a:gd name="T91" fmla="*/ 18 h 212"/>
                <a:gd name="T92" fmla="*/ 14 w 204"/>
                <a:gd name="T93" fmla="*/ 29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04" h="212">
                  <a:moveTo>
                    <a:pt x="14" y="29"/>
                  </a:moveTo>
                  <a:lnTo>
                    <a:pt x="8" y="39"/>
                  </a:lnTo>
                  <a:lnTo>
                    <a:pt x="0" y="48"/>
                  </a:lnTo>
                  <a:lnTo>
                    <a:pt x="0" y="58"/>
                  </a:lnTo>
                  <a:lnTo>
                    <a:pt x="4" y="66"/>
                  </a:lnTo>
                  <a:lnTo>
                    <a:pt x="4" y="73"/>
                  </a:lnTo>
                  <a:lnTo>
                    <a:pt x="8" y="77"/>
                  </a:lnTo>
                  <a:lnTo>
                    <a:pt x="16" y="91"/>
                  </a:lnTo>
                  <a:lnTo>
                    <a:pt x="29" y="102"/>
                  </a:lnTo>
                  <a:lnTo>
                    <a:pt x="35" y="114"/>
                  </a:lnTo>
                  <a:lnTo>
                    <a:pt x="39" y="125"/>
                  </a:lnTo>
                  <a:lnTo>
                    <a:pt x="35" y="137"/>
                  </a:lnTo>
                  <a:lnTo>
                    <a:pt x="37" y="146"/>
                  </a:lnTo>
                  <a:lnTo>
                    <a:pt x="39" y="156"/>
                  </a:lnTo>
                  <a:lnTo>
                    <a:pt x="33" y="164"/>
                  </a:lnTo>
                  <a:lnTo>
                    <a:pt x="33" y="171"/>
                  </a:lnTo>
                  <a:lnTo>
                    <a:pt x="35" y="179"/>
                  </a:lnTo>
                  <a:lnTo>
                    <a:pt x="70" y="185"/>
                  </a:lnTo>
                  <a:lnTo>
                    <a:pt x="70" y="200"/>
                  </a:lnTo>
                  <a:lnTo>
                    <a:pt x="106" y="212"/>
                  </a:lnTo>
                  <a:lnTo>
                    <a:pt x="148" y="204"/>
                  </a:lnTo>
                  <a:lnTo>
                    <a:pt x="156" y="192"/>
                  </a:lnTo>
                  <a:lnTo>
                    <a:pt x="167" y="194"/>
                  </a:lnTo>
                  <a:lnTo>
                    <a:pt x="169" y="185"/>
                  </a:lnTo>
                  <a:lnTo>
                    <a:pt x="204" y="173"/>
                  </a:lnTo>
                  <a:lnTo>
                    <a:pt x="204" y="156"/>
                  </a:lnTo>
                  <a:lnTo>
                    <a:pt x="188" y="152"/>
                  </a:lnTo>
                  <a:lnTo>
                    <a:pt x="135" y="175"/>
                  </a:lnTo>
                  <a:lnTo>
                    <a:pt x="114" y="154"/>
                  </a:lnTo>
                  <a:lnTo>
                    <a:pt x="119" y="144"/>
                  </a:lnTo>
                  <a:lnTo>
                    <a:pt x="125" y="123"/>
                  </a:lnTo>
                  <a:lnTo>
                    <a:pt x="125" y="121"/>
                  </a:lnTo>
                  <a:lnTo>
                    <a:pt x="123" y="118"/>
                  </a:lnTo>
                  <a:lnTo>
                    <a:pt x="114" y="112"/>
                  </a:lnTo>
                  <a:lnTo>
                    <a:pt x="110" y="106"/>
                  </a:lnTo>
                  <a:lnTo>
                    <a:pt x="114" y="102"/>
                  </a:lnTo>
                  <a:lnTo>
                    <a:pt x="121" y="100"/>
                  </a:lnTo>
                  <a:lnTo>
                    <a:pt x="131" y="89"/>
                  </a:lnTo>
                  <a:lnTo>
                    <a:pt x="133" y="83"/>
                  </a:lnTo>
                  <a:lnTo>
                    <a:pt x="133" y="81"/>
                  </a:lnTo>
                  <a:lnTo>
                    <a:pt x="93" y="68"/>
                  </a:lnTo>
                  <a:lnTo>
                    <a:pt x="93" y="27"/>
                  </a:lnTo>
                  <a:lnTo>
                    <a:pt x="39" y="0"/>
                  </a:lnTo>
                  <a:lnTo>
                    <a:pt x="33" y="10"/>
                  </a:lnTo>
                  <a:lnTo>
                    <a:pt x="25" y="12"/>
                  </a:lnTo>
                  <a:lnTo>
                    <a:pt x="22" y="18"/>
                  </a:lnTo>
                  <a:lnTo>
                    <a:pt x="14" y="29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8" name="Freeform 302"/>
            <p:cNvSpPr>
              <a:spLocks/>
            </p:cNvSpPr>
            <p:nvPr/>
          </p:nvSpPr>
          <p:spPr bwMode="auto">
            <a:xfrm>
              <a:off x="7380288" y="5534025"/>
              <a:ext cx="493712" cy="371475"/>
            </a:xfrm>
            <a:custGeom>
              <a:avLst/>
              <a:gdLst>
                <a:gd name="T0" fmla="*/ 252 w 273"/>
                <a:gd name="T1" fmla="*/ 174 h 253"/>
                <a:gd name="T2" fmla="*/ 252 w 273"/>
                <a:gd name="T3" fmla="*/ 94 h 253"/>
                <a:gd name="T4" fmla="*/ 215 w 273"/>
                <a:gd name="T5" fmla="*/ 94 h 253"/>
                <a:gd name="T6" fmla="*/ 215 w 273"/>
                <a:gd name="T7" fmla="*/ 75 h 253"/>
                <a:gd name="T8" fmla="*/ 200 w 273"/>
                <a:gd name="T9" fmla="*/ 71 h 253"/>
                <a:gd name="T10" fmla="*/ 192 w 273"/>
                <a:gd name="T11" fmla="*/ 63 h 253"/>
                <a:gd name="T12" fmla="*/ 192 w 273"/>
                <a:gd name="T13" fmla="*/ 44 h 253"/>
                <a:gd name="T14" fmla="*/ 156 w 273"/>
                <a:gd name="T15" fmla="*/ 0 h 253"/>
                <a:gd name="T16" fmla="*/ 94 w 273"/>
                <a:gd name="T17" fmla="*/ 23 h 253"/>
                <a:gd name="T18" fmla="*/ 100 w 273"/>
                <a:gd name="T19" fmla="*/ 34 h 253"/>
                <a:gd name="T20" fmla="*/ 87 w 273"/>
                <a:gd name="T21" fmla="*/ 40 h 253"/>
                <a:gd name="T22" fmla="*/ 81 w 273"/>
                <a:gd name="T23" fmla="*/ 36 h 253"/>
                <a:gd name="T24" fmla="*/ 56 w 273"/>
                <a:gd name="T25" fmla="*/ 50 h 253"/>
                <a:gd name="T26" fmla="*/ 65 w 273"/>
                <a:gd name="T27" fmla="*/ 63 h 253"/>
                <a:gd name="T28" fmla="*/ 56 w 273"/>
                <a:gd name="T29" fmla="*/ 69 h 253"/>
                <a:gd name="T30" fmla="*/ 56 w 273"/>
                <a:gd name="T31" fmla="*/ 86 h 253"/>
                <a:gd name="T32" fmla="*/ 21 w 273"/>
                <a:gd name="T33" fmla="*/ 98 h 253"/>
                <a:gd name="T34" fmla="*/ 19 w 273"/>
                <a:gd name="T35" fmla="*/ 107 h 253"/>
                <a:gd name="T36" fmla="*/ 8 w 273"/>
                <a:gd name="T37" fmla="*/ 105 h 253"/>
                <a:gd name="T38" fmla="*/ 0 w 273"/>
                <a:gd name="T39" fmla="*/ 117 h 253"/>
                <a:gd name="T40" fmla="*/ 14 w 273"/>
                <a:gd name="T41" fmla="*/ 115 h 253"/>
                <a:gd name="T42" fmla="*/ 85 w 273"/>
                <a:gd name="T43" fmla="*/ 192 h 253"/>
                <a:gd name="T44" fmla="*/ 104 w 273"/>
                <a:gd name="T45" fmla="*/ 213 h 253"/>
                <a:gd name="T46" fmla="*/ 110 w 273"/>
                <a:gd name="T47" fmla="*/ 215 h 253"/>
                <a:gd name="T48" fmla="*/ 115 w 273"/>
                <a:gd name="T49" fmla="*/ 215 h 253"/>
                <a:gd name="T50" fmla="*/ 119 w 273"/>
                <a:gd name="T51" fmla="*/ 215 h 253"/>
                <a:gd name="T52" fmla="*/ 125 w 273"/>
                <a:gd name="T53" fmla="*/ 207 h 253"/>
                <a:gd name="T54" fmla="*/ 133 w 273"/>
                <a:gd name="T55" fmla="*/ 201 h 253"/>
                <a:gd name="T56" fmla="*/ 217 w 273"/>
                <a:gd name="T57" fmla="*/ 201 h 253"/>
                <a:gd name="T58" fmla="*/ 217 w 273"/>
                <a:gd name="T59" fmla="*/ 253 h 253"/>
                <a:gd name="T60" fmla="*/ 273 w 273"/>
                <a:gd name="T61" fmla="*/ 247 h 253"/>
                <a:gd name="T62" fmla="*/ 252 w 273"/>
                <a:gd name="T63" fmla="*/ 201 h 253"/>
                <a:gd name="T64" fmla="*/ 252 w 273"/>
                <a:gd name="T65" fmla="*/ 17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3" h="253">
                  <a:moveTo>
                    <a:pt x="252" y="174"/>
                  </a:moveTo>
                  <a:lnTo>
                    <a:pt x="252" y="94"/>
                  </a:lnTo>
                  <a:lnTo>
                    <a:pt x="215" y="94"/>
                  </a:lnTo>
                  <a:lnTo>
                    <a:pt x="215" y="75"/>
                  </a:lnTo>
                  <a:lnTo>
                    <a:pt x="200" y="71"/>
                  </a:lnTo>
                  <a:lnTo>
                    <a:pt x="192" y="63"/>
                  </a:lnTo>
                  <a:lnTo>
                    <a:pt x="192" y="44"/>
                  </a:lnTo>
                  <a:lnTo>
                    <a:pt x="156" y="0"/>
                  </a:lnTo>
                  <a:lnTo>
                    <a:pt x="94" y="23"/>
                  </a:lnTo>
                  <a:lnTo>
                    <a:pt x="100" y="34"/>
                  </a:lnTo>
                  <a:lnTo>
                    <a:pt x="87" y="40"/>
                  </a:lnTo>
                  <a:lnTo>
                    <a:pt x="81" y="36"/>
                  </a:lnTo>
                  <a:lnTo>
                    <a:pt x="56" y="50"/>
                  </a:lnTo>
                  <a:lnTo>
                    <a:pt x="65" y="63"/>
                  </a:lnTo>
                  <a:lnTo>
                    <a:pt x="56" y="69"/>
                  </a:lnTo>
                  <a:lnTo>
                    <a:pt x="56" y="86"/>
                  </a:lnTo>
                  <a:lnTo>
                    <a:pt x="21" y="98"/>
                  </a:lnTo>
                  <a:lnTo>
                    <a:pt x="19" y="107"/>
                  </a:lnTo>
                  <a:lnTo>
                    <a:pt x="8" y="105"/>
                  </a:lnTo>
                  <a:lnTo>
                    <a:pt x="0" y="117"/>
                  </a:lnTo>
                  <a:lnTo>
                    <a:pt x="14" y="115"/>
                  </a:lnTo>
                  <a:lnTo>
                    <a:pt x="85" y="192"/>
                  </a:lnTo>
                  <a:lnTo>
                    <a:pt x="104" y="213"/>
                  </a:lnTo>
                  <a:lnTo>
                    <a:pt x="110" y="215"/>
                  </a:lnTo>
                  <a:lnTo>
                    <a:pt x="115" y="215"/>
                  </a:lnTo>
                  <a:lnTo>
                    <a:pt x="119" y="215"/>
                  </a:lnTo>
                  <a:lnTo>
                    <a:pt x="125" y="207"/>
                  </a:lnTo>
                  <a:lnTo>
                    <a:pt x="133" y="201"/>
                  </a:lnTo>
                  <a:lnTo>
                    <a:pt x="217" y="201"/>
                  </a:lnTo>
                  <a:lnTo>
                    <a:pt x="217" y="253"/>
                  </a:lnTo>
                  <a:lnTo>
                    <a:pt x="273" y="247"/>
                  </a:lnTo>
                  <a:lnTo>
                    <a:pt x="252" y="201"/>
                  </a:lnTo>
                  <a:lnTo>
                    <a:pt x="252" y="174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9" name="Freeform 303"/>
            <p:cNvSpPr>
              <a:spLocks/>
            </p:cNvSpPr>
            <p:nvPr/>
          </p:nvSpPr>
          <p:spPr bwMode="auto">
            <a:xfrm>
              <a:off x="7380288" y="5516563"/>
              <a:ext cx="493712" cy="388937"/>
            </a:xfrm>
            <a:custGeom>
              <a:avLst/>
              <a:gdLst>
                <a:gd name="T0" fmla="*/ 252 w 273"/>
                <a:gd name="T1" fmla="*/ 174 h 253"/>
                <a:gd name="T2" fmla="*/ 252 w 273"/>
                <a:gd name="T3" fmla="*/ 94 h 253"/>
                <a:gd name="T4" fmla="*/ 215 w 273"/>
                <a:gd name="T5" fmla="*/ 94 h 253"/>
                <a:gd name="T6" fmla="*/ 215 w 273"/>
                <a:gd name="T7" fmla="*/ 75 h 253"/>
                <a:gd name="T8" fmla="*/ 200 w 273"/>
                <a:gd name="T9" fmla="*/ 71 h 253"/>
                <a:gd name="T10" fmla="*/ 192 w 273"/>
                <a:gd name="T11" fmla="*/ 63 h 253"/>
                <a:gd name="T12" fmla="*/ 192 w 273"/>
                <a:gd name="T13" fmla="*/ 44 h 253"/>
                <a:gd name="T14" fmla="*/ 156 w 273"/>
                <a:gd name="T15" fmla="*/ 0 h 253"/>
                <a:gd name="T16" fmla="*/ 94 w 273"/>
                <a:gd name="T17" fmla="*/ 23 h 253"/>
                <a:gd name="T18" fmla="*/ 100 w 273"/>
                <a:gd name="T19" fmla="*/ 34 h 253"/>
                <a:gd name="T20" fmla="*/ 87 w 273"/>
                <a:gd name="T21" fmla="*/ 40 h 253"/>
                <a:gd name="T22" fmla="*/ 81 w 273"/>
                <a:gd name="T23" fmla="*/ 36 h 253"/>
                <a:gd name="T24" fmla="*/ 56 w 273"/>
                <a:gd name="T25" fmla="*/ 50 h 253"/>
                <a:gd name="T26" fmla="*/ 65 w 273"/>
                <a:gd name="T27" fmla="*/ 63 h 253"/>
                <a:gd name="T28" fmla="*/ 56 w 273"/>
                <a:gd name="T29" fmla="*/ 69 h 253"/>
                <a:gd name="T30" fmla="*/ 56 w 273"/>
                <a:gd name="T31" fmla="*/ 86 h 253"/>
                <a:gd name="T32" fmla="*/ 21 w 273"/>
                <a:gd name="T33" fmla="*/ 98 h 253"/>
                <a:gd name="T34" fmla="*/ 19 w 273"/>
                <a:gd name="T35" fmla="*/ 107 h 253"/>
                <a:gd name="T36" fmla="*/ 8 w 273"/>
                <a:gd name="T37" fmla="*/ 105 h 253"/>
                <a:gd name="T38" fmla="*/ 0 w 273"/>
                <a:gd name="T39" fmla="*/ 117 h 253"/>
                <a:gd name="T40" fmla="*/ 14 w 273"/>
                <a:gd name="T41" fmla="*/ 115 h 253"/>
                <a:gd name="T42" fmla="*/ 85 w 273"/>
                <a:gd name="T43" fmla="*/ 192 h 253"/>
                <a:gd name="T44" fmla="*/ 104 w 273"/>
                <a:gd name="T45" fmla="*/ 213 h 253"/>
                <a:gd name="T46" fmla="*/ 110 w 273"/>
                <a:gd name="T47" fmla="*/ 215 h 253"/>
                <a:gd name="T48" fmla="*/ 115 w 273"/>
                <a:gd name="T49" fmla="*/ 215 h 253"/>
                <a:gd name="T50" fmla="*/ 119 w 273"/>
                <a:gd name="T51" fmla="*/ 215 h 253"/>
                <a:gd name="T52" fmla="*/ 125 w 273"/>
                <a:gd name="T53" fmla="*/ 207 h 253"/>
                <a:gd name="T54" fmla="*/ 133 w 273"/>
                <a:gd name="T55" fmla="*/ 201 h 253"/>
                <a:gd name="T56" fmla="*/ 217 w 273"/>
                <a:gd name="T57" fmla="*/ 201 h 253"/>
                <a:gd name="T58" fmla="*/ 217 w 273"/>
                <a:gd name="T59" fmla="*/ 253 h 253"/>
                <a:gd name="T60" fmla="*/ 273 w 273"/>
                <a:gd name="T61" fmla="*/ 247 h 253"/>
                <a:gd name="T62" fmla="*/ 252 w 273"/>
                <a:gd name="T63" fmla="*/ 201 h 253"/>
                <a:gd name="T64" fmla="*/ 252 w 273"/>
                <a:gd name="T65" fmla="*/ 17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3" h="253">
                  <a:moveTo>
                    <a:pt x="252" y="174"/>
                  </a:moveTo>
                  <a:lnTo>
                    <a:pt x="252" y="94"/>
                  </a:lnTo>
                  <a:lnTo>
                    <a:pt x="215" y="94"/>
                  </a:lnTo>
                  <a:lnTo>
                    <a:pt x="215" y="75"/>
                  </a:lnTo>
                  <a:lnTo>
                    <a:pt x="200" y="71"/>
                  </a:lnTo>
                  <a:lnTo>
                    <a:pt x="192" y="63"/>
                  </a:lnTo>
                  <a:lnTo>
                    <a:pt x="192" y="44"/>
                  </a:lnTo>
                  <a:lnTo>
                    <a:pt x="156" y="0"/>
                  </a:lnTo>
                  <a:lnTo>
                    <a:pt x="94" y="23"/>
                  </a:lnTo>
                  <a:lnTo>
                    <a:pt x="100" y="34"/>
                  </a:lnTo>
                  <a:lnTo>
                    <a:pt x="87" y="40"/>
                  </a:lnTo>
                  <a:lnTo>
                    <a:pt x="81" y="36"/>
                  </a:lnTo>
                  <a:lnTo>
                    <a:pt x="56" y="50"/>
                  </a:lnTo>
                  <a:lnTo>
                    <a:pt x="65" y="63"/>
                  </a:lnTo>
                  <a:lnTo>
                    <a:pt x="56" y="69"/>
                  </a:lnTo>
                  <a:lnTo>
                    <a:pt x="56" y="86"/>
                  </a:lnTo>
                  <a:lnTo>
                    <a:pt x="21" y="98"/>
                  </a:lnTo>
                  <a:lnTo>
                    <a:pt x="19" y="107"/>
                  </a:lnTo>
                  <a:lnTo>
                    <a:pt x="8" y="105"/>
                  </a:lnTo>
                  <a:lnTo>
                    <a:pt x="0" y="117"/>
                  </a:lnTo>
                  <a:lnTo>
                    <a:pt x="14" y="115"/>
                  </a:lnTo>
                  <a:lnTo>
                    <a:pt x="85" y="192"/>
                  </a:lnTo>
                  <a:lnTo>
                    <a:pt x="104" y="213"/>
                  </a:lnTo>
                  <a:lnTo>
                    <a:pt x="110" y="215"/>
                  </a:lnTo>
                  <a:lnTo>
                    <a:pt x="115" y="215"/>
                  </a:lnTo>
                  <a:lnTo>
                    <a:pt x="119" y="215"/>
                  </a:lnTo>
                  <a:lnTo>
                    <a:pt x="125" y="207"/>
                  </a:lnTo>
                  <a:lnTo>
                    <a:pt x="133" y="201"/>
                  </a:lnTo>
                  <a:lnTo>
                    <a:pt x="217" y="201"/>
                  </a:lnTo>
                  <a:lnTo>
                    <a:pt x="217" y="253"/>
                  </a:lnTo>
                  <a:lnTo>
                    <a:pt x="273" y="247"/>
                  </a:lnTo>
                  <a:lnTo>
                    <a:pt x="252" y="201"/>
                  </a:lnTo>
                  <a:lnTo>
                    <a:pt x="252" y="174"/>
                  </a:lnTo>
                </a:path>
              </a:pathLst>
            </a:custGeom>
            <a:solidFill>
              <a:srgbClr val="00823B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0" name="Freeform 304"/>
            <p:cNvSpPr>
              <a:spLocks/>
            </p:cNvSpPr>
            <p:nvPr/>
          </p:nvSpPr>
          <p:spPr bwMode="auto">
            <a:xfrm>
              <a:off x="7662863" y="5467350"/>
              <a:ext cx="439737" cy="322263"/>
            </a:xfrm>
            <a:custGeom>
              <a:avLst/>
              <a:gdLst>
                <a:gd name="T0" fmla="*/ 243 w 243"/>
                <a:gd name="T1" fmla="*/ 190 h 216"/>
                <a:gd name="T2" fmla="*/ 193 w 243"/>
                <a:gd name="T3" fmla="*/ 203 h 216"/>
                <a:gd name="T4" fmla="*/ 161 w 243"/>
                <a:gd name="T5" fmla="*/ 190 h 216"/>
                <a:gd name="T6" fmla="*/ 96 w 243"/>
                <a:gd name="T7" fmla="*/ 216 h 216"/>
                <a:gd name="T8" fmla="*/ 96 w 243"/>
                <a:gd name="T9" fmla="*/ 136 h 216"/>
                <a:gd name="T10" fmla="*/ 59 w 243"/>
                <a:gd name="T11" fmla="*/ 136 h 216"/>
                <a:gd name="T12" fmla="*/ 59 w 243"/>
                <a:gd name="T13" fmla="*/ 117 h 216"/>
                <a:gd name="T14" fmla="*/ 44 w 243"/>
                <a:gd name="T15" fmla="*/ 113 h 216"/>
                <a:gd name="T16" fmla="*/ 36 w 243"/>
                <a:gd name="T17" fmla="*/ 105 h 216"/>
                <a:gd name="T18" fmla="*/ 36 w 243"/>
                <a:gd name="T19" fmla="*/ 86 h 216"/>
                <a:gd name="T20" fmla="*/ 0 w 243"/>
                <a:gd name="T21" fmla="*/ 42 h 216"/>
                <a:gd name="T22" fmla="*/ 101 w 243"/>
                <a:gd name="T23" fmla="*/ 36 h 216"/>
                <a:gd name="T24" fmla="*/ 122 w 243"/>
                <a:gd name="T25" fmla="*/ 0 h 216"/>
                <a:gd name="T26" fmla="*/ 186 w 243"/>
                <a:gd name="T27" fmla="*/ 34 h 216"/>
                <a:gd name="T28" fmla="*/ 178 w 243"/>
                <a:gd name="T29" fmla="*/ 36 h 216"/>
                <a:gd name="T30" fmla="*/ 169 w 243"/>
                <a:gd name="T31" fmla="*/ 53 h 216"/>
                <a:gd name="T32" fmla="*/ 161 w 243"/>
                <a:gd name="T33" fmla="*/ 65 h 216"/>
                <a:gd name="T34" fmla="*/ 161 w 243"/>
                <a:gd name="T35" fmla="*/ 71 h 216"/>
                <a:gd name="T36" fmla="*/ 169 w 243"/>
                <a:gd name="T37" fmla="*/ 74 h 216"/>
                <a:gd name="T38" fmla="*/ 172 w 243"/>
                <a:gd name="T39" fmla="*/ 86 h 216"/>
                <a:gd name="T40" fmla="*/ 174 w 243"/>
                <a:gd name="T41" fmla="*/ 99 h 216"/>
                <a:gd name="T42" fmla="*/ 169 w 243"/>
                <a:gd name="T43" fmla="*/ 115 h 216"/>
                <a:gd name="T44" fmla="*/ 169 w 243"/>
                <a:gd name="T45" fmla="*/ 122 h 216"/>
                <a:gd name="T46" fmla="*/ 201 w 243"/>
                <a:gd name="T47" fmla="*/ 161 h 216"/>
                <a:gd name="T48" fmla="*/ 243 w 243"/>
                <a:gd name="T49" fmla="*/ 19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3" h="216">
                  <a:moveTo>
                    <a:pt x="243" y="190"/>
                  </a:moveTo>
                  <a:lnTo>
                    <a:pt x="193" y="203"/>
                  </a:lnTo>
                  <a:lnTo>
                    <a:pt x="161" y="190"/>
                  </a:lnTo>
                  <a:lnTo>
                    <a:pt x="96" y="216"/>
                  </a:lnTo>
                  <a:lnTo>
                    <a:pt x="96" y="136"/>
                  </a:lnTo>
                  <a:lnTo>
                    <a:pt x="59" y="136"/>
                  </a:lnTo>
                  <a:lnTo>
                    <a:pt x="59" y="117"/>
                  </a:lnTo>
                  <a:lnTo>
                    <a:pt x="44" y="113"/>
                  </a:lnTo>
                  <a:lnTo>
                    <a:pt x="36" y="105"/>
                  </a:lnTo>
                  <a:lnTo>
                    <a:pt x="36" y="86"/>
                  </a:lnTo>
                  <a:lnTo>
                    <a:pt x="0" y="42"/>
                  </a:lnTo>
                  <a:lnTo>
                    <a:pt x="101" y="36"/>
                  </a:lnTo>
                  <a:lnTo>
                    <a:pt x="122" y="0"/>
                  </a:lnTo>
                  <a:lnTo>
                    <a:pt x="186" y="34"/>
                  </a:lnTo>
                  <a:lnTo>
                    <a:pt x="178" y="36"/>
                  </a:lnTo>
                  <a:lnTo>
                    <a:pt x="169" y="53"/>
                  </a:lnTo>
                  <a:lnTo>
                    <a:pt x="161" y="65"/>
                  </a:lnTo>
                  <a:lnTo>
                    <a:pt x="161" y="71"/>
                  </a:lnTo>
                  <a:lnTo>
                    <a:pt x="169" y="74"/>
                  </a:lnTo>
                  <a:lnTo>
                    <a:pt x="172" y="86"/>
                  </a:lnTo>
                  <a:lnTo>
                    <a:pt x="174" y="99"/>
                  </a:lnTo>
                  <a:lnTo>
                    <a:pt x="169" y="115"/>
                  </a:lnTo>
                  <a:lnTo>
                    <a:pt x="169" y="122"/>
                  </a:lnTo>
                  <a:lnTo>
                    <a:pt x="201" y="161"/>
                  </a:lnTo>
                  <a:lnTo>
                    <a:pt x="243" y="190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1" name="Freeform 305"/>
            <p:cNvSpPr>
              <a:spLocks/>
            </p:cNvSpPr>
            <p:nvPr/>
          </p:nvSpPr>
          <p:spPr bwMode="auto">
            <a:xfrm>
              <a:off x="7662863" y="5467350"/>
              <a:ext cx="439737" cy="322263"/>
            </a:xfrm>
            <a:custGeom>
              <a:avLst/>
              <a:gdLst>
                <a:gd name="T0" fmla="*/ 243 w 243"/>
                <a:gd name="T1" fmla="*/ 190 h 216"/>
                <a:gd name="T2" fmla="*/ 193 w 243"/>
                <a:gd name="T3" fmla="*/ 203 h 216"/>
                <a:gd name="T4" fmla="*/ 161 w 243"/>
                <a:gd name="T5" fmla="*/ 190 h 216"/>
                <a:gd name="T6" fmla="*/ 96 w 243"/>
                <a:gd name="T7" fmla="*/ 216 h 216"/>
                <a:gd name="T8" fmla="*/ 96 w 243"/>
                <a:gd name="T9" fmla="*/ 136 h 216"/>
                <a:gd name="T10" fmla="*/ 59 w 243"/>
                <a:gd name="T11" fmla="*/ 136 h 216"/>
                <a:gd name="T12" fmla="*/ 59 w 243"/>
                <a:gd name="T13" fmla="*/ 117 h 216"/>
                <a:gd name="T14" fmla="*/ 44 w 243"/>
                <a:gd name="T15" fmla="*/ 113 h 216"/>
                <a:gd name="T16" fmla="*/ 36 w 243"/>
                <a:gd name="T17" fmla="*/ 105 h 216"/>
                <a:gd name="T18" fmla="*/ 36 w 243"/>
                <a:gd name="T19" fmla="*/ 86 h 216"/>
                <a:gd name="T20" fmla="*/ 0 w 243"/>
                <a:gd name="T21" fmla="*/ 42 h 216"/>
                <a:gd name="T22" fmla="*/ 101 w 243"/>
                <a:gd name="T23" fmla="*/ 36 h 216"/>
                <a:gd name="T24" fmla="*/ 122 w 243"/>
                <a:gd name="T25" fmla="*/ 0 h 216"/>
                <a:gd name="T26" fmla="*/ 186 w 243"/>
                <a:gd name="T27" fmla="*/ 34 h 216"/>
                <a:gd name="T28" fmla="*/ 178 w 243"/>
                <a:gd name="T29" fmla="*/ 36 h 216"/>
                <a:gd name="T30" fmla="*/ 169 w 243"/>
                <a:gd name="T31" fmla="*/ 53 h 216"/>
                <a:gd name="T32" fmla="*/ 161 w 243"/>
                <a:gd name="T33" fmla="*/ 65 h 216"/>
                <a:gd name="T34" fmla="*/ 161 w 243"/>
                <a:gd name="T35" fmla="*/ 71 h 216"/>
                <a:gd name="T36" fmla="*/ 169 w 243"/>
                <a:gd name="T37" fmla="*/ 74 h 216"/>
                <a:gd name="T38" fmla="*/ 172 w 243"/>
                <a:gd name="T39" fmla="*/ 86 h 216"/>
                <a:gd name="T40" fmla="*/ 174 w 243"/>
                <a:gd name="T41" fmla="*/ 99 h 216"/>
                <a:gd name="T42" fmla="*/ 169 w 243"/>
                <a:gd name="T43" fmla="*/ 115 h 216"/>
                <a:gd name="T44" fmla="*/ 169 w 243"/>
                <a:gd name="T45" fmla="*/ 122 h 216"/>
                <a:gd name="T46" fmla="*/ 201 w 243"/>
                <a:gd name="T47" fmla="*/ 161 h 216"/>
                <a:gd name="T48" fmla="*/ 243 w 243"/>
                <a:gd name="T49" fmla="*/ 19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3" h="216">
                  <a:moveTo>
                    <a:pt x="243" y="190"/>
                  </a:moveTo>
                  <a:lnTo>
                    <a:pt x="193" y="203"/>
                  </a:lnTo>
                  <a:lnTo>
                    <a:pt x="161" y="190"/>
                  </a:lnTo>
                  <a:lnTo>
                    <a:pt x="96" y="216"/>
                  </a:lnTo>
                  <a:lnTo>
                    <a:pt x="96" y="136"/>
                  </a:lnTo>
                  <a:lnTo>
                    <a:pt x="59" y="136"/>
                  </a:lnTo>
                  <a:lnTo>
                    <a:pt x="59" y="117"/>
                  </a:lnTo>
                  <a:lnTo>
                    <a:pt x="44" y="113"/>
                  </a:lnTo>
                  <a:lnTo>
                    <a:pt x="36" y="105"/>
                  </a:lnTo>
                  <a:lnTo>
                    <a:pt x="36" y="86"/>
                  </a:lnTo>
                  <a:lnTo>
                    <a:pt x="0" y="42"/>
                  </a:lnTo>
                  <a:lnTo>
                    <a:pt x="101" y="36"/>
                  </a:lnTo>
                  <a:lnTo>
                    <a:pt x="122" y="0"/>
                  </a:lnTo>
                  <a:lnTo>
                    <a:pt x="186" y="34"/>
                  </a:lnTo>
                  <a:lnTo>
                    <a:pt x="178" y="36"/>
                  </a:lnTo>
                  <a:lnTo>
                    <a:pt x="169" y="53"/>
                  </a:lnTo>
                  <a:lnTo>
                    <a:pt x="161" y="65"/>
                  </a:lnTo>
                  <a:lnTo>
                    <a:pt x="161" y="71"/>
                  </a:lnTo>
                  <a:lnTo>
                    <a:pt x="169" y="74"/>
                  </a:lnTo>
                  <a:lnTo>
                    <a:pt x="172" y="86"/>
                  </a:lnTo>
                  <a:lnTo>
                    <a:pt x="174" y="99"/>
                  </a:lnTo>
                  <a:lnTo>
                    <a:pt x="169" y="115"/>
                  </a:lnTo>
                  <a:lnTo>
                    <a:pt x="169" y="122"/>
                  </a:lnTo>
                  <a:lnTo>
                    <a:pt x="201" y="161"/>
                  </a:lnTo>
                  <a:lnTo>
                    <a:pt x="243" y="190"/>
                  </a:lnTo>
                </a:path>
              </a:pathLst>
            </a:custGeom>
            <a:solidFill>
              <a:srgbClr val="00823B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2" name="Freeform 306"/>
            <p:cNvSpPr>
              <a:spLocks/>
            </p:cNvSpPr>
            <p:nvPr/>
          </p:nvSpPr>
          <p:spPr bwMode="auto">
            <a:xfrm>
              <a:off x="7113588" y="5189538"/>
              <a:ext cx="771525" cy="392112"/>
            </a:xfrm>
            <a:custGeom>
              <a:avLst/>
              <a:gdLst>
                <a:gd name="T0" fmla="*/ 14 w 426"/>
                <a:gd name="T1" fmla="*/ 119 h 268"/>
                <a:gd name="T2" fmla="*/ 73 w 426"/>
                <a:gd name="T3" fmla="*/ 119 h 268"/>
                <a:gd name="T4" fmla="*/ 81 w 426"/>
                <a:gd name="T5" fmla="*/ 119 h 268"/>
                <a:gd name="T6" fmla="*/ 94 w 426"/>
                <a:gd name="T7" fmla="*/ 123 h 268"/>
                <a:gd name="T8" fmla="*/ 106 w 426"/>
                <a:gd name="T9" fmla="*/ 119 h 268"/>
                <a:gd name="T10" fmla="*/ 123 w 426"/>
                <a:gd name="T11" fmla="*/ 119 h 268"/>
                <a:gd name="T12" fmla="*/ 127 w 426"/>
                <a:gd name="T13" fmla="*/ 111 h 268"/>
                <a:gd name="T14" fmla="*/ 127 w 426"/>
                <a:gd name="T15" fmla="*/ 101 h 268"/>
                <a:gd name="T16" fmla="*/ 127 w 426"/>
                <a:gd name="T17" fmla="*/ 96 h 268"/>
                <a:gd name="T18" fmla="*/ 135 w 426"/>
                <a:gd name="T19" fmla="*/ 90 h 268"/>
                <a:gd name="T20" fmla="*/ 142 w 426"/>
                <a:gd name="T21" fmla="*/ 90 h 268"/>
                <a:gd name="T22" fmla="*/ 146 w 426"/>
                <a:gd name="T23" fmla="*/ 88 h 268"/>
                <a:gd name="T24" fmla="*/ 146 w 426"/>
                <a:gd name="T25" fmla="*/ 82 h 268"/>
                <a:gd name="T26" fmla="*/ 150 w 426"/>
                <a:gd name="T27" fmla="*/ 78 h 268"/>
                <a:gd name="T28" fmla="*/ 160 w 426"/>
                <a:gd name="T29" fmla="*/ 80 h 268"/>
                <a:gd name="T30" fmla="*/ 165 w 426"/>
                <a:gd name="T31" fmla="*/ 78 h 268"/>
                <a:gd name="T32" fmla="*/ 171 w 426"/>
                <a:gd name="T33" fmla="*/ 69 h 268"/>
                <a:gd name="T34" fmla="*/ 179 w 426"/>
                <a:gd name="T35" fmla="*/ 65 h 268"/>
                <a:gd name="T36" fmla="*/ 179 w 426"/>
                <a:gd name="T37" fmla="*/ 57 h 268"/>
                <a:gd name="T38" fmla="*/ 188 w 426"/>
                <a:gd name="T39" fmla="*/ 53 h 268"/>
                <a:gd name="T40" fmla="*/ 196 w 426"/>
                <a:gd name="T41" fmla="*/ 46 h 268"/>
                <a:gd name="T42" fmla="*/ 206 w 426"/>
                <a:gd name="T43" fmla="*/ 36 h 268"/>
                <a:gd name="T44" fmla="*/ 196 w 426"/>
                <a:gd name="T45" fmla="*/ 30 h 268"/>
                <a:gd name="T46" fmla="*/ 206 w 426"/>
                <a:gd name="T47" fmla="*/ 23 h 268"/>
                <a:gd name="T48" fmla="*/ 213 w 426"/>
                <a:gd name="T49" fmla="*/ 17 h 268"/>
                <a:gd name="T50" fmla="*/ 221 w 426"/>
                <a:gd name="T51" fmla="*/ 13 h 268"/>
                <a:gd name="T52" fmla="*/ 229 w 426"/>
                <a:gd name="T53" fmla="*/ 0 h 268"/>
                <a:gd name="T54" fmla="*/ 365 w 426"/>
                <a:gd name="T55" fmla="*/ 78 h 268"/>
                <a:gd name="T56" fmla="*/ 342 w 426"/>
                <a:gd name="T57" fmla="*/ 142 h 268"/>
                <a:gd name="T58" fmla="*/ 426 w 426"/>
                <a:gd name="T59" fmla="*/ 192 h 268"/>
                <a:gd name="T60" fmla="*/ 405 w 426"/>
                <a:gd name="T61" fmla="*/ 228 h 268"/>
                <a:gd name="T62" fmla="*/ 304 w 426"/>
                <a:gd name="T63" fmla="*/ 234 h 268"/>
                <a:gd name="T64" fmla="*/ 242 w 426"/>
                <a:gd name="T65" fmla="*/ 257 h 268"/>
                <a:gd name="T66" fmla="*/ 236 w 426"/>
                <a:gd name="T67" fmla="*/ 245 h 268"/>
                <a:gd name="T68" fmla="*/ 204 w 426"/>
                <a:gd name="T69" fmla="*/ 255 h 268"/>
                <a:gd name="T70" fmla="*/ 188 w 426"/>
                <a:gd name="T71" fmla="*/ 232 h 268"/>
                <a:gd name="T72" fmla="*/ 169 w 426"/>
                <a:gd name="T73" fmla="*/ 240 h 268"/>
                <a:gd name="T74" fmla="*/ 173 w 426"/>
                <a:gd name="T75" fmla="*/ 255 h 268"/>
                <a:gd name="T76" fmla="*/ 125 w 426"/>
                <a:gd name="T77" fmla="*/ 268 h 268"/>
                <a:gd name="T78" fmla="*/ 123 w 426"/>
                <a:gd name="T79" fmla="*/ 265 h 268"/>
                <a:gd name="T80" fmla="*/ 114 w 426"/>
                <a:gd name="T81" fmla="*/ 259 h 268"/>
                <a:gd name="T82" fmla="*/ 110 w 426"/>
                <a:gd name="T83" fmla="*/ 253 h 268"/>
                <a:gd name="T84" fmla="*/ 114 w 426"/>
                <a:gd name="T85" fmla="*/ 249 h 268"/>
                <a:gd name="T86" fmla="*/ 121 w 426"/>
                <a:gd name="T87" fmla="*/ 247 h 268"/>
                <a:gd name="T88" fmla="*/ 131 w 426"/>
                <a:gd name="T89" fmla="*/ 236 h 268"/>
                <a:gd name="T90" fmla="*/ 133 w 426"/>
                <a:gd name="T91" fmla="*/ 230 h 268"/>
                <a:gd name="T92" fmla="*/ 133 w 426"/>
                <a:gd name="T93" fmla="*/ 228 h 268"/>
                <a:gd name="T94" fmla="*/ 93 w 426"/>
                <a:gd name="T95" fmla="*/ 215 h 268"/>
                <a:gd name="T96" fmla="*/ 93 w 426"/>
                <a:gd name="T97" fmla="*/ 174 h 268"/>
                <a:gd name="T98" fmla="*/ 39 w 426"/>
                <a:gd name="T99" fmla="*/ 147 h 268"/>
                <a:gd name="T100" fmla="*/ 22 w 426"/>
                <a:gd name="T101" fmla="*/ 140 h 268"/>
                <a:gd name="T102" fmla="*/ 0 w 426"/>
                <a:gd name="T103" fmla="*/ 119 h 268"/>
                <a:gd name="T104" fmla="*/ 14 w 426"/>
                <a:gd name="T105" fmla="*/ 119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26" h="268">
                  <a:moveTo>
                    <a:pt x="14" y="119"/>
                  </a:moveTo>
                  <a:lnTo>
                    <a:pt x="73" y="119"/>
                  </a:lnTo>
                  <a:lnTo>
                    <a:pt x="81" y="119"/>
                  </a:lnTo>
                  <a:lnTo>
                    <a:pt x="94" y="123"/>
                  </a:lnTo>
                  <a:lnTo>
                    <a:pt x="106" y="119"/>
                  </a:lnTo>
                  <a:lnTo>
                    <a:pt x="123" y="119"/>
                  </a:lnTo>
                  <a:lnTo>
                    <a:pt x="127" y="111"/>
                  </a:lnTo>
                  <a:lnTo>
                    <a:pt x="127" y="101"/>
                  </a:lnTo>
                  <a:lnTo>
                    <a:pt x="127" y="96"/>
                  </a:lnTo>
                  <a:lnTo>
                    <a:pt x="135" y="90"/>
                  </a:lnTo>
                  <a:lnTo>
                    <a:pt x="142" y="90"/>
                  </a:lnTo>
                  <a:lnTo>
                    <a:pt x="146" y="88"/>
                  </a:lnTo>
                  <a:lnTo>
                    <a:pt x="146" y="82"/>
                  </a:lnTo>
                  <a:lnTo>
                    <a:pt x="150" y="78"/>
                  </a:lnTo>
                  <a:lnTo>
                    <a:pt x="160" y="80"/>
                  </a:lnTo>
                  <a:lnTo>
                    <a:pt x="165" y="78"/>
                  </a:lnTo>
                  <a:lnTo>
                    <a:pt x="171" y="69"/>
                  </a:lnTo>
                  <a:lnTo>
                    <a:pt x="179" y="65"/>
                  </a:lnTo>
                  <a:lnTo>
                    <a:pt x="179" y="57"/>
                  </a:lnTo>
                  <a:lnTo>
                    <a:pt x="188" y="53"/>
                  </a:lnTo>
                  <a:lnTo>
                    <a:pt x="196" y="46"/>
                  </a:lnTo>
                  <a:lnTo>
                    <a:pt x="206" y="36"/>
                  </a:lnTo>
                  <a:lnTo>
                    <a:pt x="196" y="30"/>
                  </a:lnTo>
                  <a:lnTo>
                    <a:pt x="206" y="23"/>
                  </a:lnTo>
                  <a:lnTo>
                    <a:pt x="213" y="17"/>
                  </a:lnTo>
                  <a:lnTo>
                    <a:pt x="221" y="13"/>
                  </a:lnTo>
                  <a:lnTo>
                    <a:pt x="229" y="0"/>
                  </a:lnTo>
                  <a:lnTo>
                    <a:pt x="365" y="78"/>
                  </a:lnTo>
                  <a:lnTo>
                    <a:pt x="342" y="142"/>
                  </a:lnTo>
                  <a:lnTo>
                    <a:pt x="426" y="192"/>
                  </a:lnTo>
                  <a:lnTo>
                    <a:pt x="405" y="228"/>
                  </a:lnTo>
                  <a:lnTo>
                    <a:pt x="304" y="234"/>
                  </a:lnTo>
                  <a:lnTo>
                    <a:pt x="242" y="257"/>
                  </a:lnTo>
                  <a:lnTo>
                    <a:pt x="236" y="245"/>
                  </a:lnTo>
                  <a:lnTo>
                    <a:pt x="204" y="255"/>
                  </a:lnTo>
                  <a:lnTo>
                    <a:pt x="188" y="232"/>
                  </a:lnTo>
                  <a:lnTo>
                    <a:pt x="169" y="240"/>
                  </a:lnTo>
                  <a:lnTo>
                    <a:pt x="173" y="255"/>
                  </a:lnTo>
                  <a:lnTo>
                    <a:pt x="125" y="268"/>
                  </a:lnTo>
                  <a:lnTo>
                    <a:pt x="123" y="265"/>
                  </a:lnTo>
                  <a:lnTo>
                    <a:pt x="114" y="259"/>
                  </a:lnTo>
                  <a:lnTo>
                    <a:pt x="110" y="253"/>
                  </a:lnTo>
                  <a:lnTo>
                    <a:pt x="114" y="249"/>
                  </a:lnTo>
                  <a:lnTo>
                    <a:pt x="121" y="247"/>
                  </a:lnTo>
                  <a:lnTo>
                    <a:pt x="131" y="236"/>
                  </a:lnTo>
                  <a:lnTo>
                    <a:pt x="133" y="230"/>
                  </a:lnTo>
                  <a:lnTo>
                    <a:pt x="133" y="228"/>
                  </a:lnTo>
                  <a:lnTo>
                    <a:pt x="93" y="215"/>
                  </a:lnTo>
                  <a:lnTo>
                    <a:pt x="93" y="174"/>
                  </a:lnTo>
                  <a:lnTo>
                    <a:pt x="39" y="147"/>
                  </a:lnTo>
                  <a:lnTo>
                    <a:pt x="22" y="140"/>
                  </a:lnTo>
                  <a:lnTo>
                    <a:pt x="0" y="119"/>
                  </a:lnTo>
                  <a:lnTo>
                    <a:pt x="14" y="119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3" name="Freeform 307"/>
            <p:cNvSpPr>
              <a:spLocks/>
            </p:cNvSpPr>
            <p:nvPr/>
          </p:nvSpPr>
          <p:spPr bwMode="auto">
            <a:xfrm>
              <a:off x="7723188" y="5753100"/>
              <a:ext cx="511175" cy="715963"/>
            </a:xfrm>
            <a:custGeom>
              <a:avLst/>
              <a:gdLst>
                <a:gd name="T0" fmla="*/ 188 w 282"/>
                <a:gd name="T1" fmla="*/ 485 h 485"/>
                <a:gd name="T2" fmla="*/ 171 w 282"/>
                <a:gd name="T3" fmla="*/ 429 h 485"/>
                <a:gd name="T4" fmla="*/ 167 w 282"/>
                <a:gd name="T5" fmla="*/ 414 h 485"/>
                <a:gd name="T6" fmla="*/ 35 w 282"/>
                <a:gd name="T7" fmla="*/ 357 h 485"/>
                <a:gd name="T8" fmla="*/ 35 w 282"/>
                <a:gd name="T9" fmla="*/ 284 h 485"/>
                <a:gd name="T10" fmla="*/ 27 w 282"/>
                <a:gd name="T11" fmla="*/ 278 h 485"/>
                <a:gd name="T12" fmla="*/ 23 w 282"/>
                <a:gd name="T13" fmla="*/ 276 h 485"/>
                <a:gd name="T14" fmla="*/ 14 w 282"/>
                <a:gd name="T15" fmla="*/ 268 h 485"/>
                <a:gd name="T16" fmla="*/ 0 w 282"/>
                <a:gd name="T17" fmla="*/ 264 h 485"/>
                <a:gd name="T18" fmla="*/ 52 w 282"/>
                <a:gd name="T19" fmla="*/ 209 h 485"/>
                <a:gd name="T20" fmla="*/ 77 w 282"/>
                <a:gd name="T21" fmla="*/ 168 h 485"/>
                <a:gd name="T22" fmla="*/ 85 w 282"/>
                <a:gd name="T23" fmla="*/ 99 h 485"/>
                <a:gd name="T24" fmla="*/ 64 w 282"/>
                <a:gd name="T25" fmla="*/ 53 h 485"/>
                <a:gd name="T26" fmla="*/ 64 w 282"/>
                <a:gd name="T27" fmla="*/ 26 h 485"/>
                <a:gd name="T28" fmla="*/ 129 w 282"/>
                <a:gd name="T29" fmla="*/ 0 h 485"/>
                <a:gd name="T30" fmla="*/ 161 w 282"/>
                <a:gd name="T31" fmla="*/ 13 h 485"/>
                <a:gd name="T32" fmla="*/ 211 w 282"/>
                <a:gd name="T33" fmla="*/ 0 h 485"/>
                <a:gd name="T34" fmla="*/ 236 w 282"/>
                <a:gd name="T35" fmla="*/ 19 h 485"/>
                <a:gd name="T36" fmla="*/ 277 w 282"/>
                <a:gd name="T37" fmla="*/ 46 h 485"/>
                <a:gd name="T38" fmla="*/ 267 w 282"/>
                <a:gd name="T39" fmla="*/ 67 h 485"/>
                <a:gd name="T40" fmla="*/ 261 w 282"/>
                <a:gd name="T41" fmla="*/ 101 h 485"/>
                <a:gd name="T42" fmla="*/ 279 w 282"/>
                <a:gd name="T43" fmla="*/ 180 h 485"/>
                <a:gd name="T44" fmla="*/ 263 w 282"/>
                <a:gd name="T45" fmla="*/ 203 h 485"/>
                <a:gd name="T46" fmla="*/ 234 w 282"/>
                <a:gd name="T47" fmla="*/ 218 h 485"/>
                <a:gd name="T48" fmla="*/ 202 w 282"/>
                <a:gd name="T49" fmla="*/ 224 h 485"/>
                <a:gd name="T50" fmla="*/ 173 w 282"/>
                <a:gd name="T51" fmla="*/ 211 h 485"/>
                <a:gd name="T52" fmla="*/ 146 w 282"/>
                <a:gd name="T53" fmla="*/ 201 h 485"/>
                <a:gd name="T54" fmla="*/ 129 w 282"/>
                <a:gd name="T55" fmla="*/ 209 h 485"/>
                <a:gd name="T56" fmla="*/ 117 w 282"/>
                <a:gd name="T57" fmla="*/ 222 h 485"/>
                <a:gd name="T58" fmla="*/ 112 w 282"/>
                <a:gd name="T59" fmla="*/ 241 h 485"/>
                <a:gd name="T60" fmla="*/ 114 w 282"/>
                <a:gd name="T61" fmla="*/ 257 h 485"/>
                <a:gd name="T62" fmla="*/ 150 w 282"/>
                <a:gd name="T63" fmla="*/ 268 h 485"/>
                <a:gd name="T64" fmla="*/ 179 w 282"/>
                <a:gd name="T65" fmla="*/ 286 h 485"/>
                <a:gd name="T66" fmla="*/ 206 w 282"/>
                <a:gd name="T67" fmla="*/ 305 h 485"/>
                <a:gd name="T68" fmla="*/ 231 w 282"/>
                <a:gd name="T69" fmla="*/ 330 h 485"/>
                <a:gd name="T70" fmla="*/ 263 w 282"/>
                <a:gd name="T71" fmla="*/ 358 h 485"/>
                <a:gd name="T72" fmla="*/ 263 w 282"/>
                <a:gd name="T73" fmla="*/ 376 h 485"/>
                <a:gd name="T74" fmla="*/ 279 w 282"/>
                <a:gd name="T75" fmla="*/ 406 h 485"/>
                <a:gd name="T76" fmla="*/ 282 w 282"/>
                <a:gd name="T77" fmla="*/ 447 h 485"/>
                <a:gd name="T78" fmla="*/ 257 w 282"/>
                <a:gd name="T79" fmla="*/ 477 h 485"/>
                <a:gd name="T80" fmla="*/ 215 w 282"/>
                <a:gd name="T81" fmla="*/ 485 h 485"/>
                <a:gd name="T82" fmla="*/ 188 w 282"/>
                <a:gd name="T83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" h="485">
                  <a:moveTo>
                    <a:pt x="188" y="485"/>
                  </a:moveTo>
                  <a:lnTo>
                    <a:pt x="171" y="429"/>
                  </a:lnTo>
                  <a:lnTo>
                    <a:pt x="167" y="414"/>
                  </a:lnTo>
                  <a:lnTo>
                    <a:pt x="35" y="357"/>
                  </a:lnTo>
                  <a:lnTo>
                    <a:pt x="35" y="284"/>
                  </a:lnTo>
                  <a:lnTo>
                    <a:pt x="27" y="278"/>
                  </a:lnTo>
                  <a:lnTo>
                    <a:pt x="23" y="276"/>
                  </a:lnTo>
                  <a:lnTo>
                    <a:pt x="14" y="268"/>
                  </a:lnTo>
                  <a:lnTo>
                    <a:pt x="0" y="264"/>
                  </a:lnTo>
                  <a:lnTo>
                    <a:pt x="52" y="209"/>
                  </a:lnTo>
                  <a:lnTo>
                    <a:pt x="77" y="168"/>
                  </a:lnTo>
                  <a:lnTo>
                    <a:pt x="85" y="99"/>
                  </a:lnTo>
                  <a:lnTo>
                    <a:pt x="64" y="53"/>
                  </a:lnTo>
                  <a:lnTo>
                    <a:pt x="64" y="26"/>
                  </a:lnTo>
                  <a:lnTo>
                    <a:pt x="129" y="0"/>
                  </a:lnTo>
                  <a:lnTo>
                    <a:pt x="161" y="13"/>
                  </a:lnTo>
                  <a:lnTo>
                    <a:pt x="211" y="0"/>
                  </a:lnTo>
                  <a:lnTo>
                    <a:pt x="236" y="19"/>
                  </a:lnTo>
                  <a:lnTo>
                    <a:pt x="277" y="46"/>
                  </a:lnTo>
                  <a:lnTo>
                    <a:pt x="267" y="67"/>
                  </a:lnTo>
                  <a:lnTo>
                    <a:pt x="261" y="101"/>
                  </a:lnTo>
                  <a:lnTo>
                    <a:pt x="279" y="180"/>
                  </a:lnTo>
                  <a:lnTo>
                    <a:pt x="263" y="203"/>
                  </a:lnTo>
                  <a:lnTo>
                    <a:pt x="234" y="218"/>
                  </a:lnTo>
                  <a:lnTo>
                    <a:pt x="202" y="224"/>
                  </a:lnTo>
                  <a:lnTo>
                    <a:pt x="173" y="211"/>
                  </a:lnTo>
                  <a:lnTo>
                    <a:pt x="146" y="201"/>
                  </a:lnTo>
                  <a:lnTo>
                    <a:pt x="129" y="209"/>
                  </a:lnTo>
                  <a:lnTo>
                    <a:pt x="117" y="222"/>
                  </a:lnTo>
                  <a:lnTo>
                    <a:pt x="112" y="241"/>
                  </a:lnTo>
                  <a:lnTo>
                    <a:pt x="114" y="257"/>
                  </a:lnTo>
                  <a:lnTo>
                    <a:pt x="150" y="268"/>
                  </a:lnTo>
                  <a:lnTo>
                    <a:pt x="179" y="286"/>
                  </a:lnTo>
                  <a:lnTo>
                    <a:pt x="206" y="305"/>
                  </a:lnTo>
                  <a:lnTo>
                    <a:pt x="231" y="330"/>
                  </a:lnTo>
                  <a:lnTo>
                    <a:pt x="263" y="358"/>
                  </a:lnTo>
                  <a:lnTo>
                    <a:pt x="263" y="376"/>
                  </a:lnTo>
                  <a:lnTo>
                    <a:pt x="279" y="406"/>
                  </a:lnTo>
                  <a:lnTo>
                    <a:pt x="282" y="447"/>
                  </a:lnTo>
                  <a:lnTo>
                    <a:pt x="257" y="477"/>
                  </a:lnTo>
                  <a:lnTo>
                    <a:pt x="215" y="485"/>
                  </a:lnTo>
                  <a:lnTo>
                    <a:pt x="188" y="485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4" name="Freeform 308"/>
            <p:cNvSpPr>
              <a:spLocks/>
            </p:cNvSpPr>
            <p:nvPr/>
          </p:nvSpPr>
          <p:spPr bwMode="auto">
            <a:xfrm>
              <a:off x="7545388" y="5830888"/>
              <a:ext cx="328612" cy="314325"/>
            </a:xfrm>
            <a:custGeom>
              <a:avLst/>
              <a:gdLst>
                <a:gd name="T0" fmla="*/ 73 w 183"/>
                <a:gd name="T1" fmla="*/ 185 h 211"/>
                <a:gd name="T2" fmla="*/ 68 w 183"/>
                <a:gd name="T3" fmla="*/ 175 h 211"/>
                <a:gd name="T4" fmla="*/ 68 w 183"/>
                <a:gd name="T5" fmla="*/ 163 h 211"/>
                <a:gd name="T6" fmla="*/ 64 w 183"/>
                <a:gd name="T7" fmla="*/ 158 h 211"/>
                <a:gd name="T8" fmla="*/ 58 w 183"/>
                <a:gd name="T9" fmla="*/ 144 h 211"/>
                <a:gd name="T10" fmla="*/ 54 w 183"/>
                <a:gd name="T11" fmla="*/ 131 h 211"/>
                <a:gd name="T12" fmla="*/ 50 w 183"/>
                <a:gd name="T13" fmla="*/ 125 h 211"/>
                <a:gd name="T14" fmla="*/ 43 w 183"/>
                <a:gd name="T15" fmla="*/ 123 h 211"/>
                <a:gd name="T16" fmla="*/ 35 w 183"/>
                <a:gd name="T17" fmla="*/ 127 h 211"/>
                <a:gd name="T18" fmla="*/ 27 w 183"/>
                <a:gd name="T19" fmla="*/ 123 h 211"/>
                <a:gd name="T20" fmla="*/ 22 w 183"/>
                <a:gd name="T21" fmla="*/ 112 h 211"/>
                <a:gd name="T22" fmla="*/ 14 w 183"/>
                <a:gd name="T23" fmla="*/ 98 h 211"/>
                <a:gd name="T24" fmla="*/ 8 w 183"/>
                <a:gd name="T25" fmla="*/ 87 h 211"/>
                <a:gd name="T26" fmla="*/ 0 w 183"/>
                <a:gd name="T27" fmla="*/ 60 h 211"/>
                <a:gd name="T28" fmla="*/ 6 w 183"/>
                <a:gd name="T29" fmla="*/ 41 h 211"/>
                <a:gd name="T30" fmla="*/ 18 w 183"/>
                <a:gd name="T31" fmla="*/ 21 h 211"/>
                <a:gd name="T32" fmla="*/ 25 w 183"/>
                <a:gd name="T33" fmla="*/ 14 h 211"/>
                <a:gd name="T34" fmla="*/ 29 w 183"/>
                <a:gd name="T35" fmla="*/ 14 h 211"/>
                <a:gd name="T36" fmla="*/ 35 w 183"/>
                <a:gd name="T37" fmla="*/ 6 h 211"/>
                <a:gd name="T38" fmla="*/ 43 w 183"/>
                <a:gd name="T39" fmla="*/ 0 h 211"/>
                <a:gd name="T40" fmla="*/ 127 w 183"/>
                <a:gd name="T41" fmla="*/ 0 h 211"/>
                <a:gd name="T42" fmla="*/ 127 w 183"/>
                <a:gd name="T43" fmla="*/ 52 h 211"/>
                <a:gd name="T44" fmla="*/ 183 w 183"/>
                <a:gd name="T45" fmla="*/ 46 h 211"/>
                <a:gd name="T46" fmla="*/ 175 w 183"/>
                <a:gd name="T47" fmla="*/ 115 h 211"/>
                <a:gd name="T48" fmla="*/ 150 w 183"/>
                <a:gd name="T49" fmla="*/ 156 h 211"/>
                <a:gd name="T50" fmla="*/ 98 w 183"/>
                <a:gd name="T51" fmla="*/ 211 h 211"/>
                <a:gd name="T52" fmla="*/ 79 w 183"/>
                <a:gd name="T53" fmla="*/ 202 h 211"/>
                <a:gd name="T54" fmla="*/ 77 w 183"/>
                <a:gd name="T55" fmla="*/ 192 h 211"/>
                <a:gd name="T56" fmla="*/ 73 w 183"/>
                <a:gd name="T57" fmla="*/ 185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3" h="211">
                  <a:moveTo>
                    <a:pt x="73" y="185"/>
                  </a:moveTo>
                  <a:lnTo>
                    <a:pt x="68" y="175"/>
                  </a:lnTo>
                  <a:lnTo>
                    <a:pt x="68" y="163"/>
                  </a:lnTo>
                  <a:lnTo>
                    <a:pt x="64" y="158"/>
                  </a:lnTo>
                  <a:lnTo>
                    <a:pt x="58" y="144"/>
                  </a:lnTo>
                  <a:lnTo>
                    <a:pt x="54" y="131"/>
                  </a:lnTo>
                  <a:lnTo>
                    <a:pt x="50" y="125"/>
                  </a:lnTo>
                  <a:lnTo>
                    <a:pt x="43" y="123"/>
                  </a:lnTo>
                  <a:lnTo>
                    <a:pt x="35" y="127"/>
                  </a:lnTo>
                  <a:lnTo>
                    <a:pt x="27" y="123"/>
                  </a:lnTo>
                  <a:lnTo>
                    <a:pt x="22" y="112"/>
                  </a:lnTo>
                  <a:lnTo>
                    <a:pt x="14" y="98"/>
                  </a:lnTo>
                  <a:lnTo>
                    <a:pt x="8" y="87"/>
                  </a:lnTo>
                  <a:lnTo>
                    <a:pt x="0" y="60"/>
                  </a:lnTo>
                  <a:lnTo>
                    <a:pt x="6" y="41"/>
                  </a:lnTo>
                  <a:lnTo>
                    <a:pt x="18" y="21"/>
                  </a:lnTo>
                  <a:lnTo>
                    <a:pt x="25" y="14"/>
                  </a:lnTo>
                  <a:lnTo>
                    <a:pt x="29" y="14"/>
                  </a:lnTo>
                  <a:lnTo>
                    <a:pt x="35" y="6"/>
                  </a:lnTo>
                  <a:lnTo>
                    <a:pt x="43" y="0"/>
                  </a:lnTo>
                  <a:lnTo>
                    <a:pt x="127" y="0"/>
                  </a:lnTo>
                  <a:lnTo>
                    <a:pt x="127" y="52"/>
                  </a:lnTo>
                  <a:lnTo>
                    <a:pt x="183" y="46"/>
                  </a:lnTo>
                  <a:lnTo>
                    <a:pt x="175" y="115"/>
                  </a:lnTo>
                  <a:lnTo>
                    <a:pt x="150" y="156"/>
                  </a:lnTo>
                  <a:lnTo>
                    <a:pt x="98" y="211"/>
                  </a:lnTo>
                  <a:lnTo>
                    <a:pt x="79" y="202"/>
                  </a:lnTo>
                  <a:lnTo>
                    <a:pt x="77" y="192"/>
                  </a:lnTo>
                  <a:lnTo>
                    <a:pt x="73" y="185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5" name="Freeform 309"/>
            <p:cNvSpPr>
              <a:spLocks/>
            </p:cNvSpPr>
            <p:nvPr/>
          </p:nvSpPr>
          <p:spPr bwMode="auto">
            <a:xfrm>
              <a:off x="7264400" y="5816600"/>
              <a:ext cx="374650" cy="300038"/>
            </a:xfrm>
            <a:custGeom>
              <a:avLst/>
              <a:gdLst>
                <a:gd name="T0" fmla="*/ 6 w 207"/>
                <a:gd name="T1" fmla="*/ 55 h 203"/>
                <a:gd name="T2" fmla="*/ 88 w 207"/>
                <a:gd name="T3" fmla="*/ 36 h 203"/>
                <a:gd name="T4" fmla="*/ 148 w 207"/>
                <a:gd name="T5" fmla="*/ 0 h 203"/>
                <a:gd name="T6" fmla="*/ 167 w 207"/>
                <a:gd name="T7" fmla="*/ 21 h 203"/>
                <a:gd name="T8" fmla="*/ 173 w 207"/>
                <a:gd name="T9" fmla="*/ 23 h 203"/>
                <a:gd name="T10" fmla="*/ 178 w 207"/>
                <a:gd name="T11" fmla="*/ 23 h 203"/>
                <a:gd name="T12" fmla="*/ 171 w 207"/>
                <a:gd name="T13" fmla="*/ 30 h 203"/>
                <a:gd name="T14" fmla="*/ 159 w 207"/>
                <a:gd name="T15" fmla="*/ 50 h 203"/>
                <a:gd name="T16" fmla="*/ 153 w 207"/>
                <a:gd name="T17" fmla="*/ 69 h 203"/>
                <a:gd name="T18" fmla="*/ 161 w 207"/>
                <a:gd name="T19" fmla="*/ 96 h 203"/>
                <a:gd name="T20" fmla="*/ 167 w 207"/>
                <a:gd name="T21" fmla="*/ 107 h 203"/>
                <a:gd name="T22" fmla="*/ 175 w 207"/>
                <a:gd name="T23" fmla="*/ 121 h 203"/>
                <a:gd name="T24" fmla="*/ 180 w 207"/>
                <a:gd name="T25" fmla="*/ 132 h 203"/>
                <a:gd name="T26" fmla="*/ 188 w 207"/>
                <a:gd name="T27" fmla="*/ 136 h 203"/>
                <a:gd name="T28" fmla="*/ 196 w 207"/>
                <a:gd name="T29" fmla="*/ 132 h 203"/>
                <a:gd name="T30" fmla="*/ 203 w 207"/>
                <a:gd name="T31" fmla="*/ 134 h 203"/>
                <a:gd name="T32" fmla="*/ 207 w 207"/>
                <a:gd name="T33" fmla="*/ 140 h 203"/>
                <a:gd name="T34" fmla="*/ 163 w 207"/>
                <a:gd name="T35" fmla="*/ 157 h 203"/>
                <a:gd name="T36" fmla="*/ 92 w 207"/>
                <a:gd name="T37" fmla="*/ 157 h 203"/>
                <a:gd name="T38" fmla="*/ 100 w 207"/>
                <a:gd name="T39" fmla="*/ 180 h 203"/>
                <a:gd name="T40" fmla="*/ 103 w 207"/>
                <a:gd name="T41" fmla="*/ 192 h 203"/>
                <a:gd name="T42" fmla="*/ 100 w 207"/>
                <a:gd name="T43" fmla="*/ 197 h 203"/>
                <a:gd name="T44" fmla="*/ 94 w 207"/>
                <a:gd name="T45" fmla="*/ 199 h 203"/>
                <a:gd name="T46" fmla="*/ 80 w 207"/>
                <a:gd name="T47" fmla="*/ 203 h 203"/>
                <a:gd name="T48" fmla="*/ 38 w 207"/>
                <a:gd name="T49" fmla="*/ 128 h 203"/>
                <a:gd name="T50" fmla="*/ 0 w 207"/>
                <a:gd name="T51" fmla="*/ 86 h 203"/>
                <a:gd name="T52" fmla="*/ 6 w 207"/>
                <a:gd name="T53" fmla="*/ 55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7" h="203">
                  <a:moveTo>
                    <a:pt x="6" y="55"/>
                  </a:moveTo>
                  <a:lnTo>
                    <a:pt x="88" y="36"/>
                  </a:lnTo>
                  <a:lnTo>
                    <a:pt x="148" y="0"/>
                  </a:lnTo>
                  <a:lnTo>
                    <a:pt x="167" y="21"/>
                  </a:lnTo>
                  <a:lnTo>
                    <a:pt x="173" y="23"/>
                  </a:lnTo>
                  <a:lnTo>
                    <a:pt x="178" y="23"/>
                  </a:lnTo>
                  <a:lnTo>
                    <a:pt x="171" y="30"/>
                  </a:lnTo>
                  <a:lnTo>
                    <a:pt x="159" y="50"/>
                  </a:lnTo>
                  <a:lnTo>
                    <a:pt x="153" y="69"/>
                  </a:lnTo>
                  <a:lnTo>
                    <a:pt x="161" y="96"/>
                  </a:lnTo>
                  <a:lnTo>
                    <a:pt x="167" y="107"/>
                  </a:lnTo>
                  <a:lnTo>
                    <a:pt x="175" y="121"/>
                  </a:lnTo>
                  <a:lnTo>
                    <a:pt x="180" y="132"/>
                  </a:lnTo>
                  <a:lnTo>
                    <a:pt x="188" y="136"/>
                  </a:lnTo>
                  <a:lnTo>
                    <a:pt x="196" y="132"/>
                  </a:lnTo>
                  <a:lnTo>
                    <a:pt x="203" y="134"/>
                  </a:lnTo>
                  <a:lnTo>
                    <a:pt x="207" y="140"/>
                  </a:lnTo>
                  <a:lnTo>
                    <a:pt x="163" y="157"/>
                  </a:lnTo>
                  <a:lnTo>
                    <a:pt x="92" y="157"/>
                  </a:lnTo>
                  <a:lnTo>
                    <a:pt x="100" y="180"/>
                  </a:lnTo>
                  <a:lnTo>
                    <a:pt x="103" y="192"/>
                  </a:lnTo>
                  <a:lnTo>
                    <a:pt x="100" y="197"/>
                  </a:lnTo>
                  <a:lnTo>
                    <a:pt x="94" y="199"/>
                  </a:lnTo>
                  <a:lnTo>
                    <a:pt x="80" y="203"/>
                  </a:lnTo>
                  <a:lnTo>
                    <a:pt x="38" y="128"/>
                  </a:lnTo>
                  <a:lnTo>
                    <a:pt x="0" y="86"/>
                  </a:lnTo>
                  <a:lnTo>
                    <a:pt x="6" y="55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6" name="Freeform 310"/>
            <p:cNvSpPr>
              <a:spLocks/>
            </p:cNvSpPr>
            <p:nvPr/>
          </p:nvSpPr>
          <p:spPr bwMode="auto">
            <a:xfrm>
              <a:off x="7272338" y="5816600"/>
              <a:ext cx="371475" cy="300038"/>
            </a:xfrm>
            <a:custGeom>
              <a:avLst/>
              <a:gdLst>
                <a:gd name="T0" fmla="*/ 6 w 207"/>
                <a:gd name="T1" fmla="*/ 55 h 203"/>
                <a:gd name="T2" fmla="*/ 88 w 207"/>
                <a:gd name="T3" fmla="*/ 36 h 203"/>
                <a:gd name="T4" fmla="*/ 148 w 207"/>
                <a:gd name="T5" fmla="*/ 0 h 203"/>
                <a:gd name="T6" fmla="*/ 167 w 207"/>
                <a:gd name="T7" fmla="*/ 21 h 203"/>
                <a:gd name="T8" fmla="*/ 173 w 207"/>
                <a:gd name="T9" fmla="*/ 23 h 203"/>
                <a:gd name="T10" fmla="*/ 178 w 207"/>
                <a:gd name="T11" fmla="*/ 23 h 203"/>
                <a:gd name="T12" fmla="*/ 171 w 207"/>
                <a:gd name="T13" fmla="*/ 30 h 203"/>
                <a:gd name="T14" fmla="*/ 159 w 207"/>
                <a:gd name="T15" fmla="*/ 50 h 203"/>
                <a:gd name="T16" fmla="*/ 153 w 207"/>
                <a:gd name="T17" fmla="*/ 69 h 203"/>
                <a:gd name="T18" fmla="*/ 161 w 207"/>
                <a:gd name="T19" fmla="*/ 96 h 203"/>
                <a:gd name="T20" fmla="*/ 167 w 207"/>
                <a:gd name="T21" fmla="*/ 107 h 203"/>
                <a:gd name="T22" fmla="*/ 175 w 207"/>
                <a:gd name="T23" fmla="*/ 121 h 203"/>
                <a:gd name="T24" fmla="*/ 180 w 207"/>
                <a:gd name="T25" fmla="*/ 132 h 203"/>
                <a:gd name="T26" fmla="*/ 188 w 207"/>
                <a:gd name="T27" fmla="*/ 136 h 203"/>
                <a:gd name="T28" fmla="*/ 196 w 207"/>
                <a:gd name="T29" fmla="*/ 132 h 203"/>
                <a:gd name="T30" fmla="*/ 203 w 207"/>
                <a:gd name="T31" fmla="*/ 134 h 203"/>
                <a:gd name="T32" fmla="*/ 207 w 207"/>
                <a:gd name="T33" fmla="*/ 140 h 203"/>
                <a:gd name="T34" fmla="*/ 163 w 207"/>
                <a:gd name="T35" fmla="*/ 157 h 203"/>
                <a:gd name="T36" fmla="*/ 92 w 207"/>
                <a:gd name="T37" fmla="*/ 157 h 203"/>
                <a:gd name="T38" fmla="*/ 100 w 207"/>
                <a:gd name="T39" fmla="*/ 180 h 203"/>
                <a:gd name="T40" fmla="*/ 103 w 207"/>
                <a:gd name="T41" fmla="*/ 192 h 203"/>
                <a:gd name="T42" fmla="*/ 100 w 207"/>
                <a:gd name="T43" fmla="*/ 197 h 203"/>
                <a:gd name="T44" fmla="*/ 94 w 207"/>
                <a:gd name="T45" fmla="*/ 199 h 203"/>
                <a:gd name="T46" fmla="*/ 80 w 207"/>
                <a:gd name="T47" fmla="*/ 203 h 203"/>
                <a:gd name="T48" fmla="*/ 38 w 207"/>
                <a:gd name="T49" fmla="*/ 128 h 203"/>
                <a:gd name="T50" fmla="*/ 0 w 207"/>
                <a:gd name="T51" fmla="*/ 86 h 203"/>
                <a:gd name="T52" fmla="*/ 6 w 207"/>
                <a:gd name="T53" fmla="*/ 55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7" h="203">
                  <a:moveTo>
                    <a:pt x="6" y="55"/>
                  </a:moveTo>
                  <a:lnTo>
                    <a:pt x="88" y="36"/>
                  </a:lnTo>
                  <a:lnTo>
                    <a:pt x="148" y="0"/>
                  </a:lnTo>
                  <a:lnTo>
                    <a:pt x="167" y="21"/>
                  </a:lnTo>
                  <a:lnTo>
                    <a:pt x="173" y="23"/>
                  </a:lnTo>
                  <a:lnTo>
                    <a:pt x="178" y="23"/>
                  </a:lnTo>
                  <a:lnTo>
                    <a:pt x="171" y="30"/>
                  </a:lnTo>
                  <a:lnTo>
                    <a:pt x="159" y="50"/>
                  </a:lnTo>
                  <a:lnTo>
                    <a:pt x="153" y="69"/>
                  </a:lnTo>
                  <a:lnTo>
                    <a:pt x="161" y="96"/>
                  </a:lnTo>
                  <a:lnTo>
                    <a:pt x="167" y="107"/>
                  </a:lnTo>
                  <a:lnTo>
                    <a:pt x="175" y="121"/>
                  </a:lnTo>
                  <a:lnTo>
                    <a:pt x="180" y="132"/>
                  </a:lnTo>
                  <a:lnTo>
                    <a:pt x="188" y="136"/>
                  </a:lnTo>
                  <a:lnTo>
                    <a:pt x="196" y="132"/>
                  </a:lnTo>
                  <a:lnTo>
                    <a:pt x="203" y="134"/>
                  </a:lnTo>
                  <a:lnTo>
                    <a:pt x="207" y="140"/>
                  </a:lnTo>
                  <a:lnTo>
                    <a:pt x="163" y="157"/>
                  </a:lnTo>
                  <a:lnTo>
                    <a:pt x="92" y="157"/>
                  </a:lnTo>
                  <a:lnTo>
                    <a:pt x="100" y="180"/>
                  </a:lnTo>
                  <a:lnTo>
                    <a:pt x="103" y="192"/>
                  </a:lnTo>
                  <a:lnTo>
                    <a:pt x="100" y="197"/>
                  </a:lnTo>
                  <a:lnTo>
                    <a:pt x="94" y="199"/>
                  </a:lnTo>
                  <a:lnTo>
                    <a:pt x="80" y="203"/>
                  </a:lnTo>
                  <a:lnTo>
                    <a:pt x="38" y="128"/>
                  </a:lnTo>
                  <a:lnTo>
                    <a:pt x="0" y="86"/>
                  </a:lnTo>
                  <a:lnTo>
                    <a:pt x="6" y="55"/>
                  </a:lnTo>
                </a:path>
              </a:pathLst>
            </a:custGeom>
            <a:solidFill>
              <a:srgbClr val="00823B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>
                <a:solidFill>
                  <a:srgbClr val="00823B"/>
                </a:solidFill>
              </a:endParaRPr>
            </a:p>
          </p:txBody>
        </p:sp>
        <p:sp>
          <p:nvSpPr>
            <p:cNvPr id="4407" name="Freeform 311"/>
            <p:cNvSpPr>
              <a:spLocks/>
            </p:cNvSpPr>
            <p:nvPr/>
          </p:nvSpPr>
          <p:spPr bwMode="auto">
            <a:xfrm>
              <a:off x="7380288" y="6021388"/>
              <a:ext cx="295275" cy="207962"/>
            </a:xfrm>
            <a:custGeom>
              <a:avLst/>
              <a:gdLst>
                <a:gd name="T0" fmla="*/ 163 w 163"/>
                <a:gd name="T1" fmla="*/ 54 h 142"/>
                <a:gd name="T2" fmla="*/ 163 w 163"/>
                <a:gd name="T3" fmla="*/ 107 h 142"/>
                <a:gd name="T4" fmla="*/ 154 w 163"/>
                <a:gd name="T5" fmla="*/ 125 h 142"/>
                <a:gd name="T6" fmla="*/ 138 w 163"/>
                <a:gd name="T7" fmla="*/ 126 h 142"/>
                <a:gd name="T8" fmla="*/ 112 w 163"/>
                <a:gd name="T9" fmla="*/ 128 h 142"/>
                <a:gd name="T10" fmla="*/ 92 w 163"/>
                <a:gd name="T11" fmla="*/ 140 h 142"/>
                <a:gd name="T12" fmla="*/ 48 w 163"/>
                <a:gd name="T13" fmla="*/ 142 h 142"/>
                <a:gd name="T14" fmla="*/ 52 w 163"/>
                <a:gd name="T15" fmla="*/ 138 h 142"/>
                <a:gd name="T16" fmla="*/ 19 w 163"/>
                <a:gd name="T17" fmla="*/ 138 h 142"/>
                <a:gd name="T18" fmla="*/ 31 w 163"/>
                <a:gd name="T19" fmla="*/ 92 h 142"/>
                <a:gd name="T20" fmla="*/ 27 w 163"/>
                <a:gd name="T21" fmla="*/ 84 h 142"/>
                <a:gd name="T22" fmla="*/ 21 w 163"/>
                <a:gd name="T23" fmla="*/ 86 h 142"/>
                <a:gd name="T24" fmla="*/ 17 w 163"/>
                <a:gd name="T25" fmla="*/ 94 h 142"/>
                <a:gd name="T26" fmla="*/ 8 w 163"/>
                <a:gd name="T27" fmla="*/ 96 h 142"/>
                <a:gd name="T28" fmla="*/ 4 w 163"/>
                <a:gd name="T29" fmla="*/ 92 h 142"/>
                <a:gd name="T30" fmla="*/ 0 w 163"/>
                <a:gd name="T31" fmla="*/ 65 h 142"/>
                <a:gd name="T32" fmla="*/ 4 w 163"/>
                <a:gd name="T33" fmla="*/ 65 h 142"/>
                <a:gd name="T34" fmla="*/ 17 w 163"/>
                <a:gd name="T35" fmla="*/ 65 h 142"/>
                <a:gd name="T36" fmla="*/ 17 w 163"/>
                <a:gd name="T37" fmla="*/ 63 h 142"/>
                <a:gd name="T38" fmla="*/ 31 w 163"/>
                <a:gd name="T39" fmla="*/ 59 h 142"/>
                <a:gd name="T40" fmla="*/ 37 w 163"/>
                <a:gd name="T41" fmla="*/ 57 h 142"/>
                <a:gd name="T42" fmla="*/ 40 w 163"/>
                <a:gd name="T43" fmla="*/ 52 h 142"/>
                <a:gd name="T44" fmla="*/ 37 w 163"/>
                <a:gd name="T45" fmla="*/ 40 h 142"/>
                <a:gd name="T46" fmla="*/ 29 w 163"/>
                <a:gd name="T47" fmla="*/ 17 h 142"/>
                <a:gd name="T48" fmla="*/ 100 w 163"/>
                <a:gd name="T49" fmla="*/ 17 h 142"/>
                <a:gd name="T50" fmla="*/ 144 w 163"/>
                <a:gd name="T51" fmla="*/ 0 h 142"/>
                <a:gd name="T52" fmla="*/ 148 w 163"/>
                <a:gd name="T53" fmla="*/ 13 h 142"/>
                <a:gd name="T54" fmla="*/ 154 w 163"/>
                <a:gd name="T55" fmla="*/ 27 h 142"/>
                <a:gd name="T56" fmla="*/ 158 w 163"/>
                <a:gd name="T57" fmla="*/ 32 h 142"/>
                <a:gd name="T58" fmla="*/ 158 w 163"/>
                <a:gd name="T59" fmla="*/ 44 h 142"/>
                <a:gd name="T60" fmla="*/ 163 w 163"/>
                <a:gd name="T61" fmla="*/ 5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3" h="142">
                  <a:moveTo>
                    <a:pt x="163" y="54"/>
                  </a:moveTo>
                  <a:lnTo>
                    <a:pt x="163" y="107"/>
                  </a:lnTo>
                  <a:lnTo>
                    <a:pt x="154" y="125"/>
                  </a:lnTo>
                  <a:lnTo>
                    <a:pt x="138" y="126"/>
                  </a:lnTo>
                  <a:lnTo>
                    <a:pt x="112" y="128"/>
                  </a:lnTo>
                  <a:lnTo>
                    <a:pt x="92" y="140"/>
                  </a:lnTo>
                  <a:lnTo>
                    <a:pt x="48" y="142"/>
                  </a:lnTo>
                  <a:lnTo>
                    <a:pt x="52" y="138"/>
                  </a:lnTo>
                  <a:lnTo>
                    <a:pt x="19" y="138"/>
                  </a:lnTo>
                  <a:lnTo>
                    <a:pt x="31" y="92"/>
                  </a:lnTo>
                  <a:lnTo>
                    <a:pt x="27" y="84"/>
                  </a:lnTo>
                  <a:lnTo>
                    <a:pt x="21" y="86"/>
                  </a:lnTo>
                  <a:lnTo>
                    <a:pt x="17" y="94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0" y="65"/>
                  </a:lnTo>
                  <a:lnTo>
                    <a:pt x="4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31" y="59"/>
                  </a:lnTo>
                  <a:lnTo>
                    <a:pt x="37" y="57"/>
                  </a:lnTo>
                  <a:lnTo>
                    <a:pt x="40" y="52"/>
                  </a:lnTo>
                  <a:lnTo>
                    <a:pt x="37" y="40"/>
                  </a:lnTo>
                  <a:lnTo>
                    <a:pt x="29" y="17"/>
                  </a:lnTo>
                  <a:lnTo>
                    <a:pt x="100" y="17"/>
                  </a:lnTo>
                  <a:lnTo>
                    <a:pt x="144" y="0"/>
                  </a:lnTo>
                  <a:lnTo>
                    <a:pt x="148" y="13"/>
                  </a:lnTo>
                  <a:lnTo>
                    <a:pt x="154" y="27"/>
                  </a:lnTo>
                  <a:lnTo>
                    <a:pt x="158" y="32"/>
                  </a:lnTo>
                  <a:lnTo>
                    <a:pt x="158" y="44"/>
                  </a:lnTo>
                  <a:lnTo>
                    <a:pt x="163" y="54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8" name="Freeform 312"/>
            <p:cNvSpPr>
              <a:spLocks/>
            </p:cNvSpPr>
            <p:nvPr/>
          </p:nvSpPr>
          <p:spPr bwMode="auto">
            <a:xfrm>
              <a:off x="7380288" y="6021388"/>
              <a:ext cx="295275" cy="207962"/>
            </a:xfrm>
            <a:custGeom>
              <a:avLst/>
              <a:gdLst>
                <a:gd name="T0" fmla="*/ 163 w 163"/>
                <a:gd name="T1" fmla="*/ 54 h 142"/>
                <a:gd name="T2" fmla="*/ 163 w 163"/>
                <a:gd name="T3" fmla="*/ 107 h 142"/>
                <a:gd name="T4" fmla="*/ 154 w 163"/>
                <a:gd name="T5" fmla="*/ 125 h 142"/>
                <a:gd name="T6" fmla="*/ 138 w 163"/>
                <a:gd name="T7" fmla="*/ 126 h 142"/>
                <a:gd name="T8" fmla="*/ 112 w 163"/>
                <a:gd name="T9" fmla="*/ 128 h 142"/>
                <a:gd name="T10" fmla="*/ 92 w 163"/>
                <a:gd name="T11" fmla="*/ 140 h 142"/>
                <a:gd name="T12" fmla="*/ 48 w 163"/>
                <a:gd name="T13" fmla="*/ 142 h 142"/>
                <a:gd name="T14" fmla="*/ 52 w 163"/>
                <a:gd name="T15" fmla="*/ 138 h 142"/>
                <a:gd name="T16" fmla="*/ 19 w 163"/>
                <a:gd name="T17" fmla="*/ 138 h 142"/>
                <a:gd name="T18" fmla="*/ 31 w 163"/>
                <a:gd name="T19" fmla="*/ 92 h 142"/>
                <a:gd name="T20" fmla="*/ 27 w 163"/>
                <a:gd name="T21" fmla="*/ 84 h 142"/>
                <a:gd name="T22" fmla="*/ 21 w 163"/>
                <a:gd name="T23" fmla="*/ 86 h 142"/>
                <a:gd name="T24" fmla="*/ 17 w 163"/>
                <a:gd name="T25" fmla="*/ 94 h 142"/>
                <a:gd name="T26" fmla="*/ 8 w 163"/>
                <a:gd name="T27" fmla="*/ 96 h 142"/>
                <a:gd name="T28" fmla="*/ 4 w 163"/>
                <a:gd name="T29" fmla="*/ 92 h 142"/>
                <a:gd name="T30" fmla="*/ 0 w 163"/>
                <a:gd name="T31" fmla="*/ 65 h 142"/>
                <a:gd name="T32" fmla="*/ 4 w 163"/>
                <a:gd name="T33" fmla="*/ 65 h 142"/>
                <a:gd name="T34" fmla="*/ 17 w 163"/>
                <a:gd name="T35" fmla="*/ 65 h 142"/>
                <a:gd name="T36" fmla="*/ 17 w 163"/>
                <a:gd name="T37" fmla="*/ 63 h 142"/>
                <a:gd name="T38" fmla="*/ 31 w 163"/>
                <a:gd name="T39" fmla="*/ 59 h 142"/>
                <a:gd name="T40" fmla="*/ 37 w 163"/>
                <a:gd name="T41" fmla="*/ 57 h 142"/>
                <a:gd name="T42" fmla="*/ 40 w 163"/>
                <a:gd name="T43" fmla="*/ 52 h 142"/>
                <a:gd name="T44" fmla="*/ 37 w 163"/>
                <a:gd name="T45" fmla="*/ 40 h 142"/>
                <a:gd name="T46" fmla="*/ 29 w 163"/>
                <a:gd name="T47" fmla="*/ 17 h 142"/>
                <a:gd name="T48" fmla="*/ 100 w 163"/>
                <a:gd name="T49" fmla="*/ 17 h 142"/>
                <a:gd name="T50" fmla="*/ 144 w 163"/>
                <a:gd name="T51" fmla="*/ 0 h 142"/>
                <a:gd name="T52" fmla="*/ 148 w 163"/>
                <a:gd name="T53" fmla="*/ 13 h 142"/>
                <a:gd name="T54" fmla="*/ 154 w 163"/>
                <a:gd name="T55" fmla="*/ 27 h 142"/>
                <a:gd name="T56" fmla="*/ 158 w 163"/>
                <a:gd name="T57" fmla="*/ 32 h 142"/>
                <a:gd name="T58" fmla="*/ 158 w 163"/>
                <a:gd name="T59" fmla="*/ 44 h 142"/>
                <a:gd name="T60" fmla="*/ 163 w 163"/>
                <a:gd name="T61" fmla="*/ 5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3" h="142">
                  <a:moveTo>
                    <a:pt x="163" y="54"/>
                  </a:moveTo>
                  <a:lnTo>
                    <a:pt x="163" y="107"/>
                  </a:lnTo>
                  <a:lnTo>
                    <a:pt x="154" y="125"/>
                  </a:lnTo>
                  <a:lnTo>
                    <a:pt x="138" y="126"/>
                  </a:lnTo>
                  <a:lnTo>
                    <a:pt x="112" y="128"/>
                  </a:lnTo>
                  <a:lnTo>
                    <a:pt x="92" y="140"/>
                  </a:lnTo>
                  <a:lnTo>
                    <a:pt x="48" y="142"/>
                  </a:lnTo>
                  <a:lnTo>
                    <a:pt x="52" y="138"/>
                  </a:lnTo>
                  <a:lnTo>
                    <a:pt x="19" y="138"/>
                  </a:lnTo>
                  <a:lnTo>
                    <a:pt x="31" y="92"/>
                  </a:lnTo>
                  <a:lnTo>
                    <a:pt x="27" y="84"/>
                  </a:lnTo>
                  <a:lnTo>
                    <a:pt x="21" y="86"/>
                  </a:lnTo>
                  <a:lnTo>
                    <a:pt x="17" y="94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0" y="65"/>
                  </a:lnTo>
                  <a:lnTo>
                    <a:pt x="4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31" y="59"/>
                  </a:lnTo>
                  <a:lnTo>
                    <a:pt x="37" y="57"/>
                  </a:lnTo>
                  <a:lnTo>
                    <a:pt x="40" y="52"/>
                  </a:lnTo>
                  <a:lnTo>
                    <a:pt x="37" y="40"/>
                  </a:lnTo>
                  <a:lnTo>
                    <a:pt x="29" y="17"/>
                  </a:lnTo>
                  <a:lnTo>
                    <a:pt x="100" y="17"/>
                  </a:lnTo>
                  <a:lnTo>
                    <a:pt x="144" y="0"/>
                  </a:lnTo>
                  <a:lnTo>
                    <a:pt x="148" y="13"/>
                  </a:lnTo>
                  <a:lnTo>
                    <a:pt x="154" y="27"/>
                  </a:lnTo>
                  <a:lnTo>
                    <a:pt x="158" y="32"/>
                  </a:lnTo>
                  <a:lnTo>
                    <a:pt x="158" y="44"/>
                  </a:lnTo>
                  <a:lnTo>
                    <a:pt x="163" y="54"/>
                  </a:lnTo>
                </a:path>
              </a:pathLst>
            </a:custGeom>
            <a:solidFill>
              <a:srgbClr val="941651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9" name="Freeform 313"/>
            <p:cNvSpPr>
              <a:spLocks/>
            </p:cNvSpPr>
            <p:nvPr/>
          </p:nvSpPr>
          <p:spPr bwMode="auto">
            <a:xfrm>
              <a:off x="6862763" y="5805488"/>
              <a:ext cx="552450" cy="407987"/>
            </a:xfrm>
            <a:custGeom>
              <a:avLst/>
              <a:gdLst>
                <a:gd name="T0" fmla="*/ 173 w 305"/>
                <a:gd name="T1" fmla="*/ 0 h 278"/>
                <a:gd name="T2" fmla="*/ 0 w 305"/>
                <a:gd name="T3" fmla="*/ 60 h 278"/>
                <a:gd name="T4" fmla="*/ 108 w 305"/>
                <a:gd name="T5" fmla="*/ 278 h 278"/>
                <a:gd name="T6" fmla="*/ 136 w 305"/>
                <a:gd name="T7" fmla="*/ 275 h 278"/>
                <a:gd name="T8" fmla="*/ 221 w 305"/>
                <a:gd name="T9" fmla="*/ 263 h 278"/>
                <a:gd name="T10" fmla="*/ 223 w 305"/>
                <a:gd name="T11" fmla="*/ 265 h 278"/>
                <a:gd name="T12" fmla="*/ 236 w 305"/>
                <a:gd name="T13" fmla="*/ 252 h 278"/>
                <a:gd name="T14" fmla="*/ 238 w 305"/>
                <a:gd name="T15" fmla="*/ 246 h 278"/>
                <a:gd name="T16" fmla="*/ 236 w 305"/>
                <a:gd name="T17" fmla="*/ 230 h 278"/>
                <a:gd name="T18" fmla="*/ 236 w 305"/>
                <a:gd name="T19" fmla="*/ 225 h 278"/>
                <a:gd name="T20" fmla="*/ 242 w 305"/>
                <a:gd name="T21" fmla="*/ 223 h 278"/>
                <a:gd name="T22" fmla="*/ 250 w 305"/>
                <a:gd name="T23" fmla="*/ 223 h 278"/>
                <a:gd name="T24" fmla="*/ 261 w 305"/>
                <a:gd name="T25" fmla="*/ 223 h 278"/>
                <a:gd name="T26" fmla="*/ 273 w 305"/>
                <a:gd name="T27" fmla="*/ 215 h 278"/>
                <a:gd name="T28" fmla="*/ 282 w 305"/>
                <a:gd name="T29" fmla="*/ 213 h 278"/>
                <a:gd name="T30" fmla="*/ 288 w 305"/>
                <a:gd name="T31" fmla="*/ 213 h 278"/>
                <a:gd name="T32" fmla="*/ 292 w 305"/>
                <a:gd name="T33" fmla="*/ 215 h 278"/>
                <a:gd name="T34" fmla="*/ 303 w 305"/>
                <a:gd name="T35" fmla="*/ 213 h 278"/>
                <a:gd name="T36" fmla="*/ 305 w 305"/>
                <a:gd name="T37" fmla="*/ 213 h 278"/>
                <a:gd name="T38" fmla="*/ 261 w 305"/>
                <a:gd name="T39" fmla="*/ 138 h 278"/>
                <a:gd name="T40" fmla="*/ 225 w 305"/>
                <a:gd name="T41" fmla="*/ 96 h 278"/>
                <a:gd name="T42" fmla="*/ 229 w 305"/>
                <a:gd name="T43" fmla="*/ 65 h 278"/>
                <a:gd name="T44" fmla="*/ 225 w 305"/>
                <a:gd name="T45" fmla="*/ 67 h 278"/>
                <a:gd name="T46" fmla="*/ 209 w 305"/>
                <a:gd name="T47" fmla="*/ 56 h 278"/>
                <a:gd name="T48" fmla="*/ 194 w 305"/>
                <a:gd name="T49" fmla="*/ 48 h 278"/>
                <a:gd name="T50" fmla="*/ 184 w 305"/>
                <a:gd name="T51" fmla="*/ 37 h 278"/>
                <a:gd name="T52" fmla="*/ 179 w 305"/>
                <a:gd name="T53" fmla="*/ 19 h 278"/>
                <a:gd name="T54" fmla="*/ 177 w 305"/>
                <a:gd name="T55" fmla="*/ 6 h 278"/>
                <a:gd name="T56" fmla="*/ 173 w 305"/>
                <a:gd name="T57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05" h="278">
                  <a:moveTo>
                    <a:pt x="173" y="0"/>
                  </a:moveTo>
                  <a:lnTo>
                    <a:pt x="0" y="60"/>
                  </a:lnTo>
                  <a:lnTo>
                    <a:pt x="108" y="278"/>
                  </a:lnTo>
                  <a:lnTo>
                    <a:pt x="136" y="275"/>
                  </a:lnTo>
                  <a:lnTo>
                    <a:pt x="221" y="263"/>
                  </a:lnTo>
                  <a:lnTo>
                    <a:pt x="223" y="265"/>
                  </a:lnTo>
                  <a:lnTo>
                    <a:pt x="236" y="252"/>
                  </a:lnTo>
                  <a:lnTo>
                    <a:pt x="238" y="246"/>
                  </a:lnTo>
                  <a:lnTo>
                    <a:pt x="236" y="230"/>
                  </a:lnTo>
                  <a:lnTo>
                    <a:pt x="236" y="225"/>
                  </a:lnTo>
                  <a:lnTo>
                    <a:pt x="242" y="223"/>
                  </a:lnTo>
                  <a:lnTo>
                    <a:pt x="250" y="223"/>
                  </a:lnTo>
                  <a:lnTo>
                    <a:pt x="261" y="223"/>
                  </a:lnTo>
                  <a:lnTo>
                    <a:pt x="273" y="215"/>
                  </a:lnTo>
                  <a:lnTo>
                    <a:pt x="282" y="213"/>
                  </a:lnTo>
                  <a:lnTo>
                    <a:pt x="288" y="213"/>
                  </a:lnTo>
                  <a:lnTo>
                    <a:pt x="292" y="215"/>
                  </a:lnTo>
                  <a:lnTo>
                    <a:pt x="303" y="213"/>
                  </a:lnTo>
                  <a:lnTo>
                    <a:pt x="305" y="213"/>
                  </a:lnTo>
                  <a:lnTo>
                    <a:pt x="261" y="138"/>
                  </a:lnTo>
                  <a:lnTo>
                    <a:pt x="225" y="96"/>
                  </a:lnTo>
                  <a:lnTo>
                    <a:pt x="229" y="65"/>
                  </a:lnTo>
                  <a:lnTo>
                    <a:pt x="225" y="67"/>
                  </a:lnTo>
                  <a:lnTo>
                    <a:pt x="209" y="56"/>
                  </a:lnTo>
                  <a:lnTo>
                    <a:pt x="194" y="48"/>
                  </a:lnTo>
                  <a:lnTo>
                    <a:pt x="184" y="37"/>
                  </a:lnTo>
                  <a:lnTo>
                    <a:pt x="179" y="19"/>
                  </a:lnTo>
                  <a:lnTo>
                    <a:pt x="177" y="6"/>
                  </a:lnTo>
                  <a:lnTo>
                    <a:pt x="173" y="0"/>
                  </a:lnTo>
                </a:path>
              </a:pathLst>
            </a:custGeom>
            <a:solidFill>
              <a:srgbClr val="FFFF00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0" name="Freeform 314"/>
            <p:cNvSpPr>
              <a:spLocks/>
            </p:cNvSpPr>
            <p:nvPr/>
          </p:nvSpPr>
          <p:spPr bwMode="auto">
            <a:xfrm>
              <a:off x="7270750" y="6097588"/>
              <a:ext cx="795338" cy="368300"/>
            </a:xfrm>
            <a:custGeom>
              <a:avLst/>
              <a:gdLst>
                <a:gd name="T0" fmla="*/ 249 w 439"/>
                <a:gd name="T1" fmla="*/ 27 h 247"/>
                <a:gd name="T2" fmla="*/ 232 w 439"/>
                <a:gd name="T3" fmla="*/ 17 h 247"/>
                <a:gd name="T4" fmla="*/ 230 w 439"/>
                <a:gd name="T5" fmla="*/ 7 h 247"/>
                <a:gd name="T6" fmla="*/ 226 w 439"/>
                <a:gd name="T7" fmla="*/ 0 h 247"/>
                <a:gd name="T8" fmla="*/ 224 w 439"/>
                <a:gd name="T9" fmla="*/ 53 h 247"/>
                <a:gd name="T10" fmla="*/ 217 w 439"/>
                <a:gd name="T11" fmla="*/ 71 h 247"/>
                <a:gd name="T12" fmla="*/ 199 w 439"/>
                <a:gd name="T13" fmla="*/ 73 h 247"/>
                <a:gd name="T14" fmla="*/ 175 w 439"/>
                <a:gd name="T15" fmla="*/ 74 h 247"/>
                <a:gd name="T16" fmla="*/ 155 w 439"/>
                <a:gd name="T17" fmla="*/ 86 h 247"/>
                <a:gd name="T18" fmla="*/ 111 w 439"/>
                <a:gd name="T19" fmla="*/ 88 h 247"/>
                <a:gd name="T20" fmla="*/ 113 w 439"/>
                <a:gd name="T21" fmla="*/ 84 h 247"/>
                <a:gd name="T22" fmla="*/ 82 w 439"/>
                <a:gd name="T23" fmla="*/ 86 h 247"/>
                <a:gd name="T24" fmla="*/ 94 w 439"/>
                <a:gd name="T25" fmla="*/ 40 h 247"/>
                <a:gd name="T26" fmla="*/ 90 w 439"/>
                <a:gd name="T27" fmla="*/ 30 h 247"/>
                <a:gd name="T28" fmla="*/ 82 w 439"/>
                <a:gd name="T29" fmla="*/ 32 h 247"/>
                <a:gd name="T30" fmla="*/ 80 w 439"/>
                <a:gd name="T31" fmla="*/ 42 h 247"/>
                <a:gd name="T32" fmla="*/ 71 w 439"/>
                <a:gd name="T33" fmla="*/ 42 h 247"/>
                <a:gd name="T34" fmla="*/ 65 w 439"/>
                <a:gd name="T35" fmla="*/ 38 h 247"/>
                <a:gd name="T36" fmla="*/ 63 w 439"/>
                <a:gd name="T37" fmla="*/ 11 h 247"/>
                <a:gd name="T38" fmla="*/ 59 w 439"/>
                <a:gd name="T39" fmla="*/ 9 h 247"/>
                <a:gd name="T40" fmla="*/ 48 w 439"/>
                <a:gd name="T41" fmla="*/ 13 h 247"/>
                <a:gd name="T42" fmla="*/ 38 w 439"/>
                <a:gd name="T43" fmla="*/ 19 h 247"/>
                <a:gd name="T44" fmla="*/ 25 w 439"/>
                <a:gd name="T45" fmla="*/ 19 h 247"/>
                <a:gd name="T46" fmla="*/ 17 w 439"/>
                <a:gd name="T47" fmla="*/ 19 h 247"/>
                <a:gd name="T48" fmla="*/ 13 w 439"/>
                <a:gd name="T49" fmla="*/ 23 h 247"/>
                <a:gd name="T50" fmla="*/ 13 w 439"/>
                <a:gd name="T51" fmla="*/ 28 h 247"/>
                <a:gd name="T52" fmla="*/ 15 w 439"/>
                <a:gd name="T53" fmla="*/ 42 h 247"/>
                <a:gd name="T54" fmla="*/ 11 w 439"/>
                <a:gd name="T55" fmla="*/ 50 h 247"/>
                <a:gd name="T56" fmla="*/ 0 w 439"/>
                <a:gd name="T57" fmla="*/ 63 h 247"/>
                <a:gd name="T58" fmla="*/ 8 w 439"/>
                <a:gd name="T59" fmla="*/ 73 h 247"/>
                <a:gd name="T60" fmla="*/ 2 w 439"/>
                <a:gd name="T61" fmla="*/ 94 h 247"/>
                <a:gd name="T62" fmla="*/ 4 w 439"/>
                <a:gd name="T63" fmla="*/ 117 h 247"/>
                <a:gd name="T64" fmla="*/ 25 w 439"/>
                <a:gd name="T65" fmla="*/ 169 h 247"/>
                <a:gd name="T66" fmla="*/ 46 w 439"/>
                <a:gd name="T67" fmla="*/ 167 h 247"/>
                <a:gd name="T68" fmla="*/ 77 w 439"/>
                <a:gd name="T69" fmla="*/ 195 h 247"/>
                <a:gd name="T70" fmla="*/ 94 w 439"/>
                <a:gd name="T71" fmla="*/ 195 h 247"/>
                <a:gd name="T72" fmla="*/ 109 w 439"/>
                <a:gd name="T73" fmla="*/ 215 h 247"/>
                <a:gd name="T74" fmla="*/ 138 w 439"/>
                <a:gd name="T75" fmla="*/ 232 h 247"/>
                <a:gd name="T76" fmla="*/ 196 w 439"/>
                <a:gd name="T77" fmla="*/ 236 h 247"/>
                <a:gd name="T78" fmla="*/ 211 w 439"/>
                <a:gd name="T79" fmla="*/ 222 h 247"/>
                <a:gd name="T80" fmla="*/ 221 w 439"/>
                <a:gd name="T81" fmla="*/ 236 h 247"/>
                <a:gd name="T82" fmla="*/ 228 w 439"/>
                <a:gd name="T83" fmla="*/ 224 h 247"/>
                <a:gd name="T84" fmla="*/ 236 w 439"/>
                <a:gd name="T85" fmla="*/ 220 h 247"/>
                <a:gd name="T86" fmla="*/ 253 w 439"/>
                <a:gd name="T87" fmla="*/ 226 h 247"/>
                <a:gd name="T88" fmla="*/ 269 w 439"/>
                <a:gd name="T89" fmla="*/ 209 h 247"/>
                <a:gd name="T90" fmla="*/ 278 w 439"/>
                <a:gd name="T91" fmla="*/ 236 h 247"/>
                <a:gd name="T92" fmla="*/ 295 w 439"/>
                <a:gd name="T93" fmla="*/ 230 h 247"/>
                <a:gd name="T94" fmla="*/ 338 w 439"/>
                <a:gd name="T95" fmla="*/ 224 h 247"/>
                <a:gd name="T96" fmla="*/ 366 w 439"/>
                <a:gd name="T97" fmla="*/ 224 h 247"/>
                <a:gd name="T98" fmla="*/ 376 w 439"/>
                <a:gd name="T99" fmla="*/ 224 h 247"/>
                <a:gd name="T100" fmla="*/ 405 w 439"/>
                <a:gd name="T101" fmla="*/ 220 h 247"/>
                <a:gd name="T102" fmla="*/ 439 w 439"/>
                <a:gd name="T103" fmla="*/ 247 h 247"/>
                <a:gd name="T104" fmla="*/ 422 w 439"/>
                <a:gd name="T105" fmla="*/ 192 h 247"/>
                <a:gd name="T106" fmla="*/ 416 w 439"/>
                <a:gd name="T107" fmla="*/ 176 h 247"/>
                <a:gd name="T108" fmla="*/ 284 w 439"/>
                <a:gd name="T109" fmla="*/ 119 h 247"/>
                <a:gd name="T110" fmla="*/ 284 w 439"/>
                <a:gd name="T111" fmla="*/ 46 h 247"/>
                <a:gd name="T112" fmla="*/ 278 w 439"/>
                <a:gd name="T113" fmla="*/ 40 h 247"/>
                <a:gd name="T114" fmla="*/ 272 w 439"/>
                <a:gd name="T115" fmla="*/ 38 h 247"/>
                <a:gd name="T116" fmla="*/ 263 w 439"/>
                <a:gd name="T117" fmla="*/ 32 h 247"/>
                <a:gd name="T118" fmla="*/ 249 w 439"/>
                <a:gd name="T119" fmla="*/ 2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9" h="247">
                  <a:moveTo>
                    <a:pt x="249" y="27"/>
                  </a:moveTo>
                  <a:lnTo>
                    <a:pt x="232" y="17"/>
                  </a:lnTo>
                  <a:lnTo>
                    <a:pt x="230" y="7"/>
                  </a:lnTo>
                  <a:lnTo>
                    <a:pt x="226" y="0"/>
                  </a:lnTo>
                  <a:lnTo>
                    <a:pt x="224" y="53"/>
                  </a:lnTo>
                  <a:lnTo>
                    <a:pt x="217" y="71"/>
                  </a:lnTo>
                  <a:lnTo>
                    <a:pt x="199" y="73"/>
                  </a:lnTo>
                  <a:lnTo>
                    <a:pt x="175" y="74"/>
                  </a:lnTo>
                  <a:lnTo>
                    <a:pt x="155" y="86"/>
                  </a:lnTo>
                  <a:lnTo>
                    <a:pt x="111" y="88"/>
                  </a:lnTo>
                  <a:lnTo>
                    <a:pt x="113" y="84"/>
                  </a:lnTo>
                  <a:lnTo>
                    <a:pt x="82" y="86"/>
                  </a:lnTo>
                  <a:lnTo>
                    <a:pt x="94" y="40"/>
                  </a:lnTo>
                  <a:lnTo>
                    <a:pt x="90" y="30"/>
                  </a:lnTo>
                  <a:lnTo>
                    <a:pt x="82" y="32"/>
                  </a:lnTo>
                  <a:lnTo>
                    <a:pt x="80" y="42"/>
                  </a:lnTo>
                  <a:lnTo>
                    <a:pt x="71" y="42"/>
                  </a:lnTo>
                  <a:lnTo>
                    <a:pt x="65" y="38"/>
                  </a:lnTo>
                  <a:lnTo>
                    <a:pt x="63" y="11"/>
                  </a:lnTo>
                  <a:lnTo>
                    <a:pt x="59" y="9"/>
                  </a:lnTo>
                  <a:lnTo>
                    <a:pt x="48" y="13"/>
                  </a:lnTo>
                  <a:lnTo>
                    <a:pt x="38" y="19"/>
                  </a:lnTo>
                  <a:lnTo>
                    <a:pt x="25" y="19"/>
                  </a:lnTo>
                  <a:lnTo>
                    <a:pt x="17" y="19"/>
                  </a:lnTo>
                  <a:lnTo>
                    <a:pt x="13" y="23"/>
                  </a:lnTo>
                  <a:lnTo>
                    <a:pt x="13" y="28"/>
                  </a:lnTo>
                  <a:lnTo>
                    <a:pt x="15" y="42"/>
                  </a:lnTo>
                  <a:lnTo>
                    <a:pt x="11" y="50"/>
                  </a:lnTo>
                  <a:lnTo>
                    <a:pt x="0" y="63"/>
                  </a:lnTo>
                  <a:lnTo>
                    <a:pt x="8" y="73"/>
                  </a:lnTo>
                  <a:lnTo>
                    <a:pt x="2" y="94"/>
                  </a:lnTo>
                  <a:lnTo>
                    <a:pt x="4" y="117"/>
                  </a:lnTo>
                  <a:lnTo>
                    <a:pt x="25" y="169"/>
                  </a:lnTo>
                  <a:lnTo>
                    <a:pt x="46" y="167"/>
                  </a:lnTo>
                  <a:lnTo>
                    <a:pt x="77" y="195"/>
                  </a:lnTo>
                  <a:lnTo>
                    <a:pt x="94" y="195"/>
                  </a:lnTo>
                  <a:lnTo>
                    <a:pt x="109" y="215"/>
                  </a:lnTo>
                  <a:lnTo>
                    <a:pt x="138" y="232"/>
                  </a:lnTo>
                  <a:lnTo>
                    <a:pt x="196" y="236"/>
                  </a:lnTo>
                  <a:lnTo>
                    <a:pt x="211" y="222"/>
                  </a:lnTo>
                  <a:lnTo>
                    <a:pt x="221" y="236"/>
                  </a:lnTo>
                  <a:lnTo>
                    <a:pt x="228" y="224"/>
                  </a:lnTo>
                  <a:lnTo>
                    <a:pt x="236" y="220"/>
                  </a:lnTo>
                  <a:lnTo>
                    <a:pt x="253" y="226"/>
                  </a:lnTo>
                  <a:lnTo>
                    <a:pt x="269" y="209"/>
                  </a:lnTo>
                  <a:lnTo>
                    <a:pt x="278" y="236"/>
                  </a:lnTo>
                  <a:lnTo>
                    <a:pt x="295" y="230"/>
                  </a:lnTo>
                  <a:lnTo>
                    <a:pt x="338" y="224"/>
                  </a:lnTo>
                  <a:lnTo>
                    <a:pt x="366" y="224"/>
                  </a:lnTo>
                  <a:lnTo>
                    <a:pt x="376" y="224"/>
                  </a:lnTo>
                  <a:lnTo>
                    <a:pt x="405" y="220"/>
                  </a:lnTo>
                  <a:lnTo>
                    <a:pt x="439" y="247"/>
                  </a:lnTo>
                  <a:lnTo>
                    <a:pt x="422" y="192"/>
                  </a:lnTo>
                  <a:lnTo>
                    <a:pt x="416" y="176"/>
                  </a:lnTo>
                  <a:lnTo>
                    <a:pt x="284" y="119"/>
                  </a:lnTo>
                  <a:lnTo>
                    <a:pt x="284" y="46"/>
                  </a:lnTo>
                  <a:lnTo>
                    <a:pt x="278" y="40"/>
                  </a:lnTo>
                  <a:lnTo>
                    <a:pt x="272" y="38"/>
                  </a:lnTo>
                  <a:lnTo>
                    <a:pt x="263" y="32"/>
                  </a:lnTo>
                  <a:lnTo>
                    <a:pt x="249" y="27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1" name="Freeform 315"/>
            <p:cNvSpPr>
              <a:spLocks/>
            </p:cNvSpPr>
            <p:nvPr/>
          </p:nvSpPr>
          <p:spPr bwMode="auto">
            <a:xfrm>
              <a:off x="6623050" y="5110163"/>
              <a:ext cx="558800" cy="776287"/>
            </a:xfrm>
            <a:custGeom>
              <a:avLst/>
              <a:gdLst>
                <a:gd name="T0" fmla="*/ 132 w 309"/>
                <a:gd name="T1" fmla="*/ 530 h 530"/>
                <a:gd name="T2" fmla="*/ 305 w 309"/>
                <a:gd name="T3" fmla="*/ 472 h 530"/>
                <a:gd name="T4" fmla="*/ 297 w 309"/>
                <a:gd name="T5" fmla="*/ 461 h 530"/>
                <a:gd name="T6" fmla="*/ 293 w 309"/>
                <a:gd name="T7" fmla="*/ 447 h 530"/>
                <a:gd name="T8" fmla="*/ 288 w 309"/>
                <a:gd name="T9" fmla="*/ 438 h 530"/>
                <a:gd name="T10" fmla="*/ 286 w 309"/>
                <a:gd name="T11" fmla="*/ 428 h 530"/>
                <a:gd name="T12" fmla="*/ 292 w 309"/>
                <a:gd name="T13" fmla="*/ 418 h 530"/>
                <a:gd name="T14" fmla="*/ 295 w 309"/>
                <a:gd name="T15" fmla="*/ 407 h 530"/>
                <a:gd name="T16" fmla="*/ 301 w 309"/>
                <a:gd name="T17" fmla="*/ 397 h 530"/>
                <a:gd name="T18" fmla="*/ 303 w 309"/>
                <a:gd name="T19" fmla="*/ 390 h 530"/>
                <a:gd name="T20" fmla="*/ 305 w 309"/>
                <a:gd name="T21" fmla="*/ 380 h 530"/>
                <a:gd name="T22" fmla="*/ 303 w 309"/>
                <a:gd name="T23" fmla="*/ 372 h 530"/>
                <a:gd name="T24" fmla="*/ 303 w 309"/>
                <a:gd name="T25" fmla="*/ 365 h 530"/>
                <a:gd name="T26" fmla="*/ 309 w 309"/>
                <a:gd name="T27" fmla="*/ 357 h 530"/>
                <a:gd name="T28" fmla="*/ 307 w 309"/>
                <a:gd name="T29" fmla="*/ 347 h 530"/>
                <a:gd name="T30" fmla="*/ 305 w 309"/>
                <a:gd name="T31" fmla="*/ 338 h 530"/>
                <a:gd name="T32" fmla="*/ 309 w 309"/>
                <a:gd name="T33" fmla="*/ 326 h 530"/>
                <a:gd name="T34" fmla="*/ 305 w 309"/>
                <a:gd name="T35" fmla="*/ 315 h 530"/>
                <a:gd name="T36" fmla="*/ 299 w 309"/>
                <a:gd name="T37" fmla="*/ 303 h 530"/>
                <a:gd name="T38" fmla="*/ 286 w 309"/>
                <a:gd name="T39" fmla="*/ 292 h 530"/>
                <a:gd name="T40" fmla="*/ 278 w 309"/>
                <a:gd name="T41" fmla="*/ 278 h 530"/>
                <a:gd name="T42" fmla="*/ 274 w 309"/>
                <a:gd name="T43" fmla="*/ 274 h 530"/>
                <a:gd name="T44" fmla="*/ 274 w 309"/>
                <a:gd name="T45" fmla="*/ 267 h 530"/>
                <a:gd name="T46" fmla="*/ 270 w 309"/>
                <a:gd name="T47" fmla="*/ 259 h 530"/>
                <a:gd name="T48" fmla="*/ 270 w 309"/>
                <a:gd name="T49" fmla="*/ 249 h 530"/>
                <a:gd name="T50" fmla="*/ 278 w 309"/>
                <a:gd name="T51" fmla="*/ 240 h 530"/>
                <a:gd name="T52" fmla="*/ 284 w 309"/>
                <a:gd name="T53" fmla="*/ 230 h 530"/>
                <a:gd name="T54" fmla="*/ 292 w 309"/>
                <a:gd name="T55" fmla="*/ 219 h 530"/>
                <a:gd name="T56" fmla="*/ 295 w 309"/>
                <a:gd name="T57" fmla="*/ 213 h 530"/>
                <a:gd name="T58" fmla="*/ 303 w 309"/>
                <a:gd name="T59" fmla="*/ 211 h 530"/>
                <a:gd name="T60" fmla="*/ 309 w 309"/>
                <a:gd name="T61" fmla="*/ 201 h 530"/>
                <a:gd name="T62" fmla="*/ 292 w 309"/>
                <a:gd name="T63" fmla="*/ 194 h 530"/>
                <a:gd name="T64" fmla="*/ 270 w 309"/>
                <a:gd name="T65" fmla="*/ 173 h 530"/>
                <a:gd name="T66" fmla="*/ 284 w 309"/>
                <a:gd name="T67" fmla="*/ 173 h 530"/>
                <a:gd name="T68" fmla="*/ 247 w 309"/>
                <a:gd name="T69" fmla="*/ 86 h 530"/>
                <a:gd name="T70" fmla="*/ 184 w 309"/>
                <a:gd name="T71" fmla="*/ 67 h 530"/>
                <a:gd name="T72" fmla="*/ 148 w 309"/>
                <a:gd name="T73" fmla="*/ 0 h 530"/>
                <a:gd name="T74" fmla="*/ 0 w 309"/>
                <a:gd name="T75" fmla="*/ 38 h 530"/>
                <a:gd name="T76" fmla="*/ 6 w 309"/>
                <a:gd name="T77" fmla="*/ 50 h 530"/>
                <a:gd name="T78" fmla="*/ 7 w 309"/>
                <a:gd name="T79" fmla="*/ 63 h 530"/>
                <a:gd name="T80" fmla="*/ 11 w 309"/>
                <a:gd name="T81" fmla="*/ 75 h 530"/>
                <a:gd name="T82" fmla="*/ 23 w 309"/>
                <a:gd name="T83" fmla="*/ 79 h 530"/>
                <a:gd name="T84" fmla="*/ 31 w 309"/>
                <a:gd name="T85" fmla="*/ 84 h 530"/>
                <a:gd name="T86" fmla="*/ 36 w 309"/>
                <a:gd name="T87" fmla="*/ 98 h 530"/>
                <a:gd name="T88" fmla="*/ 50 w 309"/>
                <a:gd name="T89" fmla="*/ 107 h 530"/>
                <a:gd name="T90" fmla="*/ 57 w 309"/>
                <a:gd name="T91" fmla="*/ 117 h 530"/>
                <a:gd name="T92" fmla="*/ 67 w 309"/>
                <a:gd name="T93" fmla="*/ 121 h 530"/>
                <a:gd name="T94" fmla="*/ 71 w 309"/>
                <a:gd name="T95" fmla="*/ 117 h 530"/>
                <a:gd name="T96" fmla="*/ 78 w 309"/>
                <a:gd name="T97" fmla="*/ 125 h 530"/>
                <a:gd name="T98" fmla="*/ 78 w 309"/>
                <a:gd name="T99" fmla="*/ 132 h 530"/>
                <a:gd name="T100" fmla="*/ 75 w 309"/>
                <a:gd name="T101" fmla="*/ 138 h 530"/>
                <a:gd name="T102" fmla="*/ 71 w 309"/>
                <a:gd name="T103" fmla="*/ 150 h 530"/>
                <a:gd name="T104" fmla="*/ 71 w 309"/>
                <a:gd name="T105" fmla="*/ 165 h 530"/>
                <a:gd name="T106" fmla="*/ 59 w 309"/>
                <a:gd name="T107" fmla="*/ 253 h 530"/>
                <a:gd name="T108" fmla="*/ 80 w 309"/>
                <a:gd name="T109" fmla="*/ 271 h 530"/>
                <a:gd name="T110" fmla="*/ 82 w 309"/>
                <a:gd name="T111" fmla="*/ 282 h 530"/>
                <a:gd name="T112" fmla="*/ 78 w 309"/>
                <a:gd name="T113" fmla="*/ 292 h 530"/>
                <a:gd name="T114" fmla="*/ 57 w 309"/>
                <a:gd name="T115" fmla="*/ 297 h 530"/>
                <a:gd name="T116" fmla="*/ 50 w 309"/>
                <a:gd name="T117" fmla="*/ 317 h 530"/>
                <a:gd name="T118" fmla="*/ 40 w 309"/>
                <a:gd name="T119" fmla="*/ 334 h 530"/>
                <a:gd name="T120" fmla="*/ 34 w 309"/>
                <a:gd name="T121" fmla="*/ 345 h 530"/>
                <a:gd name="T122" fmla="*/ 132 w 309"/>
                <a:gd name="T123" fmla="*/ 53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9" h="530">
                  <a:moveTo>
                    <a:pt x="132" y="530"/>
                  </a:moveTo>
                  <a:lnTo>
                    <a:pt x="305" y="472"/>
                  </a:lnTo>
                  <a:lnTo>
                    <a:pt x="297" y="461"/>
                  </a:lnTo>
                  <a:lnTo>
                    <a:pt x="293" y="447"/>
                  </a:lnTo>
                  <a:lnTo>
                    <a:pt x="288" y="438"/>
                  </a:lnTo>
                  <a:lnTo>
                    <a:pt x="286" y="428"/>
                  </a:lnTo>
                  <a:lnTo>
                    <a:pt x="292" y="418"/>
                  </a:lnTo>
                  <a:lnTo>
                    <a:pt x="295" y="407"/>
                  </a:lnTo>
                  <a:lnTo>
                    <a:pt x="301" y="397"/>
                  </a:lnTo>
                  <a:lnTo>
                    <a:pt x="303" y="390"/>
                  </a:lnTo>
                  <a:lnTo>
                    <a:pt x="305" y="380"/>
                  </a:lnTo>
                  <a:lnTo>
                    <a:pt x="303" y="372"/>
                  </a:lnTo>
                  <a:lnTo>
                    <a:pt x="303" y="365"/>
                  </a:lnTo>
                  <a:lnTo>
                    <a:pt x="309" y="357"/>
                  </a:lnTo>
                  <a:lnTo>
                    <a:pt x="307" y="347"/>
                  </a:lnTo>
                  <a:lnTo>
                    <a:pt x="305" y="338"/>
                  </a:lnTo>
                  <a:lnTo>
                    <a:pt x="309" y="326"/>
                  </a:lnTo>
                  <a:lnTo>
                    <a:pt x="305" y="315"/>
                  </a:lnTo>
                  <a:lnTo>
                    <a:pt x="299" y="303"/>
                  </a:lnTo>
                  <a:lnTo>
                    <a:pt x="286" y="292"/>
                  </a:lnTo>
                  <a:lnTo>
                    <a:pt x="278" y="278"/>
                  </a:lnTo>
                  <a:lnTo>
                    <a:pt x="274" y="274"/>
                  </a:lnTo>
                  <a:lnTo>
                    <a:pt x="274" y="267"/>
                  </a:lnTo>
                  <a:lnTo>
                    <a:pt x="270" y="259"/>
                  </a:lnTo>
                  <a:lnTo>
                    <a:pt x="270" y="249"/>
                  </a:lnTo>
                  <a:lnTo>
                    <a:pt x="278" y="240"/>
                  </a:lnTo>
                  <a:lnTo>
                    <a:pt x="284" y="230"/>
                  </a:lnTo>
                  <a:lnTo>
                    <a:pt x="292" y="219"/>
                  </a:lnTo>
                  <a:lnTo>
                    <a:pt x="295" y="213"/>
                  </a:lnTo>
                  <a:lnTo>
                    <a:pt x="303" y="211"/>
                  </a:lnTo>
                  <a:lnTo>
                    <a:pt x="309" y="201"/>
                  </a:lnTo>
                  <a:lnTo>
                    <a:pt x="292" y="194"/>
                  </a:lnTo>
                  <a:lnTo>
                    <a:pt x="270" y="173"/>
                  </a:lnTo>
                  <a:lnTo>
                    <a:pt x="284" y="173"/>
                  </a:lnTo>
                  <a:lnTo>
                    <a:pt x="247" y="86"/>
                  </a:lnTo>
                  <a:lnTo>
                    <a:pt x="184" y="67"/>
                  </a:lnTo>
                  <a:lnTo>
                    <a:pt x="148" y="0"/>
                  </a:lnTo>
                  <a:lnTo>
                    <a:pt x="0" y="38"/>
                  </a:lnTo>
                  <a:lnTo>
                    <a:pt x="6" y="50"/>
                  </a:lnTo>
                  <a:lnTo>
                    <a:pt x="7" y="63"/>
                  </a:lnTo>
                  <a:lnTo>
                    <a:pt x="11" y="75"/>
                  </a:lnTo>
                  <a:lnTo>
                    <a:pt x="23" y="79"/>
                  </a:lnTo>
                  <a:lnTo>
                    <a:pt x="31" y="84"/>
                  </a:lnTo>
                  <a:lnTo>
                    <a:pt x="36" y="98"/>
                  </a:lnTo>
                  <a:lnTo>
                    <a:pt x="50" y="107"/>
                  </a:lnTo>
                  <a:lnTo>
                    <a:pt x="57" y="117"/>
                  </a:lnTo>
                  <a:lnTo>
                    <a:pt x="67" y="121"/>
                  </a:lnTo>
                  <a:lnTo>
                    <a:pt x="71" y="117"/>
                  </a:lnTo>
                  <a:lnTo>
                    <a:pt x="78" y="125"/>
                  </a:lnTo>
                  <a:lnTo>
                    <a:pt x="78" y="132"/>
                  </a:lnTo>
                  <a:lnTo>
                    <a:pt x="75" y="138"/>
                  </a:lnTo>
                  <a:lnTo>
                    <a:pt x="71" y="150"/>
                  </a:lnTo>
                  <a:lnTo>
                    <a:pt x="71" y="165"/>
                  </a:lnTo>
                  <a:lnTo>
                    <a:pt x="59" y="253"/>
                  </a:lnTo>
                  <a:lnTo>
                    <a:pt x="80" y="271"/>
                  </a:lnTo>
                  <a:lnTo>
                    <a:pt x="82" y="282"/>
                  </a:lnTo>
                  <a:lnTo>
                    <a:pt x="78" y="292"/>
                  </a:lnTo>
                  <a:lnTo>
                    <a:pt x="57" y="297"/>
                  </a:lnTo>
                  <a:lnTo>
                    <a:pt x="50" y="317"/>
                  </a:lnTo>
                  <a:lnTo>
                    <a:pt x="40" y="334"/>
                  </a:lnTo>
                  <a:lnTo>
                    <a:pt x="34" y="345"/>
                  </a:lnTo>
                  <a:lnTo>
                    <a:pt x="132" y="530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2" name="Freeform 316"/>
            <p:cNvSpPr>
              <a:spLocks/>
            </p:cNvSpPr>
            <p:nvPr/>
          </p:nvSpPr>
          <p:spPr bwMode="auto">
            <a:xfrm>
              <a:off x="6423025" y="4183063"/>
              <a:ext cx="1103313" cy="1185862"/>
            </a:xfrm>
            <a:custGeom>
              <a:avLst/>
              <a:gdLst>
                <a:gd name="T0" fmla="*/ 357 w 611"/>
                <a:gd name="T1" fmla="*/ 714 h 805"/>
                <a:gd name="T2" fmla="*/ 258 w 611"/>
                <a:gd name="T3" fmla="*/ 628 h 805"/>
                <a:gd name="T4" fmla="*/ 108 w 611"/>
                <a:gd name="T5" fmla="*/ 655 h 805"/>
                <a:gd name="T6" fmla="*/ 114 w 611"/>
                <a:gd name="T7" fmla="*/ 638 h 805"/>
                <a:gd name="T8" fmla="*/ 102 w 611"/>
                <a:gd name="T9" fmla="*/ 626 h 805"/>
                <a:gd name="T10" fmla="*/ 102 w 611"/>
                <a:gd name="T11" fmla="*/ 580 h 805"/>
                <a:gd name="T12" fmla="*/ 110 w 611"/>
                <a:gd name="T13" fmla="*/ 563 h 805"/>
                <a:gd name="T14" fmla="*/ 96 w 611"/>
                <a:gd name="T15" fmla="*/ 544 h 805"/>
                <a:gd name="T16" fmla="*/ 77 w 611"/>
                <a:gd name="T17" fmla="*/ 528 h 805"/>
                <a:gd name="T18" fmla="*/ 116 w 611"/>
                <a:gd name="T19" fmla="*/ 503 h 805"/>
                <a:gd name="T20" fmla="*/ 50 w 611"/>
                <a:gd name="T21" fmla="*/ 357 h 805"/>
                <a:gd name="T22" fmla="*/ 4 w 611"/>
                <a:gd name="T23" fmla="*/ 365 h 805"/>
                <a:gd name="T24" fmla="*/ 45 w 611"/>
                <a:gd name="T25" fmla="*/ 290 h 805"/>
                <a:gd name="T26" fmla="*/ 137 w 611"/>
                <a:gd name="T27" fmla="*/ 206 h 805"/>
                <a:gd name="T28" fmla="*/ 137 w 611"/>
                <a:gd name="T29" fmla="*/ 85 h 805"/>
                <a:gd name="T30" fmla="*/ 160 w 611"/>
                <a:gd name="T31" fmla="*/ 2 h 805"/>
                <a:gd name="T32" fmla="*/ 250 w 611"/>
                <a:gd name="T33" fmla="*/ 6 h 805"/>
                <a:gd name="T34" fmla="*/ 367 w 611"/>
                <a:gd name="T35" fmla="*/ 31 h 805"/>
                <a:gd name="T36" fmla="*/ 400 w 611"/>
                <a:gd name="T37" fmla="*/ 156 h 805"/>
                <a:gd name="T38" fmla="*/ 547 w 611"/>
                <a:gd name="T39" fmla="*/ 331 h 805"/>
                <a:gd name="T40" fmla="*/ 519 w 611"/>
                <a:gd name="T41" fmla="*/ 380 h 805"/>
                <a:gd name="T42" fmla="*/ 544 w 611"/>
                <a:gd name="T43" fmla="*/ 572 h 805"/>
                <a:gd name="T44" fmla="*/ 588 w 611"/>
                <a:gd name="T45" fmla="*/ 580 h 805"/>
                <a:gd name="T46" fmla="*/ 588 w 611"/>
                <a:gd name="T47" fmla="*/ 597 h 805"/>
                <a:gd name="T48" fmla="*/ 603 w 611"/>
                <a:gd name="T49" fmla="*/ 605 h 805"/>
                <a:gd name="T50" fmla="*/ 592 w 611"/>
                <a:gd name="T51" fmla="*/ 620 h 805"/>
                <a:gd name="T52" fmla="*/ 586 w 611"/>
                <a:gd name="T53" fmla="*/ 663 h 805"/>
                <a:gd name="T54" fmla="*/ 609 w 611"/>
                <a:gd name="T55" fmla="*/ 682 h 805"/>
                <a:gd name="T56" fmla="*/ 593 w 611"/>
                <a:gd name="T57" fmla="*/ 699 h 805"/>
                <a:gd name="T58" fmla="*/ 576 w 611"/>
                <a:gd name="T59" fmla="*/ 712 h 805"/>
                <a:gd name="T60" fmla="*/ 576 w 611"/>
                <a:gd name="T61" fmla="*/ 728 h 805"/>
                <a:gd name="T62" fmla="*/ 559 w 611"/>
                <a:gd name="T63" fmla="*/ 739 h 805"/>
                <a:gd name="T64" fmla="*/ 551 w 611"/>
                <a:gd name="T65" fmla="*/ 751 h 805"/>
                <a:gd name="T66" fmla="*/ 540 w 611"/>
                <a:gd name="T67" fmla="*/ 762 h 805"/>
                <a:gd name="T68" fmla="*/ 526 w 611"/>
                <a:gd name="T69" fmla="*/ 764 h 805"/>
                <a:gd name="T70" fmla="*/ 522 w 611"/>
                <a:gd name="T71" fmla="*/ 772 h 805"/>
                <a:gd name="T72" fmla="*/ 507 w 611"/>
                <a:gd name="T73" fmla="*/ 778 h 805"/>
                <a:gd name="T74" fmla="*/ 507 w 611"/>
                <a:gd name="T75" fmla="*/ 793 h 805"/>
                <a:gd name="T76" fmla="*/ 486 w 611"/>
                <a:gd name="T77" fmla="*/ 801 h 805"/>
                <a:gd name="T78" fmla="*/ 461 w 611"/>
                <a:gd name="T79" fmla="*/ 801 h 805"/>
                <a:gd name="T80" fmla="*/ 394 w 611"/>
                <a:gd name="T81" fmla="*/ 801 h 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11" h="805">
                  <a:moveTo>
                    <a:pt x="394" y="801"/>
                  </a:moveTo>
                  <a:lnTo>
                    <a:pt x="357" y="714"/>
                  </a:lnTo>
                  <a:lnTo>
                    <a:pt x="294" y="695"/>
                  </a:lnTo>
                  <a:lnTo>
                    <a:pt x="258" y="628"/>
                  </a:lnTo>
                  <a:lnTo>
                    <a:pt x="110" y="666"/>
                  </a:lnTo>
                  <a:lnTo>
                    <a:pt x="108" y="655"/>
                  </a:lnTo>
                  <a:lnTo>
                    <a:pt x="108" y="643"/>
                  </a:lnTo>
                  <a:lnTo>
                    <a:pt x="114" y="638"/>
                  </a:lnTo>
                  <a:lnTo>
                    <a:pt x="110" y="632"/>
                  </a:lnTo>
                  <a:lnTo>
                    <a:pt x="102" y="626"/>
                  </a:lnTo>
                  <a:lnTo>
                    <a:pt x="102" y="601"/>
                  </a:lnTo>
                  <a:lnTo>
                    <a:pt x="102" y="580"/>
                  </a:lnTo>
                  <a:lnTo>
                    <a:pt x="108" y="572"/>
                  </a:lnTo>
                  <a:lnTo>
                    <a:pt x="110" y="563"/>
                  </a:lnTo>
                  <a:lnTo>
                    <a:pt x="106" y="549"/>
                  </a:lnTo>
                  <a:lnTo>
                    <a:pt x="96" y="544"/>
                  </a:lnTo>
                  <a:lnTo>
                    <a:pt x="89" y="536"/>
                  </a:lnTo>
                  <a:lnTo>
                    <a:pt x="77" y="528"/>
                  </a:lnTo>
                  <a:lnTo>
                    <a:pt x="73" y="524"/>
                  </a:lnTo>
                  <a:lnTo>
                    <a:pt x="116" y="503"/>
                  </a:lnTo>
                  <a:lnTo>
                    <a:pt x="64" y="363"/>
                  </a:lnTo>
                  <a:lnTo>
                    <a:pt x="50" y="357"/>
                  </a:lnTo>
                  <a:lnTo>
                    <a:pt x="45" y="342"/>
                  </a:lnTo>
                  <a:lnTo>
                    <a:pt x="4" y="365"/>
                  </a:lnTo>
                  <a:lnTo>
                    <a:pt x="0" y="350"/>
                  </a:lnTo>
                  <a:lnTo>
                    <a:pt x="45" y="290"/>
                  </a:lnTo>
                  <a:lnTo>
                    <a:pt x="71" y="225"/>
                  </a:lnTo>
                  <a:lnTo>
                    <a:pt x="137" y="206"/>
                  </a:lnTo>
                  <a:lnTo>
                    <a:pt x="116" y="100"/>
                  </a:lnTo>
                  <a:lnTo>
                    <a:pt x="137" y="85"/>
                  </a:lnTo>
                  <a:lnTo>
                    <a:pt x="119" y="48"/>
                  </a:lnTo>
                  <a:lnTo>
                    <a:pt x="160" y="2"/>
                  </a:lnTo>
                  <a:lnTo>
                    <a:pt x="202" y="0"/>
                  </a:lnTo>
                  <a:lnTo>
                    <a:pt x="250" y="6"/>
                  </a:lnTo>
                  <a:lnTo>
                    <a:pt x="307" y="16"/>
                  </a:lnTo>
                  <a:lnTo>
                    <a:pt x="367" y="31"/>
                  </a:lnTo>
                  <a:lnTo>
                    <a:pt x="400" y="48"/>
                  </a:lnTo>
                  <a:lnTo>
                    <a:pt x="400" y="156"/>
                  </a:lnTo>
                  <a:lnTo>
                    <a:pt x="446" y="292"/>
                  </a:lnTo>
                  <a:lnTo>
                    <a:pt x="547" y="331"/>
                  </a:lnTo>
                  <a:lnTo>
                    <a:pt x="544" y="373"/>
                  </a:lnTo>
                  <a:lnTo>
                    <a:pt x="519" y="380"/>
                  </a:lnTo>
                  <a:lnTo>
                    <a:pt x="488" y="544"/>
                  </a:lnTo>
                  <a:lnTo>
                    <a:pt x="544" y="572"/>
                  </a:lnTo>
                  <a:lnTo>
                    <a:pt x="590" y="572"/>
                  </a:lnTo>
                  <a:lnTo>
                    <a:pt x="588" y="580"/>
                  </a:lnTo>
                  <a:lnTo>
                    <a:pt x="584" y="590"/>
                  </a:lnTo>
                  <a:lnTo>
                    <a:pt x="588" y="597"/>
                  </a:lnTo>
                  <a:lnTo>
                    <a:pt x="597" y="597"/>
                  </a:lnTo>
                  <a:lnTo>
                    <a:pt x="603" y="605"/>
                  </a:lnTo>
                  <a:lnTo>
                    <a:pt x="603" y="616"/>
                  </a:lnTo>
                  <a:lnTo>
                    <a:pt x="592" y="620"/>
                  </a:lnTo>
                  <a:lnTo>
                    <a:pt x="592" y="630"/>
                  </a:lnTo>
                  <a:lnTo>
                    <a:pt x="586" y="663"/>
                  </a:lnTo>
                  <a:lnTo>
                    <a:pt x="611" y="672"/>
                  </a:lnTo>
                  <a:lnTo>
                    <a:pt x="609" y="682"/>
                  </a:lnTo>
                  <a:lnTo>
                    <a:pt x="601" y="695"/>
                  </a:lnTo>
                  <a:lnTo>
                    <a:pt x="593" y="699"/>
                  </a:lnTo>
                  <a:lnTo>
                    <a:pt x="586" y="705"/>
                  </a:lnTo>
                  <a:lnTo>
                    <a:pt x="576" y="712"/>
                  </a:lnTo>
                  <a:lnTo>
                    <a:pt x="586" y="718"/>
                  </a:lnTo>
                  <a:lnTo>
                    <a:pt x="576" y="728"/>
                  </a:lnTo>
                  <a:lnTo>
                    <a:pt x="568" y="735"/>
                  </a:lnTo>
                  <a:lnTo>
                    <a:pt x="559" y="739"/>
                  </a:lnTo>
                  <a:lnTo>
                    <a:pt x="559" y="747"/>
                  </a:lnTo>
                  <a:lnTo>
                    <a:pt x="551" y="751"/>
                  </a:lnTo>
                  <a:lnTo>
                    <a:pt x="545" y="760"/>
                  </a:lnTo>
                  <a:lnTo>
                    <a:pt x="540" y="762"/>
                  </a:lnTo>
                  <a:lnTo>
                    <a:pt x="530" y="760"/>
                  </a:lnTo>
                  <a:lnTo>
                    <a:pt x="526" y="764"/>
                  </a:lnTo>
                  <a:lnTo>
                    <a:pt x="526" y="770"/>
                  </a:lnTo>
                  <a:lnTo>
                    <a:pt x="522" y="772"/>
                  </a:lnTo>
                  <a:lnTo>
                    <a:pt x="515" y="772"/>
                  </a:lnTo>
                  <a:lnTo>
                    <a:pt x="507" y="778"/>
                  </a:lnTo>
                  <a:lnTo>
                    <a:pt x="507" y="783"/>
                  </a:lnTo>
                  <a:lnTo>
                    <a:pt x="507" y="793"/>
                  </a:lnTo>
                  <a:lnTo>
                    <a:pt x="503" y="801"/>
                  </a:lnTo>
                  <a:lnTo>
                    <a:pt x="486" y="801"/>
                  </a:lnTo>
                  <a:lnTo>
                    <a:pt x="474" y="805"/>
                  </a:lnTo>
                  <a:lnTo>
                    <a:pt x="461" y="801"/>
                  </a:lnTo>
                  <a:lnTo>
                    <a:pt x="453" y="801"/>
                  </a:lnTo>
                  <a:lnTo>
                    <a:pt x="394" y="801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3" name="Freeform 317"/>
            <p:cNvSpPr>
              <a:spLocks/>
            </p:cNvSpPr>
            <p:nvPr/>
          </p:nvSpPr>
          <p:spPr bwMode="auto">
            <a:xfrm>
              <a:off x="7151688" y="4214813"/>
              <a:ext cx="989012" cy="1092200"/>
            </a:xfrm>
            <a:custGeom>
              <a:avLst/>
              <a:gdLst>
                <a:gd name="T0" fmla="*/ 209 w 548"/>
                <a:gd name="T1" fmla="*/ 662 h 740"/>
                <a:gd name="T2" fmla="*/ 186 w 548"/>
                <a:gd name="T3" fmla="*/ 643 h 740"/>
                <a:gd name="T4" fmla="*/ 192 w 548"/>
                <a:gd name="T5" fmla="*/ 600 h 740"/>
                <a:gd name="T6" fmla="*/ 203 w 548"/>
                <a:gd name="T7" fmla="*/ 585 h 740"/>
                <a:gd name="T8" fmla="*/ 188 w 548"/>
                <a:gd name="T9" fmla="*/ 577 h 740"/>
                <a:gd name="T10" fmla="*/ 188 w 548"/>
                <a:gd name="T11" fmla="*/ 560 h 740"/>
                <a:gd name="T12" fmla="*/ 144 w 548"/>
                <a:gd name="T13" fmla="*/ 552 h 740"/>
                <a:gd name="T14" fmla="*/ 119 w 548"/>
                <a:gd name="T15" fmla="*/ 360 h 740"/>
                <a:gd name="T16" fmla="*/ 147 w 548"/>
                <a:gd name="T17" fmla="*/ 311 h 740"/>
                <a:gd name="T18" fmla="*/ 0 w 548"/>
                <a:gd name="T19" fmla="*/ 136 h 740"/>
                <a:gd name="T20" fmla="*/ 25 w 548"/>
                <a:gd name="T21" fmla="*/ 40 h 740"/>
                <a:gd name="T22" fmla="*/ 138 w 548"/>
                <a:gd name="T23" fmla="*/ 65 h 740"/>
                <a:gd name="T24" fmla="*/ 266 w 548"/>
                <a:gd name="T25" fmla="*/ 28 h 740"/>
                <a:gd name="T26" fmla="*/ 341 w 548"/>
                <a:gd name="T27" fmla="*/ 7 h 740"/>
                <a:gd name="T28" fmla="*/ 399 w 548"/>
                <a:gd name="T29" fmla="*/ 0 h 740"/>
                <a:gd name="T30" fmla="*/ 408 w 548"/>
                <a:gd name="T31" fmla="*/ 103 h 740"/>
                <a:gd name="T32" fmla="*/ 428 w 548"/>
                <a:gd name="T33" fmla="*/ 132 h 740"/>
                <a:gd name="T34" fmla="*/ 445 w 548"/>
                <a:gd name="T35" fmla="*/ 149 h 740"/>
                <a:gd name="T36" fmla="*/ 458 w 548"/>
                <a:gd name="T37" fmla="*/ 172 h 740"/>
                <a:gd name="T38" fmla="*/ 462 w 548"/>
                <a:gd name="T39" fmla="*/ 216 h 740"/>
                <a:gd name="T40" fmla="*/ 458 w 548"/>
                <a:gd name="T41" fmla="*/ 240 h 740"/>
                <a:gd name="T42" fmla="*/ 458 w 548"/>
                <a:gd name="T43" fmla="*/ 259 h 740"/>
                <a:gd name="T44" fmla="*/ 462 w 548"/>
                <a:gd name="T45" fmla="*/ 280 h 740"/>
                <a:gd name="T46" fmla="*/ 453 w 548"/>
                <a:gd name="T47" fmla="*/ 289 h 740"/>
                <a:gd name="T48" fmla="*/ 464 w 548"/>
                <a:gd name="T49" fmla="*/ 318 h 740"/>
                <a:gd name="T50" fmla="*/ 462 w 548"/>
                <a:gd name="T51" fmla="*/ 351 h 740"/>
                <a:gd name="T52" fmla="*/ 458 w 548"/>
                <a:gd name="T53" fmla="*/ 391 h 740"/>
                <a:gd name="T54" fmla="*/ 466 w 548"/>
                <a:gd name="T55" fmla="*/ 418 h 740"/>
                <a:gd name="T56" fmla="*/ 493 w 548"/>
                <a:gd name="T57" fmla="*/ 445 h 740"/>
                <a:gd name="T58" fmla="*/ 548 w 548"/>
                <a:gd name="T59" fmla="*/ 522 h 740"/>
                <a:gd name="T60" fmla="*/ 512 w 548"/>
                <a:gd name="T61" fmla="*/ 533 h 740"/>
                <a:gd name="T62" fmla="*/ 343 w 548"/>
                <a:gd name="T63" fmla="*/ 631 h 740"/>
                <a:gd name="T64" fmla="*/ 345 w 548"/>
                <a:gd name="T65" fmla="*/ 740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48" h="740">
                  <a:moveTo>
                    <a:pt x="345" y="740"/>
                  </a:moveTo>
                  <a:lnTo>
                    <a:pt x="209" y="662"/>
                  </a:lnTo>
                  <a:lnTo>
                    <a:pt x="211" y="652"/>
                  </a:lnTo>
                  <a:lnTo>
                    <a:pt x="186" y="643"/>
                  </a:lnTo>
                  <a:lnTo>
                    <a:pt x="192" y="610"/>
                  </a:lnTo>
                  <a:lnTo>
                    <a:pt x="192" y="600"/>
                  </a:lnTo>
                  <a:lnTo>
                    <a:pt x="203" y="596"/>
                  </a:lnTo>
                  <a:lnTo>
                    <a:pt x="203" y="585"/>
                  </a:lnTo>
                  <a:lnTo>
                    <a:pt x="197" y="577"/>
                  </a:lnTo>
                  <a:lnTo>
                    <a:pt x="188" y="577"/>
                  </a:lnTo>
                  <a:lnTo>
                    <a:pt x="184" y="570"/>
                  </a:lnTo>
                  <a:lnTo>
                    <a:pt x="188" y="560"/>
                  </a:lnTo>
                  <a:lnTo>
                    <a:pt x="190" y="552"/>
                  </a:lnTo>
                  <a:lnTo>
                    <a:pt x="144" y="552"/>
                  </a:lnTo>
                  <a:lnTo>
                    <a:pt x="88" y="524"/>
                  </a:lnTo>
                  <a:lnTo>
                    <a:pt x="119" y="360"/>
                  </a:lnTo>
                  <a:lnTo>
                    <a:pt x="144" y="353"/>
                  </a:lnTo>
                  <a:lnTo>
                    <a:pt x="147" y="311"/>
                  </a:lnTo>
                  <a:lnTo>
                    <a:pt x="46" y="272"/>
                  </a:lnTo>
                  <a:lnTo>
                    <a:pt x="0" y="136"/>
                  </a:lnTo>
                  <a:lnTo>
                    <a:pt x="0" y="28"/>
                  </a:lnTo>
                  <a:lnTo>
                    <a:pt x="25" y="40"/>
                  </a:lnTo>
                  <a:lnTo>
                    <a:pt x="115" y="69"/>
                  </a:lnTo>
                  <a:lnTo>
                    <a:pt x="138" y="65"/>
                  </a:lnTo>
                  <a:lnTo>
                    <a:pt x="186" y="51"/>
                  </a:lnTo>
                  <a:lnTo>
                    <a:pt x="266" y="28"/>
                  </a:lnTo>
                  <a:lnTo>
                    <a:pt x="299" y="7"/>
                  </a:lnTo>
                  <a:lnTo>
                    <a:pt x="341" y="7"/>
                  </a:lnTo>
                  <a:lnTo>
                    <a:pt x="376" y="7"/>
                  </a:lnTo>
                  <a:lnTo>
                    <a:pt x="399" y="0"/>
                  </a:lnTo>
                  <a:lnTo>
                    <a:pt x="406" y="3"/>
                  </a:lnTo>
                  <a:lnTo>
                    <a:pt x="408" y="103"/>
                  </a:lnTo>
                  <a:lnTo>
                    <a:pt x="422" y="130"/>
                  </a:lnTo>
                  <a:lnTo>
                    <a:pt x="428" y="132"/>
                  </a:lnTo>
                  <a:lnTo>
                    <a:pt x="437" y="142"/>
                  </a:lnTo>
                  <a:lnTo>
                    <a:pt x="445" y="149"/>
                  </a:lnTo>
                  <a:lnTo>
                    <a:pt x="451" y="163"/>
                  </a:lnTo>
                  <a:lnTo>
                    <a:pt x="458" y="172"/>
                  </a:lnTo>
                  <a:lnTo>
                    <a:pt x="460" y="193"/>
                  </a:lnTo>
                  <a:lnTo>
                    <a:pt x="462" y="216"/>
                  </a:lnTo>
                  <a:lnTo>
                    <a:pt x="462" y="228"/>
                  </a:lnTo>
                  <a:lnTo>
                    <a:pt x="458" y="240"/>
                  </a:lnTo>
                  <a:lnTo>
                    <a:pt x="456" y="251"/>
                  </a:lnTo>
                  <a:lnTo>
                    <a:pt x="458" y="259"/>
                  </a:lnTo>
                  <a:lnTo>
                    <a:pt x="462" y="274"/>
                  </a:lnTo>
                  <a:lnTo>
                    <a:pt x="462" y="280"/>
                  </a:lnTo>
                  <a:lnTo>
                    <a:pt x="454" y="286"/>
                  </a:lnTo>
                  <a:lnTo>
                    <a:pt x="453" y="289"/>
                  </a:lnTo>
                  <a:lnTo>
                    <a:pt x="458" y="312"/>
                  </a:lnTo>
                  <a:lnTo>
                    <a:pt x="464" y="318"/>
                  </a:lnTo>
                  <a:lnTo>
                    <a:pt x="468" y="335"/>
                  </a:lnTo>
                  <a:lnTo>
                    <a:pt x="462" y="351"/>
                  </a:lnTo>
                  <a:lnTo>
                    <a:pt x="456" y="372"/>
                  </a:lnTo>
                  <a:lnTo>
                    <a:pt x="458" y="391"/>
                  </a:lnTo>
                  <a:lnTo>
                    <a:pt x="466" y="406"/>
                  </a:lnTo>
                  <a:lnTo>
                    <a:pt x="466" y="418"/>
                  </a:lnTo>
                  <a:lnTo>
                    <a:pt x="466" y="433"/>
                  </a:lnTo>
                  <a:lnTo>
                    <a:pt x="493" y="445"/>
                  </a:lnTo>
                  <a:lnTo>
                    <a:pt x="537" y="483"/>
                  </a:lnTo>
                  <a:lnTo>
                    <a:pt x="548" y="522"/>
                  </a:lnTo>
                  <a:lnTo>
                    <a:pt x="529" y="533"/>
                  </a:lnTo>
                  <a:lnTo>
                    <a:pt x="512" y="533"/>
                  </a:lnTo>
                  <a:lnTo>
                    <a:pt x="451" y="570"/>
                  </a:lnTo>
                  <a:lnTo>
                    <a:pt x="343" y="631"/>
                  </a:lnTo>
                  <a:lnTo>
                    <a:pt x="387" y="710"/>
                  </a:lnTo>
                  <a:lnTo>
                    <a:pt x="345" y="740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4" name="Freeform 318"/>
            <p:cNvSpPr>
              <a:spLocks/>
            </p:cNvSpPr>
            <p:nvPr/>
          </p:nvSpPr>
          <p:spPr bwMode="auto">
            <a:xfrm>
              <a:off x="7874000" y="4221163"/>
              <a:ext cx="604838" cy="784225"/>
            </a:xfrm>
            <a:custGeom>
              <a:avLst/>
              <a:gdLst>
                <a:gd name="T0" fmla="*/ 142 w 336"/>
                <a:gd name="T1" fmla="*/ 519 h 530"/>
                <a:gd name="T2" fmla="*/ 131 w 336"/>
                <a:gd name="T3" fmla="*/ 480 h 530"/>
                <a:gd name="T4" fmla="*/ 87 w 336"/>
                <a:gd name="T5" fmla="*/ 442 h 530"/>
                <a:gd name="T6" fmla="*/ 60 w 336"/>
                <a:gd name="T7" fmla="*/ 430 h 530"/>
                <a:gd name="T8" fmla="*/ 60 w 336"/>
                <a:gd name="T9" fmla="*/ 415 h 530"/>
                <a:gd name="T10" fmla="*/ 60 w 336"/>
                <a:gd name="T11" fmla="*/ 403 h 530"/>
                <a:gd name="T12" fmla="*/ 52 w 336"/>
                <a:gd name="T13" fmla="*/ 388 h 530"/>
                <a:gd name="T14" fmla="*/ 50 w 336"/>
                <a:gd name="T15" fmla="*/ 369 h 530"/>
                <a:gd name="T16" fmla="*/ 56 w 336"/>
                <a:gd name="T17" fmla="*/ 348 h 530"/>
                <a:gd name="T18" fmla="*/ 62 w 336"/>
                <a:gd name="T19" fmla="*/ 332 h 530"/>
                <a:gd name="T20" fmla="*/ 58 w 336"/>
                <a:gd name="T21" fmla="*/ 315 h 530"/>
                <a:gd name="T22" fmla="*/ 52 w 336"/>
                <a:gd name="T23" fmla="*/ 309 h 530"/>
                <a:gd name="T24" fmla="*/ 47 w 336"/>
                <a:gd name="T25" fmla="*/ 286 h 530"/>
                <a:gd name="T26" fmla="*/ 48 w 336"/>
                <a:gd name="T27" fmla="*/ 283 h 530"/>
                <a:gd name="T28" fmla="*/ 56 w 336"/>
                <a:gd name="T29" fmla="*/ 277 h 530"/>
                <a:gd name="T30" fmla="*/ 56 w 336"/>
                <a:gd name="T31" fmla="*/ 271 h 530"/>
                <a:gd name="T32" fmla="*/ 52 w 336"/>
                <a:gd name="T33" fmla="*/ 256 h 530"/>
                <a:gd name="T34" fmla="*/ 50 w 336"/>
                <a:gd name="T35" fmla="*/ 248 h 530"/>
                <a:gd name="T36" fmla="*/ 52 w 336"/>
                <a:gd name="T37" fmla="*/ 237 h 530"/>
                <a:gd name="T38" fmla="*/ 56 w 336"/>
                <a:gd name="T39" fmla="*/ 225 h 530"/>
                <a:gd name="T40" fmla="*/ 56 w 336"/>
                <a:gd name="T41" fmla="*/ 213 h 530"/>
                <a:gd name="T42" fmla="*/ 54 w 336"/>
                <a:gd name="T43" fmla="*/ 190 h 530"/>
                <a:gd name="T44" fmla="*/ 52 w 336"/>
                <a:gd name="T45" fmla="*/ 169 h 530"/>
                <a:gd name="T46" fmla="*/ 45 w 336"/>
                <a:gd name="T47" fmla="*/ 160 h 530"/>
                <a:gd name="T48" fmla="*/ 39 w 336"/>
                <a:gd name="T49" fmla="*/ 146 h 530"/>
                <a:gd name="T50" fmla="*/ 31 w 336"/>
                <a:gd name="T51" fmla="*/ 139 h 530"/>
                <a:gd name="T52" fmla="*/ 22 w 336"/>
                <a:gd name="T53" fmla="*/ 129 h 530"/>
                <a:gd name="T54" fmla="*/ 16 w 336"/>
                <a:gd name="T55" fmla="*/ 127 h 530"/>
                <a:gd name="T56" fmla="*/ 2 w 336"/>
                <a:gd name="T57" fmla="*/ 100 h 530"/>
                <a:gd name="T58" fmla="*/ 0 w 336"/>
                <a:gd name="T59" fmla="*/ 0 h 530"/>
                <a:gd name="T60" fmla="*/ 329 w 336"/>
                <a:gd name="T61" fmla="*/ 175 h 530"/>
                <a:gd name="T62" fmla="*/ 336 w 336"/>
                <a:gd name="T63" fmla="*/ 244 h 530"/>
                <a:gd name="T64" fmla="*/ 263 w 336"/>
                <a:gd name="T65" fmla="*/ 338 h 530"/>
                <a:gd name="T66" fmla="*/ 267 w 336"/>
                <a:gd name="T67" fmla="*/ 365 h 530"/>
                <a:gd name="T68" fmla="*/ 225 w 336"/>
                <a:gd name="T69" fmla="*/ 494 h 530"/>
                <a:gd name="T70" fmla="*/ 214 w 336"/>
                <a:gd name="T71" fmla="*/ 515 h 530"/>
                <a:gd name="T72" fmla="*/ 198 w 336"/>
                <a:gd name="T73" fmla="*/ 528 h 530"/>
                <a:gd name="T74" fmla="*/ 183 w 336"/>
                <a:gd name="T75" fmla="*/ 530 h 530"/>
                <a:gd name="T76" fmla="*/ 173 w 336"/>
                <a:gd name="T77" fmla="*/ 530 h 530"/>
                <a:gd name="T78" fmla="*/ 142 w 336"/>
                <a:gd name="T79" fmla="*/ 519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36" h="530">
                  <a:moveTo>
                    <a:pt x="142" y="519"/>
                  </a:moveTo>
                  <a:lnTo>
                    <a:pt x="131" y="480"/>
                  </a:lnTo>
                  <a:lnTo>
                    <a:pt x="87" y="442"/>
                  </a:lnTo>
                  <a:lnTo>
                    <a:pt x="60" y="430"/>
                  </a:lnTo>
                  <a:lnTo>
                    <a:pt x="60" y="415"/>
                  </a:lnTo>
                  <a:lnTo>
                    <a:pt x="60" y="403"/>
                  </a:lnTo>
                  <a:lnTo>
                    <a:pt x="52" y="388"/>
                  </a:lnTo>
                  <a:lnTo>
                    <a:pt x="50" y="369"/>
                  </a:lnTo>
                  <a:lnTo>
                    <a:pt x="56" y="348"/>
                  </a:lnTo>
                  <a:lnTo>
                    <a:pt x="62" y="332"/>
                  </a:lnTo>
                  <a:lnTo>
                    <a:pt x="58" y="315"/>
                  </a:lnTo>
                  <a:lnTo>
                    <a:pt x="52" y="309"/>
                  </a:lnTo>
                  <a:lnTo>
                    <a:pt x="47" y="286"/>
                  </a:lnTo>
                  <a:lnTo>
                    <a:pt x="48" y="283"/>
                  </a:lnTo>
                  <a:lnTo>
                    <a:pt x="56" y="277"/>
                  </a:lnTo>
                  <a:lnTo>
                    <a:pt x="56" y="271"/>
                  </a:lnTo>
                  <a:lnTo>
                    <a:pt x="52" y="256"/>
                  </a:lnTo>
                  <a:lnTo>
                    <a:pt x="50" y="248"/>
                  </a:lnTo>
                  <a:lnTo>
                    <a:pt x="52" y="237"/>
                  </a:lnTo>
                  <a:lnTo>
                    <a:pt x="56" y="225"/>
                  </a:lnTo>
                  <a:lnTo>
                    <a:pt x="56" y="213"/>
                  </a:lnTo>
                  <a:lnTo>
                    <a:pt x="54" y="190"/>
                  </a:lnTo>
                  <a:lnTo>
                    <a:pt x="52" y="169"/>
                  </a:lnTo>
                  <a:lnTo>
                    <a:pt x="45" y="160"/>
                  </a:lnTo>
                  <a:lnTo>
                    <a:pt x="39" y="146"/>
                  </a:lnTo>
                  <a:lnTo>
                    <a:pt x="31" y="139"/>
                  </a:lnTo>
                  <a:lnTo>
                    <a:pt x="22" y="129"/>
                  </a:lnTo>
                  <a:lnTo>
                    <a:pt x="16" y="127"/>
                  </a:lnTo>
                  <a:lnTo>
                    <a:pt x="2" y="100"/>
                  </a:lnTo>
                  <a:lnTo>
                    <a:pt x="0" y="0"/>
                  </a:lnTo>
                  <a:lnTo>
                    <a:pt x="329" y="175"/>
                  </a:lnTo>
                  <a:lnTo>
                    <a:pt x="336" y="244"/>
                  </a:lnTo>
                  <a:lnTo>
                    <a:pt x="263" y="338"/>
                  </a:lnTo>
                  <a:lnTo>
                    <a:pt x="267" y="365"/>
                  </a:lnTo>
                  <a:lnTo>
                    <a:pt x="225" y="494"/>
                  </a:lnTo>
                  <a:lnTo>
                    <a:pt x="214" y="515"/>
                  </a:lnTo>
                  <a:lnTo>
                    <a:pt x="198" y="528"/>
                  </a:lnTo>
                  <a:lnTo>
                    <a:pt x="183" y="530"/>
                  </a:lnTo>
                  <a:lnTo>
                    <a:pt x="173" y="530"/>
                  </a:lnTo>
                  <a:lnTo>
                    <a:pt x="142" y="519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5" name="Freeform 319"/>
            <p:cNvSpPr>
              <a:spLocks/>
            </p:cNvSpPr>
            <p:nvPr/>
          </p:nvSpPr>
          <p:spPr bwMode="auto">
            <a:xfrm>
              <a:off x="7732713" y="4989513"/>
              <a:ext cx="588962" cy="533400"/>
            </a:xfrm>
            <a:custGeom>
              <a:avLst/>
              <a:gdLst>
                <a:gd name="T0" fmla="*/ 148 w 326"/>
                <a:gd name="T1" fmla="*/ 361 h 363"/>
                <a:gd name="T2" fmla="*/ 84 w 326"/>
                <a:gd name="T3" fmla="*/ 327 h 363"/>
                <a:gd name="T4" fmla="*/ 0 w 326"/>
                <a:gd name="T5" fmla="*/ 277 h 363"/>
                <a:gd name="T6" fmla="*/ 23 w 326"/>
                <a:gd name="T7" fmla="*/ 213 h 363"/>
                <a:gd name="T8" fmla="*/ 65 w 326"/>
                <a:gd name="T9" fmla="*/ 183 h 363"/>
                <a:gd name="T10" fmla="*/ 21 w 326"/>
                <a:gd name="T11" fmla="*/ 104 h 363"/>
                <a:gd name="T12" fmla="*/ 129 w 326"/>
                <a:gd name="T13" fmla="*/ 43 h 363"/>
                <a:gd name="T14" fmla="*/ 190 w 326"/>
                <a:gd name="T15" fmla="*/ 6 h 363"/>
                <a:gd name="T16" fmla="*/ 196 w 326"/>
                <a:gd name="T17" fmla="*/ 14 h 363"/>
                <a:gd name="T18" fmla="*/ 223 w 326"/>
                <a:gd name="T19" fmla="*/ 0 h 363"/>
                <a:gd name="T20" fmla="*/ 236 w 326"/>
                <a:gd name="T21" fmla="*/ 0 h 363"/>
                <a:gd name="T22" fmla="*/ 257 w 326"/>
                <a:gd name="T23" fmla="*/ 14 h 363"/>
                <a:gd name="T24" fmla="*/ 263 w 326"/>
                <a:gd name="T25" fmla="*/ 31 h 363"/>
                <a:gd name="T26" fmla="*/ 250 w 326"/>
                <a:gd name="T27" fmla="*/ 71 h 363"/>
                <a:gd name="T28" fmla="*/ 242 w 326"/>
                <a:gd name="T29" fmla="*/ 81 h 363"/>
                <a:gd name="T30" fmla="*/ 232 w 326"/>
                <a:gd name="T31" fmla="*/ 85 h 363"/>
                <a:gd name="T32" fmla="*/ 230 w 326"/>
                <a:gd name="T33" fmla="*/ 89 h 363"/>
                <a:gd name="T34" fmla="*/ 230 w 326"/>
                <a:gd name="T35" fmla="*/ 98 h 363"/>
                <a:gd name="T36" fmla="*/ 246 w 326"/>
                <a:gd name="T37" fmla="*/ 123 h 363"/>
                <a:gd name="T38" fmla="*/ 248 w 326"/>
                <a:gd name="T39" fmla="*/ 139 h 363"/>
                <a:gd name="T40" fmla="*/ 251 w 326"/>
                <a:gd name="T41" fmla="*/ 142 h 363"/>
                <a:gd name="T42" fmla="*/ 274 w 326"/>
                <a:gd name="T43" fmla="*/ 131 h 363"/>
                <a:gd name="T44" fmla="*/ 296 w 326"/>
                <a:gd name="T45" fmla="*/ 162 h 363"/>
                <a:gd name="T46" fmla="*/ 322 w 326"/>
                <a:gd name="T47" fmla="*/ 211 h 363"/>
                <a:gd name="T48" fmla="*/ 326 w 326"/>
                <a:gd name="T49" fmla="*/ 235 h 363"/>
                <a:gd name="T50" fmla="*/ 319 w 326"/>
                <a:gd name="T51" fmla="*/ 246 h 363"/>
                <a:gd name="T52" fmla="*/ 303 w 326"/>
                <a:gd name="T53" fmla="*/ 248 h 363"/>
                <a:gd name="T54" fmla="*/ 299 w 326"/>
                <a:gd name="T55" fmla="*/ 250 h 363"/>
                <a:gd name="T56" fmla="*/ 299 w 326"/>
                <a:gd name="T57" fmla="*/ 259 h 363"/>
                <a:gd name="T58" fmla="*/ 292 w 326"/>
                <a:gd name="T59" fmla="*/ 269 h 363"/>
                <a:gd name="T60" fmla="*/ 276 w 326"/>
                <a:gd name="T61" fmla="*/ 279 h 363"/>
                <a:gd name="T62" fmla="*/ 253 w 326"/>
                <a:gd name="T63" fmla="*/ 296 h 363"/>
                <a:gd name="T64" fmla="*/ 246 w 326"/>
                <a:gd name="T65" fmla="*/ 306 h 363"/>
                <a:gd name="T66" fmla="*/ 232 w 326"/>
                <a:gd name="T67" fmla="*/ 319 h 363"/>
                <a:gd name="T68" fmla="*/ 215 w 326"/>
                <a:gd name="T69" fmla="*/ 319 h 363"/>
                <a:gd name="T70" fmla="*/ 205 w 326"/>
                <a:gd name="T71" fmla="*/ 317 h 363"/>
                <a:gd name="T72" fmla="*/ 200 w 326"/>
                <a:gd name="T73" fmla="*/ 317 h 363"/>
                <a:gd name="T74" fmla="*/ 200 w 326"/>
                <a:gd name="T75" fmla="*/ 329 h 363"/>
                <a:gd name="T76" fmla="*/ 194 w 326"/>
                <a:gd name="T77" fmla="*/ 340 h 363"/>
                <a:gd name="T78" fmla="*/ 177 w 326"/>
                <a:gd name="T79" fmla="*/ 355 h 363"/>
                <a:gd name="T80" fmla="*/ 161 w 326"/>
                <a:gd name="T81" fmla="*/ 363 h 363"/>
                <a:gd name="T82" fmla="*/ 148 w 326"/>
                <a:gd name="T83" fmla="*/ 36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6" h="363">
                  <a:moveTo>
                    <a:pt x="148" y="361"/>
                  </a:moveTo>
                  <a:lnTo>
                    <a:pt x="84" y="327"/>
                  </a:lnTo>
                  <a:lnTo>
                    <a:pt x="0" y="277"/>
                  </a:lnTo>
                  <a:lnTo>
                    <a:pt x="23" y="213"/>
                  </a:lnTo>
                  <a:lnTo>
                    <a:pt x="65" y="183"/>
                  </a:lnTo>
                  <a:lnTo>
                    <a:pt x="21" y="104"/>
                  </a:lnTo>
                  <a:lnTo>
                    <a:pt x="129" y="43"/>
                  </a:lnTo>
                  <a:lnTo>
                    <a:pt x="190" y="6"/>
                  </a:lnTo>
                  <a:lnTo>
                    <a:pt x="196" y="14"/>
                  </a:lnTo>
                  <a:lnTo>
                    <a:pt x="223" y="0"/>
                  </a:lnTo>
                  <a:lnTo>
                    <a:pt x="236" y="0"/>
                  </a:lnTo>
                  <a:lnTo>
                    <a:pt x="257" y="14"/>
                  </a:lnTo>
                  <a:lnTo>
                    <a:pt x="263" y="31"/>
                  </a:lnTo>
                  <a:lnTo>
                    <a:pt x="250" y="71"/>
                  </a:lnTo>
                  <a:lnTo>
                    <a:pt x="242" y="81"/>
                  </a:lnTo>
                  <a:lnTo>
                    <a:pt x="232" y="85"/>
                  </a:lnTo>
                  <a:lnTo>
                    <a:pt x="230" y="89"/>
                  </a:lnTo>
                  <a:lnTo>
                    <a:pt x="230" y="98"/>
                  </a:lnTo>
                  <a:lnTo>
                    <a:pt x="246" y="123"/>
                  </a:lnTo>
                  <a:lnTo>
                    <a:pt x="248" y="139"/>
                  </a:lnTo>
                  <a:lnTo>
                    <a:pt x="251" y="142"/>
                  </a:lnTo>
                  <a:lnTo>
                    <a:pt x="274" y="131"/>
                  </a:lnTo>
                  <a:lnTo>
                    <a:pt x="296" y="162"/>
                  </a:lnTo>
                  <a:lnTo>
                    <a:pt x="322" y="211"/>
                  </a:lnTo>
                  <a:lnTo>
                    <a:pt x="326" y="235"/>
                  </a:lnTo>
                  <a:lnTo>
                    <a:pt x="319" y="246"/>
                  </a:lnTo>
                  <a:lnTo>
                    <a:pt x="303" y="248"/>
                  </a:lnTo>
                  <a:lnTo>
                    <a:pt x="299" y="250"/>
                  </a:lnTo>
                  <a:lnTo>
                    <a:pt x="299" y="259"/>
                  </a:lnTo>
                  <a:lnTo>
                    <a:pt x="292" y="269"/>
                  </a:lnTo>
                  <a:lnTo>
                    <a:pt x="276" y="279"/>
                  </a:lnTo>
                  <a:lnTo>
                    <a:pt x="253" y="296"/>
                  </a:lnTo>
                  <a:lnTo>
                    <a:pt x="246" y="306"/>
                  </a:lnTo>
                  <a:lnTo>
                    <a:pt x="232" y="319"/>
                  </a:lnTo>
                  <a:lnTo>
                    <a:pt x="215" y="319"/>
                  </a:lnTo>
                  <a:lnTo>
                    <a:pt x="205" y="317"/>
                  </a:lnTo>
                  <a:lnTo>
                    <a:pt x="200" y="317"/>
                  </a:lnTo>
                  <a:lnTo>
                    <a:pt x="200" y="329"/>
                  </a:lnTo>
                  <a:lnTo>
                    <a:pt x="194" y="340"/>
                  </a:lnTo>
                  <a:lnTo>
                    <a:pt x="177" y="355"/>
                  </a:lnTo>
                  <a:lnTo>
                    <a:pt x="161" y="363"/>
                  </a:lnTo>
                  <a:lnTo>
                    <a:pt x="148" y="361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6" name="Freeform 320"/>
            <p:cNvSpPr>
              <a:spLocks/>
            </p:cNvSpPr>
            <p:nvPr/>
          </p:nvSpPr>
          <p:spPr bwMode="auto">
            <a:xfrm>
              <a:off x="5961063" y="3573463"/>
              <a:ext cx="747712" cy="1035050"/>
            </a:xfrm>
            <a:custGeom>
              <a:avLst/>
              <a:gdLst>
                <a:gd name="T0" fmla="*/ 44 w 415"/>
                <a:gd name="T1" fmla="*/ 151 h 700"/>
                <a:gd name="T2" fmla="*/ 92 w 415"/>
                <a:gd name="T3" fmla="*/ 324 h 700"/>
                <a:gd name="T4" fmla="*/ 115 w 415"/>
                <a:gd name="T5" fmla="*/ 324 h 700"/>
                <a:gd name="T6" fmla="*/ 125 w 415"/>
                <a:gd name="T7" fmla="*/ 330 h 700"/>
                <a:gd name="T8" fmla="*/ 160 w 415"/>
                <a:gd name="T9" fmla="*/ 449 h 700"/>
                <a:gd name="T10" fmla="*/ 156 w 415"/>
                <a:gd name="T11" fmla="*/ 458 h 700"/>
                <a:gd name="T12" fmla="*/ 133 w 415"/>
                <a:gd name="T13" fmla="*/ 458 h 700"/>
                <a:gd name="T14" fmla="*/ 121 w 415"/>
                <a:gd name="T15" fmla="*/ 476 h 700"/>
                <a:gd name="T16" fmla="*/ 125 w 415"/>
                <a:gd name="T17" fmla="*/ 495 h 700"/>
                <a:gd name="T18" fmla="*/ 131 w 415"/>
                <a:gd name="T19" fmla="*/ 504 h 700"/>
                <a:gd name="T20" fmla="*/ 165 w 415"/>
                <a:gd name="T21" fmla="*/ 518 h 700"/>
                <a:gd name="T22" fmla="*/ 173 w 415"/>
                <a:gd name="T23" fmla="*/ 526 h 700"/>
                <a:gd name="T24" fmla="*/ 173 w 415"/>
                <a:gd name="T25" fmla="*/ 533 h 700"/>
                <a:gd name="T26" fmla="*/ 163 w 415"/>
                <a:gd name="T27" fmla="*/ 577 h 700"/>
                <a:gd name="T28" fmla="*/ 163 w 415"/>
                <a:gd name="T29" fmla="*/ 587 h 700"/>
                <a:gd name="T30" fmla="*/ 167 w 415"/>
                <a:gd name="T31" fmla="*/ 597 h 700"/>
                <a:gd name="T32" fmla="*/ 183 w 415"/>
                <a:gd name="T33" fmla="*/ 597 h 700"/>
                <a:gd name="T34" fmla="*/ 186 w 415"/>
                <a:gd name="T35" fmla="*/ 593 h 700"/>
                <a:gd name="T36" fmla="*/ 198 w 415"/>
                <a:gd name="T37" fmla="*/ 593 h 700"/>
                <a:gd name="T38" fmla="*/ 194 w 415"/>
                <a:gd name="T39" fmla="*/ 621 h 700"/>
                <a:gd name="T40" fmla="*/ 300 w 415"/>
                <a:gd name="T41" fmla="*/ 700 h 700"/>
                <a:gd name="T42" fmla="*/ 326 w 415"/>
                <a:gd name="T43" fmla="*/ 633 h 700"/>
                <a:gd name="T44" fmla="*/ 394 w 415"/>
                <a:gd name="T45" fmla="*/ 616 h 700"/>
                <a:gd name="T46" fmla="*/ 371 w 415"/>
                <a:gd name="T47" fmla="*/ 510 h 700"/>
                <a:gd name="T48" fmla="*/ 394 w 415"/>
                <a:gd name="T49" fmla="*/ 495 h 700"/>
                <a:gd name="T50" fmla="*/ 376 w 415"/>
                <a:gd name="T51" fmla="*/ 458 h 700"/>
                <a:gd name="T52" fmla="*/ 415 w 415"/>
                <a:gd name="T53" fmla="*/ 410 h 700"/>
                <a:gd name="T54" fmla="*/ 309 w 415"/>
                <a:gd name="T55" fmla="*/ 245 h 700"/>
                <a:gd name="T56" fmla="*/ 232 w 415"/>
                <a:gd name="T57" fmla="*/ 165 h 700"/>
                <a:gd name="T58" fmla="*/ 175 w 415"/>
                <a:gd name="T59" fmla="*/ 96 h 700"/>
                <a:gd name="T60" fmla="*/ 158 w 415"/>
                <a:gd name="T61" fmla="*/ 94 h 700"/>
                <a:gd name="T62" fmla="*/ 140 w 415"/>
                <a:gd name="T63" fmla="*/ 98 h 700"/>
                <a:gd name="T64" fmla="*/ 117 w 415"/>
                <a:gd name="T65" fmla="*/ 96 h 700"/>
                <a:gd name="T66" fmla="*/ 77 w 415"/>
                <a:gd name="T67" fmla="*/ 50 h 700"/>
                <a:gd name="T68" fmla="*/ 35 w 415"/>
                <a:gd name="T69" fmla="*/ 7 h 700"/>
                <a:gd name="T70" fmla="*/ 19 w 415"/>
                <a:gd name="T71" fmla="*/ 0 h 700"/>
                <a:gd name="T72" fmla="*/ 6 w 415"/>
                <a:gd name="T73" fmla="*/ 7 h 700"/>
                <a:gd name="T74" fmla="*/ 0 w 415"/>
                <a:gd name="T75" fmla="*/ 15 h 700"/>
                <a:gd name="T76" fmla="*/ 10 w 415"/>
                <a:gd name="T77" fmla="*/ 44 h 700"/>
                <a:gd name="T78" fmla="*/ 25 w 415"/>
                <a:gd name="T79" fmla="*/ 84 h 700"/>
                <a:gd name="T80" fmla="*/ 44 w 415"/>
                <a:gd name="T81" fmla="*/ 151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15" h="700">
                  <a:moveTo>
                    <a:pt x="44" y="151"/>
                  </a:moveTo>
                  <a:lnTo>
                    <a:pt x="92" y="324"/>
                  </a:lnTo>
                  <a:lnTo>
                    <a:pt x="115" y="324"/>
                  </a:lnTo>
                  <a:lnTo>
                    <a:pt x="125" y="330"/>
                  </a:lnTo>
                  <a:lnTo>
                    <a:pt x="160" y="449"/>
                  </a:lnTo>
                  <a:lnTo>
                    <a:pt x="156" y="458"/>
                  </a:lnTo>
                  <a:lnTo>
                    <a:pt x="133" y="458"/>
                  </a:lnTo>
                  <a:lnTo>
                    <a:pt x="121" y="476"/>
                  </a:lnTo>
                  <a:lnTo>
                    <a:pt x="125" y="495"/>
                  </a:lnTo>
                  <a:lnTo>
                    <a:pt x="131" y="504"/>
                  </a:lnTo>
                  <a:lnTo>
                    <a:pt x="165" y="518"/>
                  </a:lnTo>
                  <a:lnTo>
                    <a:pt x="173" y="526"/>
                  </a:lnTo>
                  <a:lnTo>
                    <a:pt x="173" y="533"/>
                  </a:lnTo>
                  <a:lnTo>
                    <a:pt x="163" y="577"/>
                  </a:lnTo>
                  <a:lnTo>
                    <a:pt x="163" y="587"/>
                  </a:lnTo>
                  <a:lnTo>
                    <a:pt x="167" y="597"/>
                  </a:lnTo>
                  <a:lnTo>
                    <a:pt x="183" y="597"/>
                  </a:lnTo>
                  <a:lnTo>
                    <a:pt x="186" y="593"/>
                  </a:lnTo>
                  <a:lnTo>
                    <a:pt x="198" y="593"/>
                  </a:lnTo>
                  <a:lnTo>
                    <a:pt x="194" y="621"/>
                  </a:lnTo>
                  <a:lnTo>
                    <a:pt x="300" y="700"/>
                  </a:lnTo>
                  <a:lnTo>
                    <a:pt x="326" y="633"/>
                  </a:lnTo>
                  <a:lnTo>
                    <a:pt x="394" y="616"/>
                  </a:lnTo>
                  <a:lnTo>
                    <a:pt x="371" y="510"/>
                  </a:lnTo>
                  <a:lnTo>
                    <a:pt x="394" y="495"/>
                  </a:lnTo>
                  <a:lnTo>
                    <a:pt x="376" y="458"/>
                  </a:lnTo>
                  <a:lnTo>
                    <a:pt x="415" y="410"/>
                  </a:lnTo>
                  <a:lnTo>
                    <a:pt x="309" y="245"/>
                  </a:lnTo>
                  <a:lnTo>
                    <a:pt x="232" y="165"/>
                  </a:lnTo>
                  <a:lnTo>
                    <a:pt x="175" y="96"/>
                  </a:lnTo>
                  <a:lnTo>
                    <a:pt x="158" y="94"/>
                  </a:lnTo>
                  <a:lnTo>
                    <a:pt x="140" y="98"/>
                  </a:lnTo>
                  <a:lnTo>
                    <a:pt x="117" y="96"/>
                  </a:lnTo>
                  <a:lnTo>
                    <a:pt x="77" y="50"/>
                  </a:lnTo>
                  <a:lnTo>
                    <a:pt x="35" y="7"/>
                  </a:lnTo>
                  <a:lnTo>
                    <a:pt x="19" y="0"/>
                  </a:lnTo>
                  <a:lnTo>
                    <a:pt x="6" y="7"/>
                  </a:lnTo>
                  <a:lnTo>
                    <a:pt x="0" y="15"/>
                  </a:lnTo>
                  <a:lnTo>
                    <a:pt x="10" y="44"/>
                  </a:lnTo>
                  <a:lnTo>
                    <a:pt x="25" y="84"/>
                  </a:lnTo>
                  <a:lnTo>
                    <a:pt x="44" y="151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7" name="Freeform 321"/>
            <p:cNvSpPr>
              <a:spLocks/>
            </p:cNvSpPr>
            <p:nvPr/>
          </p:nvSpPr>
          <p:spPr bwMode="auto">
            <a:xfrm>
              <a:off x="6078538" y="4494213"/>
              <a:ext cx="695325" cy="1146175"/>
            </a:xfrm>
            <a:custGeom>
              <a:avLst/>
              <a:gdLst>
                <a:gd name="T0" fmla="*/ 10 w 384"/>
                <a:gd name="T1" fmla="*/ 593 h 774"/>
                <a:gd name="T2" fmla="*/ 4 w 384"/>
                <a:gd name="T3" fmla="*/ 615 h 774"/>
                <a:gd name="T4" fmla="*/ 10 w 384"/>
                <a:gd name="T5" fmla="*/ 645 h 774"/>
                <a:gd name="T6" fmla="*/ 22 w 384"/>
                <a:gd name="T7" fmla="*/ 663 h 774"/>
                <a:gd name="T8" fmla="*/ 45 w 384"/>
                <a:gd name="T9" fmla="*/ 649 h 774"/>
                <a:gd name="T10" fmla="*/ 79 w 384"/>
                <a:gd name="T11" fmla="*/ 663 h 774"/>
                <a:gd name="T12" fmla="*/ 116 w 384"/>
                <a:gd name="T13" fmla="*/ 674 h 774"/>
                <a:gd name="T14" fmla="*/ 143 w 384"/>
                <a:gd name="T15" fmla="*/ 672 h 774"/>
                <a:gd name="T16" fmla="*/ 164 w 384"/>
                <a:gd name="T17" fmla="*/ 682 h 774"/>
                <a:gd name="T18" fmla="*/ 208 w 384"/>
                <a:gd name="T19" fmla="*/ 686 h 774"/>
                <a:gd name="T20" fmla="*/ 223 w 384"/>
                <a:gd name="T21" fmla="*/ 670 h 774"/>
                <a:gd name="T22" fmla="*/ 248 w 384"/>
                <a:gd name="T23" fmla="*/ 672 h 774"/>
                <a:gd name="T24" fmla="*/ 269 w 384"/>
                <a:gd name="T25" fmla="*/ 718 h 774"/>
                <a:gd name="T26" fmla="*/ 300 w 384"/>
                <a:gd name="T27" fmla="*/ 774 h 774"/>
                <a:gd name="T28" fmla="*/ 331 w 384"/>
                <a:gd name="T29" fmla="*/ 751 h 774"/>
                <a:gd name="T30" fmla="*/ 342 w 384"/>
                <a:gd name="T31" fmla="*/ 749 h 774"/>
                <a:gd name="T32" fmla="*/ 359 w 384"/>
                <a:gd name="T33" fmla="*/ 712 h 774"/>
                <a:gd name="T34" fmla="*/ 384 w 384"/>
                <a:gd name="T35" fmla="*/ 697 h 774"/>
                <a:gd name="T36" fmla="*/ 361 w 384"/>
                <a:gd name="T37" fmla="*/ 668 h 774"/>
                <a:gd name="T38" fmla="*/ 373 w 384"/>
                <a:gd name="T39" fmla="*/ 565 h 774"/>
                <a:gd name="T40" fmla="*/ 380 w 384"/>
                <a:gd name="T41" fmla="*/ 547 h 774"/>
                <a:gd name="T42" fmla="*/ 373 w 384"/>
                <a:gd name="T43" fmla="*/ 532 h 774"/>
                <a:gd name="T44" fmla="*/ 359 w 384"/>
                <a:gd name="T45" fmla="*/ 532 h 774"/>
                <a:gd name="T46" fmla="*/ 338 w 384"/>
                <a:gd name="T47" fmla="*/ 513 h 774"/>
                <a:gd name="T48" fmla="*/ 325 w 384"/>
                <a:gd name="T49" fmla="*/ 494 h 774"/>
                <a:gd name="T50" fmla="*/ 309 w 384"/>
                <a:gd name="T51" fmla="*/ 478 h 774"/>
                <a:gd name="T52" fmla="*/ 302 w 384"/>
                <a:gd name="T53" fmla="*/ 453 h 774"/>
                <a:gd name="T54" fmla="*/ 300 w 384"/>
                <a:gd name="T55" fmla="*/ 430 h 774"/>
                <a:gd name="T56" fmla="*/ 302 w 384"/>
                <a:gd name="T57" fmla="*/ 419 h 774"/>
                <a:gd name="T58" fmla="*/ 294 w 384"/>
                <a:gd name="T59" fmla="*/ 388 h 774"/>
                <a:gd name="T60" fmla="*/ 300 w 384"/>
                <a:gd name="T61" fmla="*/ 359 h 774"/>
                <a:gd name="T62" fmla="*/ 298 w 384"/>
                <a:gd name="T63" fmla="*/ 336 h 774"/>
                <a:gd name="T64" fmla="*/ 281 w 384"/>
                <a:gd name="T65" fmla="*/ 323 h 774"/>
                <a:gd name="T66" fmla="*/ 265 w 384"/>
                <a:gd name="T67" fmla="*/ 311 h 774"/>
                <a:gd name="T68" fmla="*/ 256 w 384"/>
                <a:gd name="T69" fmla="*/ 150 h 774"/>
                <a:gd name="T70" fmla="*/ 237 w 384"/>
                <a:gd name="T71" fmla="*/ 129 h 774"/>
                <a:gd name="T72" fmla="*/ 192 w 384"/>
                <a:gd name="T73" fmla="*/ 137 h 774"/>
                <a:gd name="T74" fmla="*/ 129 w 384"/>
                <a:gd name="T75" fmla="*/ 0 h 774"/>
                <a:gd name="T76" fmla="*/ 33 w 384"/>
                <a:gd name="T77" fmla="*/ 142 h 774"/>
                <a:gd name="T78" fmla="*/ 87 w 384"/>
                <a:gd name="T79" fmla="*/ 258 h 774"/>
                <a:gd name="T80" fmla="*/ 85 w 384"/>
                <a:gd name="T81" fmla="*/ 373 h 774"/>
                <a:gd name="T82" fmla="*/ 50 w 384"/>
                <a:gd name="T83" fmla="*/ 498 h 774"/>
                <a:gd name="T84" fmla="*/ 0 w 384"/>
                <a:gd name="T85" fmla="*/ 563 h 774"/>
                <a:gd name="T86" fmla="*/ 8 w 384"/>
                <a:gd name="T87" fmla="*/ 588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84" h="774">
                  <a:moveTo>
                    <a:pt x="8" y="588"/>
                  </a:moveTo>
                  <a:lnTo>
                    <a:pt x="10" y="593"/>
                  </a:lnTo>
                  <a:lnTo>
                    <a:pt x="10" y="607"/>
                  </a:lnTo>
                  <a:lnTo>
                    <a:pt x="4" y="615"/>
                  </a:lnTo>
                  <a:lnTo>
                    <a:pt x="6" y="628"/>
                  </a:lnTo>
                  <a:lnTo>
                    <a:pt x="10" y="645"/>
                  </a:lnTo>
                  <a:lnTo>
                    <a:pt x="10" y="655"/>
                  </a:lnTo>
                  <a:lnTo>
                    <a:pt x="22" y="663"/>
                  </a:lnTo>
                  <a:lnTo>
                    <a:pt x="37" y="661"/>
                  </a:lnTo>
                  <a:lnTo>
                    <a:pt x="45" y="649"/>
                  </a:lnTo>
                  <a:lnTo>
                    <a:pt x="70" y="651"/>
                  </a:lnTo>
                  <a:lnTo>
                    <a:pt x="79" y="663"/>
                  </a:lnTo>
                  <a:lnTo>
                    <a:pt x="95" y="663"/>
                  </a:lnTo>
                  <a:lnTo>
                    <a:pt x="116" y="674"/>
                  </a:lnTo>
                  <a:lnTo>
                    <a:pt x="137" y="676"/>
                  </a:lnTo>
                  <a:lnTo>
                    <a:pt x="143" y="672"/>
                  </a:lnTo>
                  <a:lnTo>
                    <a:pt x="156" y="674"/>
                  </a:lnTo>
                  <a:lnTo>
                    <a:pt x="164" y="682"/>
                  </a:lnTo>
                  <a:lnTo>
                    <a:pt x="187" y="686"/>
                  </a:lnTo>
                  <a:lnTo>
                    <a:pt x="208" y="686"/>
                  </a:lnTo>
                  <a:lnTo>
                    <a:pt x="219" y="678"/>
                  </a:lnTo>
                  <a:lnTo>
                    <a:pt x="223" y="670"/>
                  </a:lnTo>
                  <a:lnTo>
                    <a:pt x="242" y="670"/>
                  </a:lnTo>
                  <a:lnTo>
                    <a:pt x="248" y="672"/>
                  </a:lnTo>
                  <a:lnTo>
                    <a:pt x="260" y="682"/>
                  </a:lnTo>
                  <a:lnTo>
                    <a:pt x="269" y="718"/>
                  </a:lnTo>
                  <a:lnTo>
                    <a:pt x="283" y="755"/>
                  </a:lnTo>
                  <a:lnTo>
                    <a:pt x="300" y="774"/>
                  </a:lnTo>
                  <a:lnTo>
                    <a:pt x="308" y="770"/>
                  </a:lnTo>
                  <a:lnTo>
                    <a:pt x="331" y="751"/>
                  </a:lnTo>
                  <a:lnTo>
                    <a:pt x="336" y="760"/>
                  </a:lnTo>
                  <a:lnTo>
                    <a:pt x="342" y="749"/>
                  </a:lnTo>
                  <a:lnTo>
                    <a:pt x="352" y="732"/>
                  </a:lnTo>
                  <a:lnTo>
                    <a:pt x="359" y="712"/>
                  </a:lnTo>
                  <a:lnTo>
                    <a:pt x="380" y="707"/>
                  </a:lnTo>
                  <a:lnTo>
                    <a:pt x="384" y="697"/>
                  </a:lnTo>
                  <a:lnTo>
                    <a:pt x="382" y="686"/>
                  </a:lnTo>
                  <a:lnTo>
                    <a:pt x="361" y="668"/>
                  </a:lnTo>
                  <a:lnTo>
                    <a:pt x="373" y="580"/>
                  </a:lnTo>
                  <a:lnTo>
                    <a:pt x="373" y="565"/>
                  </a:lnTo>
                  <a:lnTo>
                    <a:pt x="377" y="553"/>
                  </a:lnTo>
                  <a:lnTo>
                    <a:pt x="380" y="547"/>
                  </a:lnTo>
                  <a:lnTo>
                    <a:pt x="380" y="540"/>
                  </a:lnTo>
                  <a:lnTo>
                    <a:pt x="373" y="532"/>
                  </a:lnTo>
                  <a:lnTo>
                    <a:pt x="369" y="536"/>
                  </a:lnTo>
                  <a:lnTo>
                    <a:pt x="359" y="532"/>
                  </a:lnTo>
                  <a:lnTo>
                    <a:pt x="352" y="522"/>
                  </a:lnTo>
                  <a:lnTo>
                    <a:pt x="338" y="513"/>
                  </a:lnTo>
                  <a:lnTo>
                    <a:pt x="333" y="499"/>
                  </a:lnTo>
                  <a:lnTo>
                    <a:pt x="325" y="494"/>
                  </a:lnTo>
                  <a:lnTo>
                    <a:pt x="313" y="490"/>
                  </a:lnTo>
                  <a:lnTo>
                    <a:pt x="309" y="478"/>
                  </a:lnTo>
                  <a:lnTo>
                    <a:pt x="308" y="465"/>
                  </a:lnTo>
                  <a:lnTo>
                    <a:pt x="302" y="453"/>
                  </a:lnTo>
                  <a:lnTo>
                    <a:pt x="300" y="442"/>
                  </a:lnTo>
                  <a:lnTo>
                    <a:pt x="300" y="430"/>
                  </a:lnTo>
                  <a:lnTo>
                    <a:pt x="306" y="425"/>
                  </a:lnTo>
                  <a:lnTo>
                    <a:pt x="302" y="419"/>
                  </a:lnTo>
                  <a:lnTo>
                    <a:pt x="294" y="413"/>
                  </a:lnTo>
                  <a:lnTo>
                    <a:pt x="294" y="388"/>
                  </a:lnTo>
                  <a:lnTo>
                    <a:pt x="294" y="367"/>
                  </a:lnTo>
                  <a:lnTo>
                    <a:pt x="300" y="359"/>
                  </a:lnTo>
                  <a:lnTo>
                    <a:pt x="302" y="350"/>
                  </a:lnTo>
                  <a:lnTo>
                    <a:pt x="298" y="336"/>
                  </a:lnTo>
                  <a:lnTo>
                    <a:pt x="288" y="331"/>
                  </a:lnTo>
                  <a:lnTo>
                    <a:pt x="281" y="323"/>
                  </a:lnTo>
                  <a:lnTo>
                    <a:pt x="269" y="315"/>
                  </a:lnTo>
                  <a:lnTo>
                    <a:pt x="265" y="311"/>
                  </a:lnTo>
                  <a:lnTo>
                    <a:pt x="308" y="290"/>
                  </a:lnTo>
                  <a:lnTo>
                    <a:pt x="256" y="150"/>
                  </a:lnTo>
                  <a:lnTo>
                    <a:pt x="242" y="144"/>
                  </a:lnTo>
                  <a:lnTo>
                    <a:pt x="237" y="129"/>
                  </a:lnTo>
                  <a:lnTo>
                    <a:pt x="196" y="152"/>
                  </a:lnTo>
                  <a:lnTo>
                    <a:pt x="192" y="137"/>
                  </a:lnTo>
                  <a:lnTo>
                    <a:pt x="237" y="77"/>
                  </a:lnTo>
                  <a:lnTo>
                    <a:pt x="129" y="0"/>
                  </a:lnTo>
                  <a:lnTo>
                    <a:pt x="35" y="27"/>
                  </a:lnTo>
                  <a:lnTo>
                    <a:pt x="33" y="142"/>
                  </a:lnTo>
                  <a:lnTo>
                    <a:pt x="68" y="258"/>
                  </a:lnTo>
                  <a:lnTo>
                    <a:pt x="87" y="258"/>
                  </a:lnTo>
                  <a:lnTo>
                    <a:pt x="96" y="319"/>
                  </a:lnTo>
                  <a:lnTo>
                    <a:pt x="85" y="373"/>
                  </a:lnTo>
                  <a:lnTo>
                    <a:pt x="96" y="407"/>
                  </a:lnTo>
                  <a:lnTo>
                    <a:pt x="50" y="498"/>
                  </a:lnTo>
                  <a:lnTo>
                    <a:pt x="27" y="498"/>
                  </a:lnTo>
                  <a:lnTo>
                    <a:pt x="0" y="563"/>
                  </a:lnTo>
                  <a:lnTo>
                    <a:pt x="6" y="580"/>
                  </a:lnTo>
                  <a:lnTo>
                    <a:pt x="8" y="588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8" name="Freeform 322"/>
            <p:cNvSpPr>
              <a:spLocks/>
            </p:cNvSpPr>
            <p:nvPr/>
          </p:nvSpPr>
          <p:spPr bwMode="auto">
            <a:xfrm>
              <a:off x="5965825" y="5449888"/>
              <a:ext cx="655638" cy="539750"/>
            </a:xfrm>
            <a:custGeom>
              <a:avLst/>
              <a:gdLst>
                <a:gd name="T0" fmla="*/ 0 w 361"/>
                <a:gd name="T1" fmla="*/ 367 h 367"/>
                <a:gd name="T2" fmla="*/ 104 w 361"/>
                <a:gd name="T3" fmla="*/ 192 h 367"/>
                <a:gd name="T4" fmla="*/ 48 w 361"/>
                <a:gd name="T5" fmla="*/ 6 h 367"/>
                <a:gd name="T6" fmla="*/ 71 w 361"/>
                <a:gd name="T7" fmla="*/ 0 h 367"/>
                <a:gd name="T8" fmla="*/ 71 w 361"/>
                <a:gd name="T9" fmla="*/ 10 h 367"/>
                <a:gd name="T10" fmla="*/ 83 w 361"/>
                <a:gd name="T11" fmla="*/ 18 h 367"/>
                <a:gd name="T12" fmla="*/ 98 w 361"/>
                <a:gd name="T13" fmla="*/ 16 h 367"/>
                <a:gd name="T14" fmla="*/ 106 w 361"/>
                <a:gd name="T15" fmla="*/ 4 h 367"/>
                <a:gd name="T16" fmla="*/ 131 w 361"/>
                <a:gd name="T17" fmla="*/ 6 h 367"/>
                <a:gd name="T18" fmla="*/ 140 w 361"/>
                <a:gd name="T19" fmla="*/ 18 h 367"/>
                <a:gd name="T20" fmla="*/ 156 w 361"/>
                <a:gd name="T21" fmla="*/ 18 h 367"/>
                <a:gd name="T22" fmla="*/ 177 w 361"/>
                <a:gd name="T23" fmla="*/ 29 h 367"/>
                <a:gd name="T24" fmla="*/ 198 w 361"/>
                <a:gd name="T25" fmla="*/ 31 h 367"/>
                <a:gd name="T26" fmla="*/ 204 w 361"/>
                <a:gd name="T27" fmla="*/ 27 h 367"/>
                <a:gd name="T28" fmla="*/ 217 w 361"/>
                <a:gd name="T29" fmla="*/ 29 h 367"/>
                <a:gd name="T30" fmla="*/ 225 w 361"/>
                <a:gd name="T31" fmla="*/ 37 h 367"/>
                <a:gd name="T32" fmla="*/ 248 w 361"/>
                <a:gd name="T33" fmla="*/ 41 h 367"/>
                <a:gd name="T34" fmla="*/ 269 w 361"/>
                <a:gd name="T35" fmla="*/ 41 h 367"/>
                <a:gd name="T36" fmla="*/ 280 w 361"/>
                <a:gd name="T37" fmla="*/ 33 h 367"/>
                <a:gd name="T38" fmla="*/ 284 w 361"/>
                <a:gd name="T39" fmla="*/ 25 h 367"/>
                <a:gd name="T40" fmla="*/ 303 w 361"/>
                <a:gd name="T41" fmla="*/ 25 h 367"/>
                <a:gd name="T42" fmla="*/ 309 w 361"/>
                <a:gd name="T43" fmla="*/ 27 h 367"/>
                <a:gd name="T44" fmla="*/ 321 w 361"/>
                <a:gd name="T45" fmla="*/ 37 h 367"/>
                <a:gd name="T46" fmla="*/ 330 w 361"/>
                <a:gd name="T47" fmla="*/ 73 h 367"/>
                <a:gd name="T48" fmla="*/ 344 w 361"/>
                <a:gd name="T49" fmla="*/ 110 h 367"/>
                <a:gd name="T50" fmla="*/ 361 w 361"/>
                <a:gd name="T51" fmla="*/ 129 h 367"/>
                <a:gd name="T52" fmla="*/ 342 w 361"/>
                <a:gd name="T53" fmla="*/ 131 h 367"/>
                <a:gd name="T54" fmla="*/ 336 w 361"/>
                <a:gd name="T55" fmla="*/ 150 h 367"/>
                <a:gd name="T56" fmla="*/ 336 w 361"/>
                <a:gd name="T57" fmla="*/ 173 h 367"/>
                <a:gd name="T58" fmla="*/ 340 w 361"/>
                <a:gd name="T59" fmla="*/ 185 h 367"/>
                <a:gd name="T60" fmla="*/ 332 w 361"/>
                <a:gd name="T61" fmla="*/ 192 h 367"/>
                <a:gd name="T62" fmla="*/ 326 w 361"/>
                <a:gd name="T63" fmla="*/ 204 h 367"/>
                <a:gd name="T64" fmla="*/ 315 w 361"/>
                <a:gd name="T65" fmla="*/ 215 h 367"/>
                <a:gd name="T66" fmla="*/ 299 w 361"/>
                <a:gd name="T67" fmla="*/ 225 h 367"/>
                <a:gd name="T68" fmla="*/ 288 w 361"/>
                <a:gd name="T69" fmla="*/ 221 h 367"/>
                <a:gd name="T70" fmla="*/ 261 w 361"/>
                <a:gd name="T71" fmla="*/ 202 h 367"/>
                <a:gd name="T72" fmla="*/ 240 w 361"/>
                <a:gd name="T73" fmla="*/ 198 h 367"/>
                <a:gd name="T74" fmla="*/ 228 w 361"/>
                <a:gd name="T75" fmla="*/ 213 h 367"/>
                <a:gd name="T76" fmla="*/ 221 w 361"/>
                <a:gd name="T77" fmla="*/ 231 h 367"/>
                <a:gd name="T78" fmla="*/ 230 w 361"/>
                <a:gd name="T79" fmla="*/ 242 h 367"/>
                <a:gd name="T80" fmla="*/ 234 w 361"/>
                <a:gd name="T81" fmla="*/ 259 h 367"/>
                <a:gd name="T82" fmla="*/ 215 w 361"/>
                <a:gd name="T83" fmla="*/ 273 h 367"/>
                <a:gd name="T84" fmla="*/ 219 w 361"/>
                <a:gd name="T85" fmla="*/ 296 h 367"/>
                <a:gd name="T86" fmla="*/ 211 w 361"/>
                <a:gd name="T87" fmla="*/ 319 h 367"/>
                <a:gd name="T88" fmla="*/ 200 w 361"/>
                <a:gd name="T89" fmla="*/ 342 h 367"/>
                <a:gd name="T90" fmla="*/ 192 w 361"/>
                <a:gd name="T91" fmla="*/ 351 h 367"/>
                <a:gd name="T92" fmla="*/ 182 w 361"/>
                <a:gd name="T93" fmla="*/ 348 h 367"/>
                <a:gd name="T94" fmla="*/ 167 w 361"/>
                <a:gd name="T95" fmla="*/ 332 h 367"/>
                <a:gd name="T96" fmla="*/ 156 w 361"/>
                <a:gd name="T97" fmla="*/ 332 h 367"/>
                <a:gd name="T98" fmla="*/ 136 w 361"/>
                <a:gd name="T99" fmla="*/ 336 h 367"/>
                <a:gd name="T100" fmla="*/ 121 w 361"/>
                <a:gd name="T101" fmla="*/ 338 h 367"/>
                <a:gd name="T102" fmla="*/ 109 w 361"/>
                <a:gd name="T103" fmla="*/ 346 h 367"/>
                <a:gd name="T104" fmla="*/ 106 w 361"/>
                <a:gd name="T105" fmla="*/ 353 h 367"/>
                <a:gd name="T106" fmla="*/ 96 w 361"/>
                <a:gd name="T107" fmla="*/ 365 h 367"/>
                <a:gd name="T108" fmla="*/ 83 w 361"/>
                <a:gd name="T109" fmla="*/ 365 h 367"/>
                <a:gd name="T110" fmla="*/ 60 w 361"/>
                <a:gd name="T111" fmla="*/ 359 h 367"/>
                <a:gd name="T112" fmla="*/ 44 w 361"/>
                <a:gd name="T113" fmla="*/ 355 h 367"/>
                <a:gd name="T114" fmla="*/ 21 w 361"/>
                <a:gd name="T115" fmla="*/ 355 h 367"/>
                <a:gd name="T116" fmla="*/ 0 w 361"/>
                <a:gd name="T117" fmla="*/ 367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1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  <a:lnTo>
                    <a:pt x="71" y="10"/>
                  </a:lnTo>
                  <a:lnTo>
                    <a:pt x="83" y="18"/>
                  </a:lnTo>
                  <a:lnTo>
                    <a:pt x="98" y="16"/>
                  </a:lnTo>
                  <a:lnTo>
                    <a:pt x="106" y="4"/>
                  </a:lnTo>
                  <a:lnTo>
                    <a:pt x="131" y="6"/>
                  </a:lnTo>
                  <a:lnTo>
                    <a:pt x="140" y="18"/>
                  </a:lnTo>
                  <a:lnTo>
                    <a:pt x="156" y="18"/>
                  </a:lnTo>
                  <a:lnTo>
                    <a:pt x="177" y="29"/>
                  </a:lnTo>
                  <a:lnTo>
                    <a:pt x="198" y="31"/>
                  </a:lnTo>
                  <a:lnTo>
                    <a:pt x="204" y="27"/>
                  </a:lnTo>
                  <a:lnTo>
                    <a:pt x="217" y="29"/>
                  </a:lnTo>
                  <a:lnTo>
                    <a:pt x="225" y="37"/>
                  </a:lnTo>
                  <a:lnTo>
                    <a:pt x="248" y="41"/>
                  </a:lnTo>
                  <a:lnTo>
                    <a:pt x="269" y="41"/>
                  </a:lnTo>
                  <a:lnTo>
                    <a:pt x="280" y="33"/>
                  </a:lnTo>
                  <a:lnTo>
                    <a:pt x="284" y="25"/>
                  </a:lnTo>
                  <a:lnTo>
                    <a:pt x="303" y="25"/>
                  </a:lnTo>
                  <a:lnTo>
                    <a:pt x="309" y="27"/>
                  </a:lnTo>
                  <a:lnTo>
                    <a:pt x="321" y="37"/>
                  </a:lnTo>
                  <a:lnTo>
                    <a:pt x="330" y="73"/>
                  </a:lnTo>
                  <a:lnTo>
                    <a:pt x="344" y="110"/>
                  </a:lnTo>
                  <a:lnTo>
                    <a:pt x="361" y="129"/>
                  </a:lnTo>
                  <a:lnTo>
                    <a:pt x="342" y="131"/>
                  </a:lnTo>
                  <a:lnTo>
                    <a:pt x="336" y="150"/>
                  </a:lnTo>
                  <a:lnTo>
                    <a:pt x="336" y="173"/>
                  </a:lnTo>
                  <a:lnTo>
                    <a:pt x="340" y="185"/>
                  </a:lnTo>
                  <a:lnTo>
                    <a:pt x="332" y="192"/>
                  </a:lnTo>
                  <a:lnTo>
                    <a:pt x="326" y="204"/>
                  </a:lnTo>
                  <a:lnTo>
                    <a:pt x="315" y="215"/>
                  </a:lnTo>
                  <a:lnTo>
                    <a:pt x="299" y="225"/>
                  </a:lnTo>
                  <a:lnTo>
                    <a:pt x="288" y="221"/>
                  </a:lnTo>
                  <a:lnTo>
                    <a:pt x="261" y="202"/>
                  </a:lnTo>
                  <a:lnTo>
                    <a:pt x="240" y="198"/>
                  </a:lnTo>
                  <a:lnTo>
                    <a:pt x="228" y="213"/>
                  </a:lnTo>
                  <a:lnTo>
                    <a:pt x="221" y="231"/>
                  </a:lnTo>
                  <a:lnTo>
                    <a:pt x="230" y="242"/>
                  </a:lnTo>
                  <a:lnTo>
                    <a:pt x="234" y="259"/>
                  </a:lnTo>
                  <a:lnTo>
                    <a:pt x="215" y="273"/>
                  </a:lnTo>
                  <a:lnTo>
                    <a:pt x="219" y="296"/>
                  </a:lnTo>
                  <a:lnTo>
                    <a:pt x="211" y="319"/>
                  </a:lnTo>
                  <a:lnTo>
                    <a:pt x="200" y="342"/>
                  </a:lnTo>
                  <a:lnTo>
                    <a:pt x="192" y="351"/>
                  </a:lnTo>
                  <a:lnTo>
                    <a:pt x="182" y="348"/>
                  </a:lnTo>
                  <a:lnTo>
                    <a:pt x="167" y="332"/>
                  </a:lnTo>
                  <a:lnTo>
                    <a:pt x="156" y="332"/>
                  </a:lnTo>
                  <a:lnTo>
                    <a:pt x="136" y="336"/>
                  </a:lnTo>
                  <a:lnTo>
                    <a:pt x="121" y="338"/>
                  </a:lnTo>
                  <a:lnTo>
                    <a:pt x="109" y="346"/>
                  </a:lnTo>
                  <a:lnTo>
                    <a:pt x="106" y="353"/>
                  </a:lnTo>
                  <a:lnTo>
                    <a:pt x="96" y="365"/>
                  </a:lnTo>
                  <a:lnTo>
                    <a:pt x="83" y="365"/>
                  </a:lnTo>
                  <a:lnTo>
                    <a:pt x="60" y="359"/>
                  </a:lnTo>
                  <a:lnTo>
                    <a:pt x="44" y="355"/>
                  </a:lnTo>
                  <a:lnTo>
                    <a:pt x="21" y="355"/>
                  </a:lnTo>
                  <a:lnTo>
                    <a:pt x="0" y="367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9" name="Freeform 323"/>
            <p:cNvSpPr>
              <a:spLocks/>
            </p:cNvSpPr>
            <p:nvPr/>
          </p:nvSpPr>
          <p:spPr bwMode="auto">
            <a:xfrm>
              <a:off x="5524500" y="5354638"/>
              <a:ext cx="630238" cy="635000"/>
            </a:xfrm>
            <a:custGeom>
              <a:avLst/>
              <a:gdLst>
                <a:gd name="T0" fmla="*/ 246 w 350"/>
                <a:gd name="T1" fmla="*/ 428 h 428"/>
                <a:gd name="T2" fmla="*/ 123 w 350"/>
                <a:gd name="T3" fmla="*/ 265 h 428"/>
                <a:gd name="T4" fmla="*/ 87 w 350"/>
                <a:gd name="T5" fmla="*/ 251 h 428"/>
                <a:gd name="T6" fmla="*/ 56 w 350"/>
                <a:gd name="T7" fmla="*/ 240 h 428"/>
                <a:gd name="T8" fmla="*/ 27 w 350"/>
                <a:gd name="T9" fmla="*/ 188 h 428"/>
                <a:gd name="T10" fmla="*/ 37 w 350"/>
                <a:gd name="T11" fmla="*/ 161 h 428"/>
                <a:gd name="T12" fmla="*/ 0 w 350"/>
                <a:gd name="T13" fmla="*/ 113 h 428"/>
                <a:gd name="T14" fmla="*/ 4 w 350"/>
                <a:gd name="T15" fmla="*/ 103 h 428"/>
                <a:gd name="T16" fmla="*/ 6 w 350"/>
                <a:gd name="T17" fmla="*/ 92 h 428"/>
                <a:gd name="T18" fmla="*/ 14 w 350"/>
                <a:gd name="T19" fmla="*/ 86 h 428"/>
                <a:gd name="T20" fmla="*/ 20 w 350"/>
                <a:gd name="T21" fmla="*/ 77 h 428"/>
                <a:gd name="T22" fmla="*/ 37 w 350"/>
                <a:gd name="T23" fmla="*/ 102 h 428"/>
                <a:gd name="T24" fmla="*/ 60 w 350"/>
                <a:gd name="T25" fmla="*/ 92 h 428"/>
                <a:gd name="T26" fmla="*/ 68 w 350"/>
                <a:gd name="T27" fmla="*/ 94 h 428"/>
                <a:gd name="T28" fmla="*/ 75 w 350"/>
                <a:gd name="T29" fmla="*/ 102 h 428"/>
                <a:gd name="T30" fmla="*/ 87 w 350"/>
                <a:gd name="T31" fmla="*/ 103 h 428"/>
                <a:gd name="T32" fmla="*/ 102 w 350"/>
                <a:gd name="T33" fmla="*/ 100 h 428"/>
                <a:gd name="T34" fmla="*/ 117 w 350"/>
                <a:gd name="T35" fmla="*/ 103 h 428"/>
                <a:gd name="T36" fmla="*/ 125 w 350"/>
                <a:gd name="T37" fmla="*/ 113 h 428"/>
                <a:gd name="T38" fmla="*/ 146 w 350"/>
                <a:gd name="T39" fmla="*/ 144 h 428"/>
                <a:gd name="T40" fmla="*/ 152 w 350"/>
                <a:gd name="T41" fmla="*/ 146 h 428"/>
                <a:gd name="T42" fmla="*/ 162 w 350"/>
                <a:gd name="T43" fmla="*/ 146 h 428"/>
                <a:gd name="T44" fmla="*/ 235 w 350"/>
                <a:gd name="T45" fmla="*/ 96 h 428"/>
                <a:gd name="T46" fmla="*/ 246 w 350"/>
                <a:gd name="T47" fmla="*/ 88 h 428"/>
                <a:gd name="T48" fmla="*/ 212 w 350"/>
                <a:gd name="T49" fmla="*/ 17 h 428"/>
                <a:gd name="T50" fmla="*/ 223 w 350"/>
                <a:gd name="T51" fmla="*/ 0 h 428"/>
                <a:gd name="T52" fmla="*/ 315 w 350"/>
                <a:gd name="T53" fmla="*/ 4 h 428"/>
                <a:gd name="T54" fmla="*/ 317 w 350"/>
                <a:gd name="T55" fmla="*/ 9 h 428"/>
                <a:gd name="T56" fmla="*/ 317 w 350"/>
                <a:gd name="T57" fmla="*/ 23 h 428"/>
                <a:gd name="T58" fmla="*/ 311 w 350"/>
                <a:gd name="T59" fmla="*/ 31 h 428"/>
                <a:gd name="T60" fmla="*/ 313 w 350"/>
                <a:gd name="T61" fmla="*/ 44 h 428"/>
                <a:gd name="T62" fmla="*/ 317 w 350"/>
                <a:gd name="T63" fmla="*/ 61 h 428"/>
                <a:gd name="T64" fmla="*/ 294 w 350"/>
                <a:gd name="T65" fmla="*/ 67 h 428"/>
                <a:gd name="T66" fmla="*/ 350 w 350"/>
                <a:gd name="T67" fmla="*/ 253 h 428"/>
                <a:gd name="T68" fmla="*/ 246 w 350"/>
                <a:gd name="T69" fmla="*/ 428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50" h="428">
                  <a:moveTo>
                    <a:pt x="246" y="428"/>
                  </a:moveTo>
                  <a:lnTo>
                    <a:pt x="123" y="265"/>
                  </a:lnTo>
                  <a:lnTo>
                    <a:pt x="87" y="251"/>
                  </a:lnTo>
                  <a:lnTo>
                    <a:pt x="56" y="240"/>
                  </a:lnTo>
                  <a:lnTo>
                    <a:pt x="27" y="188"/>
                  </a:lnTo>
                  <a:lnTo>
                    <a:pt x="37" y="161"/>
                  </a:lnTo>
                  <a:lnTo>
                    <a:pt x="0" y="113"/>
                  </a:lnTo>
                  <a:lnTo>
                    <a:pt x="4" y="103"/>
                  </a:lnTo>
                  <a:lnTo>
                    <a:pt x="6" y="92"/>
                  </a:lnTo>
                  <a:lnTo>
                    <a:pt x="14" y="86"/>
                  </a:lnTo>
                  <a:lnTo>
                    <a:pt x="20" y="77"/>
                  </a:lnTo>
                  <a:lnTo>
                    <a:pt x="37" y="102"/>
                  </a:lnTo>
                  <a:lnTo>
                    <a:pt x="60" y="92"/>
                  </a:lnTo>
                  <a:lnTo>
                    <a:pt x="68" y="94"/>
                  </a:lnTo>
                  <a:lnTo>
                    <a:pt x="75" y="102"/>
                  </a:lnTo>
                  <a:lnTo>
                    <a:pt x="87" y="103"/>
                  </a:lnTo>
                  <a:lnTo>
                    <a:pt x="102" y="100"/>
                  </a:lnTo>
                  <a:lnTo>
                    <a:pt x="117" y="103"/>
                  </a:lnTo>
                  <a:lnTo>
                    <a:pt x="125" y="113"/>
                  </a:lnTo>
                  <a:lnTo>
                    <a:pt x="146" y="144"/>
                  </a:lnTo>
                  <a:lnTo>
                    <a:pt x="152" y="146"/>
                  </a:lnTo>
                  <a:lnTo>
                    <a:pt x="162" y="146"/>
                  </a:lnTo>
                  <a:lnTo>
                    <a:pt x="235" y="96"/>
                  </a:lnTo>
                  <a:lnTo>
                    <a:pt x="246" y="88"/>
                  </a:lnTo>
                  <a:lnTo>
                    <a:pt x="212" y="17"/>
                  </a:lnTo>
                  <a:lnTo>
                    <a:pt x="223" y="0"/>
                  </a:lnTo>
                  <a:lnTo>
                    <a:pt x="315" y="4"/>
                  </a:lnTo>
                  <a:lnTo>
                    <a:pt x="317" y="9"/>
                  </a:lnTo>
                  <a:lnTo>
                    <a:pt x="317" y="23"/>
                  </a:lnTo>
                  <a:lnTo>
                    <a:pt x="311" y="31"/>
                  </a:lnTo>
                  <a:lnTo>
                    <a:pt x="313" y="44"/>
                  </a:lnTo>
                  <a:lnTo>
                    <a:pt x="317" y="61"/>
                  </a:lnTo>
                  <a:lnTo>
                    <a:pt x="294" y="67"/>
                  </a:lnTo>
                  <a:lnTo>
                    <a:pt x="350" y="253"/>
                  </a:lnTo>
                  <a:lnTo>
                    <a:pt x="246" y="428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0" name="Freeform 324"/>
            <p:cNvSpPr>
              <a:spLocks/>
            </p:cNvSpPr>
            <p:nvPr/>
          </p:nvSpPr>
          <p:spPr bwMode="auto">
            <a:xfrm>
              <a:off x="4905375" y="5522913"/>
              <a:ext cx="723900" cy="466725"/>
            </a:xfrm>
            <a:custGeom>
              <a:avLst/>
              <a:gdLst>
                <a:gd name="T0" fmla="*/ 364 w 397"/>
                <a:gd name="T1" fmla="*/ 315 h 315"/>
                <a:gd name="T2" fmla="*/ 301 w 397"/>
                <a:gd name="T3" fmla="*/ 263 h 315"/>
                <a:gd name="T4" fmla="*/ 265 w 397"/>
                <a:gd name="T5" fmla="*/ 269 h 315"/>
                <a:gd name="T6" fmla="*/ 221 w 397"/>
                <a:gd name="T7" fmla="*/ 271 h 315"/>
                <a:gd name="T8" fmla="*/ 167 w 397"/>
                <a:gd name="T9" fmla="*/ 257 h 315"/>
                <a:gd name="T10" fmla="*/ 155 w 397"/>
                <a:gd name="T11" fmla="*/ 246 h 315"/>
                <a:gd name="T12" fmla="*/ 130 w 397"/>
                <a:gd name="T13" fmla="*/ 227 h 315"/>
                <a:gd name="T14" fmla="*/ 102 w 397"/>
                <a:gd name="T15" fmla="*/ 209 h 315"/>
                <a:gd name="T16" fmla="*/ 61 w 397"/>
                <a:gd name="T17" fmla="*/ 186 h 315"/>
                <a:gd name="T18" fmla="*/ 11 w 397"/>
                <a:gd name="T19" fmla="*/ 161 h 315"/>
                <a:gd name="T20" fmla="*/ 0 w 397"/>
                <a:gd name="T21" fmla="*/ 152 h 315"/>
                <a:gd name="T22" fmla="*/ 19 w 397"/>
                <a:gd name="T23" fmla="*/ 104 h 315"/>
                <a:gd name="T24" fmla="*/ 320 w 397"/>
                <a:gd name="T25" fmla="*/ 0 h 315"/>
                <a:gd name="T26" fmla="*/ 330 w 397"/>
                <a:gd name="T27" fmla="*/ 0 h 315"/>
                <a:gd name="T28" fmla="*/ 341 w 397"/>
                <a:gd name="T29" fmla="*/ 0 h 315"/>
                <a:gd name="T30" fmla="*/ 378 w 397"/>
                <a:gd name="T31" fmla="*/ 48 h 315"/>
                <a:gd name="T32" fmla="*/ 368 w 397"/>
                <a:gd name="T33" fmla="*/ 75 h 315"/>
                <a:gd name="T34" fmla="*/ 397 w 397"/>
                <a:gd name="T35" fmla="*/ 127 h 315"/>
                <a:gd name="T36" fmla="*/ 378 w 397"/>
                <a:gd name="T37" fmla="*/ 131 h 315"/>
                <a:gd name="T38" fmla="*/ 364 w 397"/>
                <a:gd name="T39" fmla="*/ 315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315">
                  <a:moveTo>
                    <a:pt x="364" y="315"/>
                  </a:moveTo>
                  <a:lnTo>
                    <a:pt x="301" y="263"/>
                  </a:lnTo>
                  <a:lnTo>
                    <a:pt x="265" y="269"/>
                  </a:lnTo>
                  <a:lnTo>
                    <a:pt x="221" y="271"/>
                  </a:lnTo>
                  <a:lnTo>
                    <a:pt x="167" y="257"/>
                  </a:lnTo>
                  <a:lnTo>
                    <a:pt x="155" y="246"/>
                  </a:lnTo>
                  <a:lnTo>
                    <a:pt x="130" y="227"/>
                  </a:lnTo>
                  <a:lnTo>
                    <a:pt x="102" y="209"/>
                  </a:lnTo>
                  <a:lnTo>
                    <a:pt x="61" y="186"/>
                  </a:lnTo>
                  <a:lnTo>
                    <a:pt x="11" y="161"/>
                  </a:lnTo>
                  <a:lnTo>
                    <a:pt x="0" y="152"/>
                  </a:ln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  <a:lnTo>
                    <a:pt x="378" y="48"/>
                  </a:lnTo>
                  <a:lnTo>
                    <a:pt x="368" y="75"/>
                  </a:lnTo>
                  <a:lnTo>
                    <a:pt x="397" y="127"/>
                  </a:lnTo>
                  <a:lnTo>
                    <a:pt x="378" y="131"/>
                  </a:lnTo>
                  <a:lnTo>
                    <a:pt x="364" y="315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1" name="Freeform 325"/>
            <p:cNvSpPr>
              <a:spLocks/>
            </p:cNvSpPr>
            <p:nvPr/>
          </p:nvSpPr>
          <p:spPr bwMode="auto">
            <a:xfrm>
              <a:off x="4264025" y="4346575"/>
              <a:ext cx="1497013" cy="1403350"/>
            </a:xfrm>
            <a:custGeom>
              <a:avLst/>
              <a:gdLst>
                <a:gd name="T0" fmla="*/ 305 w 825"/>
                <a:gd name="T1" fmla="*/ 896 h 950"/>
                <a:gd name="T2" fmla="*/ 316 w 825"/>
                <a:gd name="T3" fmla="*/ 861 h 950"/>
                <a:gd name="T4" fmla="*/ 242 w 825"/>
                <a:gd name="T5" fmla="*/ 756 h 950"/>
                <a:gd name="T6" fmla="*/ 245 w 825"/>
                <a:gd name="T7" fmla="*/ 727 h 950"/>
                <a:gd name="T8" fmla="*/ 234 w 825"/>
                <a:gd name="T9" fmla="*/ 698 h 950"/>
                <a:gd name="T10" fmla="*/ 213 w 825"/>
                <a:gd name="T11" fmla="*/ 652 h 950"/>
                <a:gd name="T12" fmla="*/ 186 w 825"/>
                <a:gd name="T13" fmla="*/ 622 h 950"/>
                <a:gd name="T14" fmla="*/ 163 w 825"/>
                <a:gd name="T15" fmla="*/ 575 h 950"/>
                <a:gd name="T16" fmla="*/ 128 w 825"/>
                <a:gd name="T17" fmla="*/ 562 h 950"/>
                <a:gd name="T18" fmla="*/ 121 w 825"/>
                <a:gd name="T19" fmla="*/ 549 h 950"/>
                <a:gd name="T20" fmla="*/ 103 w 825"/>
                <a:gd name="T21" fmla="*/ 483 h 950"/>
                <a:gd name="T22" fmla="*/ 0 w 825"/>
                <a:gd name="T23" fmla="*/ 385 h 950"/>
                <a:gd name="T24" fmla="*/ 124 w 825"/>
                <a:gd name="T25" fmla="*/ 416 h 950"/>
                <a:gd name="T26" fmla="*/ 195 w 825"/>
                <a:gd name="T27" fmla="*/ 407 h 950"/>
                <a:gd name="T28" fmla="*/ 261 w 825"/>
                <a:gd name="T29" fmla="*/ 426 h 950"/>
                <a:gd name="T30" fmla="*/ 403 w 825"/>
                <a:gd name="T31" fmla="*/ 480 h 950"/>
                <a:gd name="T32" fmla="*/ 443 w 825"/>
                <a:gd name="T33" fmla="*/ 483 h 950"/>
                <a:gd name="T34" fmla="*/ 359 w 825"/>
                <a:gd name="T35" fmla="*/ 370 h 950"/>
                <a:gd name="T36" fmla="*/ 224 w 825"/>
                <a:gd name="T37" fmla="*/ 370 h 950"/>
                <a:gd name="T38" fmla="*/ 190 w 825"/>
                <a:gd name="T39" fmla="*/ 393 h 950"/>
                <a:gd name="T40" fmla="*/ 307 w 825"/>
                <a:gd name="T41" fmla="*/ 75 h 950"/>
                <a:gd name="T42" fmla="*/ 391 w 825"/>
                <a:gd name="T43" fmla="*/ 19 h 950"/>
                <a:gd name="T44" fmla="*/ 666 w 825"/>
                <a:gd name="T45" fmla="*/ 205 h 950"/>
                <a:gd name="T46" fmla="*/ 683 w 825"/>
                <a:gd name="T47" fmla="*/ 339 h 950"/>
                <a:gd name="T48" fmla="*/ 744 w 825"/>
                <a:gd name="T49" fmla="*/ 447 h 950"/>
                <a:gd name="T50" fmla="*/ 723 w 825"/>
                <a:gd name="T51" fmla="*/ 501 h 950"/>
                <a:gd name="T52" fmla="*/ 825 w 825"/>
                <a:gd name="T53" fmla="*/ 495 h 950"/>
                <a:gd name="T54" fmla="*/ 700 w 825"/>
                <a:gd name="T55" fmla="*/ 587 h 950"/>
                <a:gd name="T56" fmla="*/ 716 w 825"/>
                <a:gd name="T57" fmla="*/ 600 h 950"/>
                <a:gd name="T58" fmla="*/ 710 w 825"/>
                <a:gd name="T59" fmla="*/ 771 h 950"/>
                <a:gd name="T60" fmla="*/ 700 w 825"/>
                <a:gd name="T61" fmla="*/ 788 h 950"/>
                <a:gd name="T62" fmla="*/ 687 w 825"/>
                <a:gd name="T63" fmla="*/ 796 h 950"/>
                <a:gd name="T64" fmla="*/ 374 w 825"/>
                <a:gd name="T65" fmla="*/ 902 h 950"/>
                <a:gd name="T66" fmla="*/ 297 w 825"/>
                <a:gd name="T67" fmla="*/ 915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25" h="950">
                  <a:moveTo>
                    <a:pt x="291" y="904"/>
                  </a:moveTo>
                  <a:lnTo>
                    <a:pt x="305" y="896"/>
                  </a:lnTo>
                  <a:lnTo>
                    <a:pt x="309" y="886"/>
                  </a:lnTo>
                  <a:lnTo>
                    <a:pt x="316" y="861"/>
                  </a:lnTo>
                  <a:lnTo>
                    <a:pt x="322" y="848"/>
                  </a:lnTo>
                  <a:lnTo>
                    <a:pt x="242" y="756"/>
                  </a:lnTo>
                  <a:lnTo>
                    <a:pt x="247" y="739"/>
                  </a:lnTo>
                  <a:lnTo>
                    <a:pt x="245" y="727"/>
                  </a:lnTo>
                  <a:lnTo>
                    <a:pt x="245" y="719"/>
                  </a:lnTo>
                  <a:lnTo>
                    <a:pt x="234" y="698"/>
                  </a:lnTo>
                  <a:lnTo>
                    <a:pt x="226" y="679"/>
                  </a:lnTo>
                  <a:lnTo>
                    <a:pt x="213" y="652"/>
                  </a:lnTo>
                  <a:lnTo>
                    <a:pt x="197" y="629"/>
                  </a:lnTo>
                  <a:lnTo>
                    <a:pt x="186" y="622"/>
                  </a:lnTo>
                  <a:lnTo>
                    <a:pt x="167" y="608"/>
                  </a:lnTo>
                  <a:lnTo>
                    <a:pt x="163" y="575"/>
                  </a:lnTo>
                  <a:lnTo>
                    <a:pt x="165" y="564"/>
                  </a:lnTo>
                  <a:lnTo>
                    <a:pt x="128" y="562"/>
                  </a:lnTo>
                  <a:lnTo>
                    <a:pt x="128" y="554"/>
                  </a:lnTo>
                  <a:lnTo>
                    <a:pt x="121" y="549"/>
                  </a:lnTo>
                  <a:lnTo>
                    <a:pt x="113" y="545"/>
                  </a:lnTo>
                  <a:lnTo>
                    <a:pt x="103" y="483"/>
                  </a:lnTo>
                  <a:lnTo>
                    <a:pt x="2" y="478"/>
                  </a:lnTo>
                  <a:lnTo>
                    <a:pt x="0" y="385"/>
                  </a:lnTo>
                  <a:lnTo>
                    <a:pt x="90" y="376"/>
                  </a:lnTo>
                  <a:lnTo>
                    <a:pt x="124" y="416"/>
                  </a:lnTo>
                  <a:lnTo>
                    <a:pt x="186" y="426"/>
                  </a:lnTo>
                  <a:lnTo>
                    <a:pt x="195" y="407"/>
                  </a:lnTo>
                  <a:lnTo>
                    <a:pt x="220" y="409"/>
                  </a:lnTo>
                  <a:lnTo>
                    <a:pt x="261" y="426"/>
                  </a:lnTo>
                  <a:lnTo>
                    <a:pt x="326" y="489"/>
                  </a:lnTo>
                  <a:lnTo>
                    <a:pt x="403" y="480"/>
                  </a:lnTo>
                  <a:lnTo>
                    <a:pt x="433" y="537"/>
                  </a:lnTo>
                  <a:lnTo>
                    <a:pt x="443" y="483"/>
                  </a:lnTo>
                  <a:lnTo>
                    <a:pt x="493" y="432"/>
                  </a:lnTo>
                  <a:lnTo>
                    <a:pt x="359" y="370"/>
                  </a:lnTo>
                  <a:lnTo>
                    <a:pt x="349" y="370"/>
                  </a:lnTo>
                  <a:lnTo>
                    <a:pt x="224" y="370"/>
                  </a:lnTo>
                  <a:lnTo>
                    <a:pt x="209" y="399"/>
                  </a:lnTo>
                  <a:lnTo>
                    <a:pt x="190" y="393"/>
                  </a:lnTo>
                  <a:lnTo>
                    <a:pt x="190" y="309"/>
                  </a:lnTo>
                  <a:lnTo>
                    <a:pt x="307" y="75"/>
                  </a:lnTo>
                  <a:lnTo>
                    <a:pt x="368" y="53"/>
                  </a:lnTo>
                  <a:lnTo>
                    <a:pt x="391" y="19"/>
                  </a:lnTo>
                  <a:lnTo>
                    <a:pt x="457" y="0"/>
                  </a:lnTo>
                  <a:lnTo>
                    <a:pt x="666" y="205"/>
                  </a:lnTo>
                  <a:lnTo>
                    <a:pt x="700" y="270"/>
                  </a:lnTo>
                  <a:lnTo>
                    <a:pt x="683" y="339"/>
                  </a:lnTo>
                  <a:lnTo>
                    <a:pt x="681" y="347"/>
                  </a:lnTo>
                  <a:lnTo>
                    <a:pt x="744" y="447"/>
                  </a:lnTo>
                  <a:lnTo>
                    <a:pt x="710" y="476"/>
                  </a:lnTo>
                  <a:lnTo>
                    <a:pt x="723" y="501"/>
                  </a:lnTo>
                  <a:lnTo>
                    <a:pt x="813" y="481"/>
                  </a:lnTo>
                  <a:lnTo>
                    <a:pt x="825" y="495"/>
                  </a:lnTo>
                  <a:lnTo>
                    <a:pt x="700" y="564"/>
                  </a:lnTo>
                  <a:lnTo>
                    <a:pt x="700" y="587"/>
                  </a:lnTo>
                  <a:lnTo>
                    <a:pt x="708" y="595"/>
                  </a:lnTo>
                  <a:lnTo>
                    <a:pt x="716" y="600"/>
                  </a:lnTo>
                  <a:lnTo>
                    <a:pt x="716" y="762"/>
                  </a:lnTo>
                  <a:lnTo>
                    <a:pt x="710" y="771"/>
                  </a:lnTo>
                  <a:lnTo>
                    <a:pt x="702" y="777"/>
                  </a:lnTo>
                  <a:lnTo>
                    <a:pt x="700" y="788"/>
                  </a:lnTo>
                  <a:lnTo>
                    <a:pt x="696" y="798"/>
                  </a:lnTo>
                  <a:lnTo>
                    <a:pt x="687" y="796"/>
                  </a:lnTo>
                  <a:lnTo>
                    <a:pt x="675" y="796"/>
                  </a:lnTo>
                  <a:lnTo>
                    <a:pt x="374" y="902"/>
                  </a:lnTo>
                  <a:lnTo>
                    <a:pt x="355" y="950"/>
                  </a:lnTo>
                  <a:lnTo>
                    <a:pt x="297" y="915"/>
                  </a:lnTo>
                  <a:lnTo>
                    <a:pt x="291" y="904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2" name="Freeform 326"/>
            <p:cNvSpPr>
              <a:spLocks/>
            </p:cNvSpPr>
            <p:nvPr/>
          </p:nvSpPr>
          <p:spPr bwMode="auto">
            <a:xfrm>
              <a:off x="5014913" y="3567113"/>
              <a:ext cx="1309687" cy="1181100"/>
            </a:xfrm>
            <a:custGeom>
              <a:avLst/>
              <a:gdLst>
                <a:gd name="T0" fmla="*/ 716 w 722"/>
                <a:gd name="T1" fmla="*/ 633 h 802"/>
                <a:gd name="T2" fmla="*/ 722 w 722"/>
                <a:gd name="T3" fmla="*/ 605 h 802"/>
                <a:gd name="T4" fmla="*/ 710 w 722"/>
                <a:gd name="T5" fmla="*/ 605 h 802"/>
                <a:gd name="T6" fmla="*/ 706 w 722"/>
                <a:gd name="T7" fmla="*/ 609 h 802"/>
                <a:gd name="T8" fmla="*/ 689 w 722"/>
                <a:gd name="T9" fmla="*/ 607 h 802"/>
                <a:gd name="T10" fmla="*/ 687 w 722"/>
                <a:gd name="T11" fmla="*/ 597 h 802"/>
                <a:gd name="T12" fmla="*/ 687 w 722"/>
                <a:gd name="T13" fmla="*/ 587 h 802"/>
                <a:gd name="T14" fmla="*/ 695 w 722"/>
                <a:gd name="T15" fmla="*/ 543 h 802"/>
                <a:gd name="T16" fmla="*/ 695 w 722"/>
                <a:gd name="T17" fmla="*/ 536 h 802"/>
                <a:gd name="T18" fmla="*/ 689 w 722"/>
                <a:gd name="T19" fmla="*/ 528 h 802"/>
                <a:gd name="T20" fmla="*/ 655 w 722"/>
                <a:gd name="T21" fmla="*/ 514 h 802"/>
                <a:gd name="T22" fmla="*/ 649 w 722"/>
                <a:gd name="T23" fmla="*/ 507 h 802"/>
                <a:gd name="T24" fmla="*/ 643 w 722"/>
                <a:gd name="T25" fmla="*/ 486 h 802"/>
                <a:gd name="T26" fmla="*/ 657 w 722"/>
                <a:gd name="T27" fmla="*/ 470 h 802"/>
                <a:gd name="T28" fmla="*/ 678 w 722"/>
                <a:gd name="T29" fmla="*/ 468 h 802"/>
                <a:gd name="T30" fmla="*/ 683 w 722"/>
                <a:gd name="T31" fmla="*/ 459 h 802"/>
                <a:gd name="T32" fmla="*/ 649 w 722"/>
                <a:gd name="T33" fmla="*/ 340 h 802"/>
                <a:gd name="T34" fmla="*/ 637 w 722"/>
                <a:gd name="T35" fmla="*/ 336 h 802"/>
                <a:gd name="T36" fmla="*/ 616 w 722"/>
                <a:gd name="T37" fmla="*/ 336 h 802"/>
                <a:gd name="T38" fmla="*/ 568 w 722"/>
                <a:gd name="T39" fmla="*/ 161 h 802"/>
                <a:gd name="T40" fmla="*/ 493 w 722"/>
                <a:gd name="T41" fmla="*/ 135 h 802"/>
                <a:gd name="T42" fmla="*/ 390 w 722"/>
                <a:gd name="T43" fmla="*/ 94 h 802"/>
                <a:gd name="T44" fmla="*/ 311 w 722"/>
                <a:gd name="T45" fmla="*/ 64 h 802"/>
                <a:gd name="T46" fmla="*/ 231 w 722"/>
                <a:gd name="T47" fmla="*/ 35 h 802"/>
                <a:gd name="T48" fmla="*/ 173 w 722"/>
                <a:gd name="T49" fmla="*/ 29 h 802"/>
                <a:gd name="T50" fmla="*/ 87 w 722"/>
                <a:gd name="T51" fmla="*/ 16 h 802"/>
                <a:gd name="T52" fmla="*/ 50 w 722"/>
                <a:gd name="T53" fmla="*/ 0 h 802"/>
                <a:gd name="T54" fmla="*/ 0 w 722"/>
                <a:gd name="T55" fmla="*/ 69 h 802"/>
                <a:gd name="T56" fmla="*/ 8 w 722"/>
                <a:gd name="T57" fmla="*/ 240 h 802"/>
                <a:gd name="T58" fmla="*/ 31 w 722"/>
                <a:gd name="T59" fmla="*/ 301 h 802"/>
                <a:gd name="T60" fmla="*/ 65 w 722"/>
                <a:gd name="T61" fmla="*/ 390 h 802"/>
                <a:gd name="T62" fmla="*/ 69 w 722"/>
                <a:gd name="T63" fmla="*/ 524 h 802"/>
                <a:gd name="T64" fmla="*/ 41 w 722"/>
                <a:gd name="T65" fmla="*/ 532 h 802"/>
                <a:gd name="T66" fmla="*/ 250 w 722"/>
                <a:gd name="T67" fmla="*/ 739 h 802"/>
                <a:gd name="T68" fmla="*/ 284 w 722"/>
                <a:gd name="T69" fmla="*/ 802 h 802"/>
                <a:gd name="T70" fmla="*/ 384 w 722"/>
                <a:gd name="T71" fmla="*/ 802 h 802"/>
                <a:gd name="T72" fmla="*/ 388 w 722"/>
                <a:gd name="T73" fmla="*/ 670 h 802"/>
                <a:gd name="T74" fmla="*/ 543 w 722"/>
                <a:gd name="T75" fmla="*/ 647 h 802"/>
                <a:gd name="T76" fmla="*/ 622 w 722"/>
                <a:gd name="T77" fmla="*/ 660 h 802"/>
                <a:gd name="T78" fmla="*/ 716 w 722"/>
                <a:gd name="T79" fmla="*/ 633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22" h="802">
                  <a:moveTo>
                    <a:pt x="716" y="633"/>
                  </a:moveTo>
                  <a:lnTo>
                    <a:pt x="722" y="605"/>
                  </a:lnTo>
                  <a:lnTo>
                    <a:pt x="710" y="605"/>
                  </a:lnTo>
                  <a:lnTo>
                    <a:pt x="706" y="609"/>
                  </a:lnTo>
                  <a:lnTo>
                    <a:pt x="689" y="607"/>
                  </a:lnTo>
                  <a:lnTo>
                    <a:pt x="687" y="597"/>
                  </a:lnTo>
                  <a:lnTo>
                    <a:pt x="687" y="587"/>
                  </a:lnTo>
                  <a:lnTo>
                    <a:pt x="695" y="543"/>
                  </a:lnTo>
                  <a:lnTo>
                    <a:pt x="695" y="536"/>
                  </a:lnTo>
                  <a:lnTo>
                    <a:pt x="689" y="528"/>
                  </a:lnTo>
                  <a:lnTo>
                    <a:pt x="655" y="514"/>
                  </a:lnTo>
                  <a:lnTo>
                    <a:pt x="649" y="507"/>
                  </a:lnTo>
                  <a:lnTo>
                    <a:pt x="643" y="486"/>
                  </a:lnTo>
                  <a:lnTo>
                    <a:pt x="657" y="470"/>
                  </a:lnTo>
                  <a:lnTo>
                    <a:pt x="678" y="468"/>
                  </a:lnTo>
                  <a:lnTo>
                    <a:pt x="683" y="459"/>
                  </a:lnTo>
                  <a:lnTo>
                    <a:pt x="649" y="340"/>
                  </a:lnTo>
                  <a:lnTo>
                    <a:pt x="637" y="336"/>
                  </a:lnTo>
                  <a:lnTo>
                    <a:pt x="616" y="336"/>
                  </a:lnTo>
                  <a:lnTo>
                    <a:pt x="568" y="161"/>
                  </a:lnTo>
                  <a:lnTo>
                    <a:pt x="493" y="135"/>
                  </a:lnTo>
                  <a:lnTo>
                    <a:pt x="390" y="94"/>
                  </a:lnTo>
                  <a:lnTo>
                    <a:pt x="311" y="64"/>
                  </a:lnTo>
                  <a:lnTo>
                    <a:pt x="231" y="35"/>
                  </a:lnTo>
                  <a:lnTo>
                    <a:pt x="173" y="29"/>
                  </a:lnTo>
                  <a:lnTo>
                    <a:pt x="87" y="16"/>
                  </a:lnTo>
                  <a:lnTo>
                    <a:pt x="50" y="0"/>
                  </a:lnTo>
                  <a:lnTo>
                    <a:pt x="0" y="69"/>
                  </a:lnTo>
                  <a:lnTo>
                    <a:pt x="8" y="240"/>
                  </a:lnTo>
                  <a:lnTo>
                    <a:pt x="31" y="301"/>
                  </a:lnTo>
                  <a:lnTo>
                    <a:pt x="65" y="390"/>
                  </a:lnTo>
                  <a:lnTo>
                    <a:pt x="69" y="524"/>
                  </a:lnTo>
                  <a:lnTo>
                    <a:pt x="41" y="532"/>
                  </a:lnTo>
                  <a:lnTo>
                    <a:pt x="250" y="739"/>
                  </a:lnTo>
                  <a:lnTo>
                    <a:pt x="284" y="802"/>
                  </a:lnTo>
                  <a:lnTo>
                    <a:pt x="384" y="802"/>
                  </a:lnTo>
                  <a:lnTo>
                    <a:pt x="388" y="670"/>
                  </a:lnTo>
                  <a:lnTo>
                    <a:pt x="543" y="647"/>
                  </a:lnTo>
                  <a:lnTo>
                    <a:pt x="622" y="660"/>
                  </a:lnTo>
                  <a:lnTo>
                    <a:pt x="716" y="633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3" name="Freeform 327"/>
            <p:cNvSpPr>
              <a:spLocks/>
            </p:cNvSpPr>
            <p:nvPr/>
          </p:nvSpPr>
          <p:spPr bwMode="auto">
            <a:xfrm>
              <a:off x="5711825" y="4519613"/>
              <a:ext cx="430213" cy="228600"/>
            </a:xfrm>
            <a:custGeom>
              <a:avLst/>
              <a:gdLst>
                <a:gd name="T0" fmla="*/ 238 w 238"/>
                <a:gd name="T1" fmla="*/ 13 h 155"/>
                <a:gd name="T2" fmla="*/ 159 w 238"/>
                <a:gd name="T3" fmla="*/ 0 h 155"/>
                <a:gd name="T4" fmla="*/ 4 w 238"/>
                <a:gd name="T5" fmla="*/ 23 h 155"/>
                <a:gd name="T6" fmla="*/ 0 w 238"/>
                <a:gd name="T7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" h="155">
                  <a:moveTo>
                    <a:pt x="238" y="13"/>
                  </a:move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4" name="Line 328"/>
            <p:cNvSpPr>
              <a:spLocks noChangeShapeType="1"/>
            </p:cNvSpPr>
            <p:nvPr/>
          </p:nvSpPr>
          <p:spPr bwMode="auto">
            <a:xfrm flipV="1">
              <a:off x="6148388" y="5051425"/>
              <a:ext cx="8413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5" name="Freeform 329"/>
            <p:cNvSpPr>
              <a:spLocks/>
            </p:cNvSpPr>
            <p:nvPr/>
          </p:nvSpPr>
          <p:spPr bwMode="auto">
            <a:xfrm>
              <a:off x="5711825" y="4748213"/>
              <a:ext cx="436563" cy="303212"/>
            </a:xfrm>
            <a:custGeom>
              <a:avLst/>
              <a:gdLst>
                <a:gd name="T0" fmla="*/ 240 w 240"/>
                <a:gd name="T1" fmla="*/ 206 h 206"/>
                <a:gd name="T2" fmla="*/ 202 w 240"/>
                <a:gd name="T3" fmla="*/ 135 h 206"/>
                <a:gd name="T4" fmla="*/ 40 w 240"/>
                <a:gd name="T5" fmla="*/ 69 h 206"/>
                <a:gd name="T6" fmla="*/ 0 w 240"/>
                <a:gd name="T7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0" h="206">
                  <a:moveTo>
                    <a:pt x="240" y="206"/>
                  </a:moveTo>
                  <a:lnTo>
                    <a:pt x="202" y="135"/>
                  </a:lnTo>
                  <a:lnTo>
                    <a:pt x="40" y="6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6" name="Freeform 330"/>
            <p:cNvSpPr>
              <a:spLocks/>
            </p:cNvSpPr>
            <p:nvPr/>
          </p:nvSpPr>
          <p:spPr bwMode="auto">
            <a:xfrm>
              <a:off x="5711825" y="4519613"/>
              <a:ext cx="538163" cy="531812"/>
            </a:xfrm>
            <a:custGeom>
              <a:avLst/>
              <a:gdLst>
                <a:gd name="T0" fmla="*/ 288 w 299"/>
                <a:gd name="T1" fmla="*/ 359 h 361"/>
                <a:gd name="T2" fmla="*/ 299 w 299"/>
                <a:gd name="T3" fmla="*/ 305 h 361"/>
                <a:gd name="T4" fmla="*/ 290 w 299"/>
                <a:gd name="T5" fmla="*/ 244 h 361"/>
                <a:gd name="T6" fmla="*/ 271 w 299"/>
                <a:gd name="T7" fmla="*/ 244 h 361"/>
                <a:gd name="T8" fmla="*/ 236 w 299"/>
                <a:gd name="T9" fmla="*/ 128 h 361"/>
                <a:gd name="T10" fmla="*/ 238 w 299"/>
                <a:gd name="T11" fmla="*/ 13 h 361"/>
                <a:gd name="T12" fmla="*/ 159 w 299"/>
                <a:gd name="T13" fmla="*/ 0 h 361"/>
                <a:gd name="T14" fmla="*/ 4 w 299"/>
                <a:gd name="T15" fmla="*/ 23 h 361"/>
                <a:gd name="T16" fmla="*/ 0 w 299"/>
                <a:gd name="T17" fmla="*/ 155 h 361"/>
                <a:gd name="T18" fmla="*/ 40 w 299"/>
                <a:gd name="T19" fmla="*/ 224 h 361"/>
                <a:gd name="T20" fmla="*/ 202 w 299"/>
                <a:gd name="T21" fmla="*/ 290 h 361"/>
                <a:gd name="T22" fmla="*/ 240 w 299"/>
                <a:gd name="T23" fmla="*/ 361 h 361"/>
                <a:gd name="T24" fmla="*/ 288 w 299"/>
                <a:gd name="T25" fmla="*/ 359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9" h="361">
                  <a:moveTo>
                    <a:pt x="288" y="359"/>
                  </a:moveTo>
                  <a:lnTo>
                    <a:pt x="299" y="305"/>
                  </a:lnTo>
                  <a:lnTo>
                    <a:pt x="290" y="244"/>
                  </a:lnTo>
                  <a:lnTo>
                    <a:pt x="271" y="244"/>
                  </a:lnTo>
                  <a:lnTo>
                    <a:pt x="236" y="128"/>
                  </a:lnTo>
                  <a:lnTo>
                    <a:pt x="238" y="13"/>
                  </a:ln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  <a:lnTo>
                    <a:pt x="40" y="224"/>
                  </a:lnTo>
                  <a:lnTo>
                    <a:pt x="202" y="290"/>
                  </a:lnTo>
                  <a:lnTo>
                    <a:pt x="240" y="361"/>
                  </a:lnTo>
                  <a:lnTo>
                    <a:pt x="288" y="359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7" name="Freeform 331"/>
            <p:cNvSpPr>
              <a:spLocks/>
            </p:cNvSpPr>
            <p:nvPr/>
          </p:nvSpPr>
          <p:spPr bwMode="auto">
            <a:xfrm>
              <a:off x="5499100" y="4748213"/>
              <a:ext cx="649288" cy="339725"/>
            </a:xfrm>
            <a:custGeom>
              <a:avLst/>
              <a:gdLst>
                <a:gd name="T0" fmla="*/ 359 w 359"/>
                <a:gd name="T1" fmla="*/ 206 h 231"/>
                <a:gd name="T2" fmla="*/ 321 w 359"/>
                <a:gd name="T3" fmla="*/ 135 h 231"/>
                <a:gd name="T4" fmla="*/ 159 w 359"/>
                <a:gd name="T5" fmla="*/ 69 h 231"/>
                <a:gd name="T6" fmla="*/ 119 w 359"/>
                <a:gd name="T7" fmla="*/ 0 h 231"/>
                <a:gd name="T8" fmla="*/ 19 w 359"/>
                <a:gd name="T9" fmla="*/ 0 h 231"/>
                <a:gd name="T10" fmla="*/ 2 w 359"/>
                <a:gd name="T11" fmla="*/ 69 h 231"/>
                <a:gd name="T12" fmla="*/ 0 w 359"/>
                <a:gd name="T13" fmla="*/ 77 h 231"/>
                <a:gd name="T14" fmla="*/ 63 w 359"/>
                <a:gd name="T15" fmla="*/ 177 h 231"/>
                <a:gd name="T16" fmla="*/ 29 w 359"/>
                <a:gd name="T17" fmla="*/ 206 h 231"/>
                <a:gd name="T18" fmla="*/ 42 w 359"/>
                <a:gd name="T19" fmla="*/ 231 h 231"/>
                <a:gd name="T20" fmla="*/ 132 w 359"/>
                <a:gd name="T21" fmla="*/ 211 h 231"/>
                <a:gd name="T22" fmla="*/ 257 w 359"/>
                <a:gd name="T23" fmla="*/ 185 h 231"/>
                <a:gd name="T24" fmla="*/ 261 w 359"/>
                <a:gd name="T25" fmla="*/ 192 h 231"/>
                <a:gd name="T26" fmla="*/ 282 w 359"/>
                <a:gd name="T27" fmla="*/ 200 h 231"/>
                <a:gd name="T28" fmla="*/ 311 w 359"/>
                <a:gd name="T29" fmla="*/ 198 h 231"/>
                <a:gd name="T30" fmla="*/ 322 w 359"/>
                <a:gd name="T31" fmla="*/ 208 h 231"/>
                <a:gd name="T32" fmla="*/ 340 w 359"/>
                <a:gd name="T33" fmla="*/ 208 h 231"/>
                <a:gd name="T34" fmla="*/ 359 w 359"/>
                <a:gd name="T35" fmla="*/ 206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9" h="231">
                  <a:moveTo>
                    <a:pt x="359" y="206"/>
                  </a:moveTo>
                  <a:lnTo>
                    <a:pt x="321" y="135"/>
                  </a:lnTo>
                  <a:lnTo>
                    <a:pt x="159" y="69"/>
                  </a:lnTo>
                  <a:lnTo>
                    <a:pt x="119" y="0"/>
                  </a:lnTo>
                  <a:lnTo>
                    <a:pt x="19" y="0"/>
                  </a:ln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  <a:lnTo>
                    <a:pt x="257" y="185"/>
                  </a:lnTo>
                  <a:lnTo>
                    <a:pt x="261" y="192"/>
                  </a:lnTo>
                  <a:lnTo>
                    <a:pt x="282" y="200"/>
                  </a:lnTo>
                  <a:lnTo>
                    <a:pt x="311" y="198"/>
                  </a:lnTo>
                  <a:lnTo>
                    <a:pt x="322" y="208"/>
                  </a:lnTo>
                  <a:lnTo>
                    <a:pt x="340" y="208"/>
                  </a:lnTo>
                  <a:lnTo>
                    <a:pt x="359" y="206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8" name="Freeform 332"/>
            <p:cNvSpPr>
              <a:spLocks/>
            </p:cNvSpPr>
            <p:nvPr/>
          </p:nvSpPr>
          <p:spPr bwMode="auto">
            <a:xfrm>
              <a:off x="5529263" y="5019675"/>
              <a:ext cx="720725" cy="555625"/>
            </a:xfrm>
            <a:custGeom>
              <a:avLst/>
              <a:gdLst>
                <a:gd name="T0" fmla="*/ 313 w 401"/>
                <a:gd name="T1" fmla="*/ 234 h 376"/>
                <a:gd name="T2" fmla="*/ 311 w 401"/>
                <a:gd name="T3" fmla="*/ 226 h 376"/>
                <a:gd name="T4" fmla="*/ 305 w 401"/>
                <a:gd name="T5" fmla="*/ 209 h 376"/>
                <a:gd name="T6" fmla="*/ 332 w 401"/>
                <a:gd name="T7" fmla="*/ 144 h 376"/>
                <a:gd name="T8" fmla="*/ 355 w 401"/>
                <a:gd name="T9" fmla="*/ 144 h 376"/>
                <a:gd name="T10" fmla="*/ 401 w 401"/>
                <a:gd name="T11" fmla="*/ 53 h 376"/>
                <a:gd name="T12" fmla="*/ 390 w 401"/>
                <a:gd name="T13" fmla="*/ 19 h 376"/>
                <a:gd name="T14" fmla="*/ 342 w 401"/>
                <a:gd name="T15" fmla="*/ 21 h 376"/>
                <a:gd name="T16" fmla="*/ 323 w 401"/>
                <a:gd name="T17" fmla="*/ 23 h 376"/>
                <a:gd name="T18" fmla="*/ 305 w 401"/>
                <a:gd name="T19" fmla="*/ 23 h 376"/>
                <a:gd name="T20" fmla="*/ 294 w 401"/>
                <a:gd name="T21" fmla="*/ 13 h 376"/>
                <a:gd name="T22" fmla="*/ 265 w 401"/>
                <a:gd name="T23" fmla="*/ 15 h 376"/>
                <a:gd name="T24" fmla="*/ 244 w 401"/>
                <a:gd name="T25" fmla="*/ 7 h 376"/>
                <a:gd name="T26" fmla="*/ 240 w 401"/>
                <a:gd name="T27" fmla="*/ 0 h 376"/>
                <a:gd name="T28" fmla="*/ 115 w 401"/>
                <a:gd name="T29" fmla="*/ 26 h 376"/>
                <a:gd name="T30" fmla="*/ 127 w 401"/>
                <a:gd name="T31" fmla="*/ 42 h 376"/>
                <a:gd name="T32" fmla="*/ 0 w 401"/>
                <a:gd name="T33" fmla="*/ 109 h 376"/>
                <a:gd name="T34" fmla="*/ 0 w 401"/>
                <a:gd name="T35" fmla="*/ 132 h 376"/>
                <a:gd name="T36" fmla="*/ 10 w 401"/>
                <a:gd name="T37" fmla="*/ 140 h 376"/>
                <a:gd name="T38" fmla="*/ 18 w 401"/>
                <a:gd name="T39" fmla="*/ 145 h 376"/>
                <a:gd name="T40" fmla="*/ 18 w 401"/>
                <a:gd name="T41" fmla="*/ 307 h 376"/>
                <a:gd name="T42" fmla="*/ 35 w 401"/>
                <a:gd name="T43" fmla="*/ 332 h 376"/>
                <a:gd name="T44" fmla="*/ 58 w 401"/>
                <a:gd name="T45" fmla="*/ 322 h 376"/>
                <a:gd name="T46" fmla="*/ 66 w 401"/>
                <a:gd name="T47" fmla="*/ 324 h 376"/>
                <a:gd name="T48" fmla="*/ 73 w 401"/>
                <a:gd name="T49" fmla="*/ 332 h 376"/>
                <a:gd name="T50" fmla="*/ 85 w 401"/>
                <a:gd name="T51" fmla="*/ 333 h 376"/>
                <a:gd name="T52" fmla="*/ 100 w 401"/>
                <a:gd name="T53" fmla="*/ 330 h 376"/>
                <a:gd name="T54" fmla="*/ 115 w 401"/>
                <a:gd name="T55" fmla="*/ 333 h 376"/>
                <a:gd name="T56" fmla="*/ 123 w 401"/>
                <a:gd name="T57" fmla="*/ 343 h 376"/>
                <a:gd name="T58" fmla="*/ 144 w 401"/>
                <a:gd name="T59" fmla="*/ 374 h 376"/>
                <a:gd name="T60" fmla="*/ 150 w 401"/>
                <a:gd name="T61" fmla="*/ 376 h 376"/>
                <a:gd name="T62" fmla="*/ 160 w 401"/>
                <a:gd name="T63" fmla="*/ 376 h 376"/>
                <a:gd name="T64" fmla="*/ 233 w 401"/>
                <a:gd name="T65" fmla="*/ 326 h 376"/>
                <a:gd name="T66" fmla="*/ 244 w 401"/>
                <a:gd name="T67" fmla="*/ 318 h 376"/>
                <a:gd name="T68" fmla="*/ 210 w 401"/>
                <a:gd name="T69" fmla="*/ 247 h 376"/>
                <a:gd name="T70" fmla="*/ 221 w 401"/>
                <a:gd name="T71" fmla="*/ 230 h 376"/>
                <a:gd name="T72" fmla="*/ 313 w 401"/>
                <a:gd name="T73" fmla="*/ 234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1" h="376">
                  <a:moveTo>
                    <a:pt x="313" y="234"/>
                  </a:moveTo>
                  <a:lnTo>
                    <a:pt x="311" y="226"/>
                  </a:lnTo>
                  <a:lnTo>
                    <a:pt x="305" y="209"/>
                  </a:lnTo>
                  <a:lnTo>
                    <a:pt x="332" y="144"/>
                  </a:lnTo>
                  <a:lnTo>
                    <a:pt x="355" y="144"/>
                  </a:lnTo>
                  <a:lnTo>
                    <a:pt x="401" y="53"/>
                  </a:lnTo>
                  <a:lnTo>
                    <a:pt x="390" y="19"/>
                  </a:lnTo>
                  <a:lnTo>
                    <a:pt x="342" y="21"/>
                  </a:lnTo>
                  <a:lnTo>
                    <a:pt x="323" y="23"/>
                  </a:lnTo>
                  <a:lnTo>
                    <a:pt x="305" y="23"/>
                  </a:lnTo>
                  <a:lnTo>
                    <a:pt x="294" y="13"/>
                  </a:lnTo>
                  <a:lnTo>
                    <a:pt x="265" y="15"/>
                  </a:lnTo>
                  <a:lnTo>
                    <a:pt x="244" y="7"/>
                  </a:lnTo>
                  <a:lnTo>
                    <a:pt x="240" y="0"/>
                  </a:lnTo>
                  <a:lnTo>
                    <a:pt x="115" y="26"/>
                  </a:lnTo>
                  <a:lnTo>
                    <a:pt x="127" y="42"/>
                  </a:lnTo>
                  <a:lnTo>
                    <a:pt x="0" y="109"/>
                  </a:lnTo>
                  <a:lnTo>
                    <a:pt x="0" y="132"/>
                  </a:lnTo>
                  <a:lnTo>
                    <a:pt x="10" y="140"/>
                  </a:lnTo>
                  <a:lnTo>
                    <a:pt x="18" y="145"/>
                  </a:lnTo>
                  <a:lnTo>
                    <a:pt x="18" y="307"/>
                  </a:lnTo>
                  <a:lnTo>
                    <a:pt x="35" y="332"/>
                  </a:lnTo>
                  <a:lnTo>
                    <a:pt x="58" y="322"/>
                  </a:lnTo>
                  <a:lnTo>
                    <a:pt x="66" y="324"/>
                  </a:lnTo>
                  <a:lnTo>
                    <a:pt x="73" y="332"/>
                  </a:lnTo>
                  <a:lnTo>
                    <a:pt x="85" y="333"/>
                  </a:lnTo>
                  <a:lnTo>
                    <a:pt x="100" y="330"/>
                  </a:lnTo>
                  <a:lnTo>
                    <a:pt x="115" y="333"/>
                  </a:lnTo>
                  <a:lnTo>
                    <a:pt x="123" y="343"/>
                  </a:lnTo>
                  <a:lnTo>
                    <a:pt x="144" y="374"/>
                  </a:lnTo>
                  <a:lnTo>
                    <a:pt x="150" y="376"/>
                  </a:lnTo>
                  <a:lnTo>
                    <a:pt x="160" y="376"/>
                  </a:lnTo>
                  <a:lnTo>
                    <a:pt x="233" y="326"/>
                  </a:lnTo>
                  <a:lnTo>
                    <a:pt x="244" y="318"/>
                  </a:lnTo>
                  <a:lnTo>
                    <a:pt x="210" y="247"/>
                  </a:lnTo>
                  <a:lnTo>
                    <a:pt x="221" y="230"/>
                  </a:lnTo>
                  <a:lnTo>
                    <a:pt x="313" y="234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9" name="Freeform 333"/>
            <p:cNvSpPr>
              <a:spLocks/>
            </p:cNvSpPr>
            <p:nvPr/>
          </p:nvSpPr>
          <p:spPr bwMode="auto">
            <a:xfrm>
              <a:off x="3267075" y="4992688"/>
              <a:ext cx="1582738" cy="874712"/>
            </a:xfrm>
            <a:custGeom>
              <a:avLst/>
              <a:gdLst>
                <a:gd name="T0" fmla="*/ 858 w 875"/>
                <a:gd name="T1" fmla="*/ 459 h 593"/>
                <a:gd name="T2" fmla="*/ 869 w 875"/>
                <a:gd name="T3" fmla="*/ 424 h 593"/>
                <a:gd name="T4" fmla="*/ 795 w 875"/>
                <a:gd name="T5" fmla="*/ 319 h 593"/>
                <a:gd name="T6" fmla="*/ 798 w 875"/>
                <a:gd name="T7" fmla="*/ 292 h 593"/>
                <a:gd name="T8" fmla="*/ 787 w 875"/>
                <a:gd name="T9" fmla="*/ 261 h 593"/>
                <a:gd name="T10" fmla="*/ 766 w 875"/>
                <a:gd name="T11" fmla="*/ 215 h 593"/>
                <a:gd name="T12" fmla="*/ 737 w 875"/>
                <a:gd name="T13" fmla="*/ 185 h 593"/>
                <a:gd name="T14" fmla="*/ 716 w 875"/>
                <a:gd name="T15" fmla="*/ 140 h 593"/>
                <a:gd name="T16" fmla="*/ 679 w 875"/>
                <a:gd name="T17" fmla="*/ 125 h 593"/>
                <a:gd name="T18" fmla="*/ 674 w 875"/>
                <a:gd name="T19" fmla="*/ 112 h 593"/>
                <a:gd name="T20" fmla="*/ 656 w 875"/>
                <a:gd name="T21" fmla="*/ 48 h 593"/>
                <a:gd name="T22" fmla="*/ 516 w 875"/>
                <a:gd name="T23" fmla="*/ 39 h 593"/>
                <a:gd name="T24" fmla="*/ 422 w 875"/>
                <a:gd name="T25" fmla="*/ 0 h 593"/>
                <a:gd name="T26" fmla="*/ 424 w 875"/>
                <a:gd name="T27" fmla="*/ 27 h 593"/>
                <a:gd name="T28" fmla="*/ 434 w 875"/>
                <a:gd name="T29" fmla="*/ 62 h 593"/>
                <a:gd name="T30" fmla="*/ 393 w 875"/>
                <a:gd name="T31" fmla="*/ 75 h 593"/>
                <a:gd name="T32" fmla="*/ 353 w 875"/>
                <a:gd name="T33" fmla="*/ 104 h 593"/>
                <a:gd name="T34" fmla="*/ 292 w 875"/>
                <a:gd name="T35" fmla="*/ 121 h 593"/>
                <a:gd name="T36" fmla="*/ 75 w 875"/>
                <a:gd name="T37" fmla="*/ 129 h 593"/>
                <a:gd name="T38" fmla="*/ 65 w 875"/>
                <a:gd name="T39" fmla="*/ 211 h 593"/>
                <a:gd name="T40" fmla="*/ 15 w 875"/>
                <a:gd name="T41" fmla="*/ 254 h 593"/>
                <a:gd name="T42" fmla="*/ 23 w 875"/>
                <a:gd name="T43" fmla="*/ 304 h 593"/>
                <a:gd name="T44" fmla="*/ 0 w 875"/>
                <a:gd name="T45" fmla="*/ 409 h 593"/>
                <a:gd name="T46" fmla="*/ 52 w 875"/>
                <a:gd name="T47" fmla="*/ 455 h 593"/>
                <a:gd name="T48" fmla="*/ 94 w 875"/>
                <a:gd name="T49" fmla="*/ 470 h 593"/>
                <a:gd name="T50" fmla="*/ 131 w 875"/>
                <a:gd name="T51" fmla="*/ 515 h 593"/>
                <a:gd name="T52" fmla="*/ 169 w 875"/>
                <a:gd name="T53" fmla="*/ 538 h 593"/>
                <a:gd name="T54" fmla="*/ 180 w 875"/>
                <a:gd name="T55" fmla="*/ 553 h 593"/>
                <a:gd name="T56" fmla="*/ 213 w 875"/>
                <a:gd name="T57" fmla="*/ 540 h 593"/>
                <a:gd name="T58" fmla="*/ 251 w 875"/>
                <a:gd name="T59" fmla="*/ 563 h 593"/>
                <a:gd name="T60" fmla="*/ 288 w 875"/>
                <a:gd name="T61" fmla="*/ 588 h 593"/>
                <a:gd name="T62" fmla="*/ 317 w 875"/>
                <a:gd name="T63" fmla="*/ 591 h 593"/>
                <a:gd name="T64" fmla="*/ 301 w 875"/>
                <a:gd name="T65" fmla="*/ 421 h 593"/>
                <a:gd name="T66" fmla="*/ 317 w 875"/>
                <a:gd name="T67" fmla="*/ 346 h 593"/>
                <a:gd name="T68" fmla="*/ 489 w 875"/>
                <a:gd name="T69" fmla="*/ 282 h 593"/>
                <a:gd name="T70" fmla="*/ 656 w 875"/>
                <a:gd name="T71" fmla="*/ 292 h 593"/>
                <a:gd name="T72" fmla="*/ 701 w 875"/>
                <a:gd name="T73" fmla="*/ 403 h 593"/>
                <a:gd name="T74" fmla="*/ 793 w 875"/>
                <a:gd name="T75" fmla="*/ 405 h 593"/>
                <a:gd name="T76" fmla="*/ 833 w 875"/>
                <a:gd name="T77" fmla="*/ 449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75" h="593">
                  <a:moveTo>
                    <a:pt x="843" y="467"/>
                  </a:moveTo>
                  <a:lnTo>
                    <a:pt x="858" y="459"/>
                  </a:lnTo>
                  <a:lnTo>
                    <a:pt x="862" y="449"/>
                  </a:lnTo>
                  <a:lnTo>
                    <a:pt x="869" y="424"/>
                  </a:lnTo>
                  <a:lnTo>
                    <a:pt x="875" y="411"/>
                  </a:lnTo>
                  <a:lnTo>
                    <a:pt x="795" y="319"/>
                  </a:lnTo>
                  <a:lnTo>
                    <a:pt x="800" y="304"/>
                  </a:lnTo>
                  <a:lnTo>
                    <a:pt x="798" y="292"/>
                  </a:lnTo>
                  <a:lnTo>
                    <a:pt x="796" y="282"/>
                  </a:lnTo>
                  <a:lnTo>
                    <a:pt x="787" y="261"/>
                  </a:lnTo>
                  <a:lnTo>
                    <a:pt x="779" y="242"/>
                  </a:lnTo>
                  <a:lnTo>
                    <a:pt x="766" y="215"/>
                  </a:lnTo>
                  <a:lnTo>
                    <a:pt x="748" y="192"/>
                  </a:lnTo>
                  <a:lnTo>
                    <a:pt x="737" y="185"/>
                  </a:lnTo>
                  <a:lnTo>
                    <a:pt x="720" y="171"/>
                  </a:lnTo>
                  <a:lnTo>
                    <a:pt x="716" y="140"/>
                  </a:lnTo>
                  <a:lnTo>
                    <a:pt x="718" y="129"/>
                  </a:lnTo>
                  <a:lnTo>
                    <a:pt x="679" y="125"/>
                  </a:lnTo>
                  <a:lnTo>
                    <a:pt x="679" y="119"/>
                  </a:lnTo>
                  <a:lnTo>
                    <a:pt x="674" y="112"/>
                  </a:lnTo>
                  <a:lnTo>
                    <a:pt x="666" y="108"/>
                  </a:lnTo>
                  <a:lnTo>
                    <a:pt x="656" y="48"/>
                  </a:lnTo>
                  <a:lnTo>
                    <a:pt x="555" y="41"/>
                  </a:lnTo>
                  <a:lnTo>
                    <a:pt x="516" y="39"/>
                  </a:lnTo>
                  <a:lnTo>
                    <a:pt x="468" y="0"/>
                  </a:lnTo>
                  <a:lnTo>
                    <a:pt x="422" y="0"/>
                  </a:lnTo>
                  <a:lnTo>
                    <a:pt x="416" y="23"/>
                  </a:lnTo>
                  <a:lnTo>
                    <a:pt x="424" y="27"/>
                  </a:lnTo>
                  <a:lnTo>
                    <a:pt x="434" y="44"/>
                  </a:lnTo>
                  <a:lnTo>
                    <a:pt x="434" y="62"/>
                  </a:lnTo>
                  <a:lnTo>
                    <a:pt x="413" y="73"/>
                  </a:lnTo>
                  <a:lnTo>
                    <a:pt x="393" y="75"/>
                  </a:lnTo>
                  <a:lnTo>
                    <a:pt x="372" y="75"/>
                  </a:lnTo>
                  <a:lnTo>
                    <a:pt x="353" y="104"/>
                  </a:lnTo>
                  <a:lnTo>
                    <a:pt x="317" y="75"/>
                  </a:lnTo>
                  <a:lnTo>
                    <a:pt x="292" y="121"/>
                  </a:lnTo>
                  <a:lnTo>
                    <a:pt x="150" y="85"/>
                  </a:lnTo>
                  <a:lnTo>
                    <a:pt x="75" y="129"/>
                  </a:lnTo>
                  <a:lnTo>
                    <a:pt x="50" y="142"/>
                  </a:lnTo>
                  <a:lnTo>
                    <a:pt x="65" y="211"/>
                  </a:lnTo>
                  <a:lnTo>
                    <a:pt x="27" y="229"/>
                  </a:lnTo>
                  <a:lnTo>
                    <a:pt x="15" y="254"/>
                  </a:lnTo>
                  <a:lnTo>
                    <a:pt x="13" y="280"/>
                  </a:lnTo>
                  <a:lnTo>
                    <a:pt x="23" y="304"/>
                  </a:lnTo>
                  <a:lnTo>
                    <a:pt x="46" y="323"/>
                  </a:lnTo>
                  <a:lnTo>
                    <a:pt x="0" y="409"/>
                  </a:lnTo>
                  <a:lnTo>
                    <a:pt x="27" y="432"/>
                  </a:lnTo>
                  <a:lnTo>
                    <a:pt x="52" y="455"/>
                  </a:lnTo>
                  <a:lnTo>
                    <a:pt x="71" y="467"/>
                  </a:lnTo>
                  <a:lnTo>
                    <a:pt x="94" y="470"/>
                  </a:lnTo>
                  <a:lnTo>
                    <a:pt x="111" y="492"/>
                  </a:lnTo>
                  <a:lnTo>
                    <a:pt x="131" y="515"/>
                  </a:lnTo>
                  <a:lnTo>
                    <a:pt x="150" y="526"/>
                  </a:lnTo>
                  <a:lnTo>
                    <a:pt x="169" y="538"/>
                  </a:lnTo>
                  <a:lnTo>
                    <a:pt x="175" y="549"/>
                  </a:lnTo>
                  <a:lnTo>
                    <a:pt x="180" y="553"/>
                  </a:lnTo>
                  <a:lnTo>
                    <a:pt x="188" y="547"/>
                  </a:lnTo>
                  <a:lnTo>
                    <a:pt x="213" y="540"/>
                  </a:lnTo>
                  <a:lnTo>
                    <a:pt x="236" y="545"/>
                  </a:lnTo>
                  <a:lnTo>
                    <a:pt x="251" y="563"/>
                  </a:lnTo>
                  <a:lnTo>
                    <a:pt x="273" y="578"/>
                  </a:lnTo>
                  <a:lnTo>
                    <a:pt x="288" y="588"/>
                  </a:lnTo>
                  <a:lnTo>
                    <a:pt x="303" y="593"/>
                  </a:lnTo>
                  <a:lnTo>
                    <a:pt x="317" y="591"/>
                  </a:lnTo>
                  <a:lnTo>
                    <a:pt x="292" y="432"/>
                  </a:lnTo>
                  <a:lnTo>
                    <a:pt x="301" y="421"/>
                  </a:lnTo>
                  <a:lnTo>
                    <a:pt x="282" y="350"/>
                  </a:lnTo>
                  <a:lnTo>
                    <a:pt x="317" y="346"/>
                  </a:lnTo>
                  <a:lnTo>
                    <a:pt x="428" y="277"/>
                  </a:lnTo>
                  <a:lnTo>
                    <a:pt x="489" y="282"/>
                  </a:lnTo>
                  <a:lnTo>
                    <a:pt x="597" y="263"/>
                  </a:lnTo>
                  <a:lnTo>
                    <a:pt x="656" y="292"/>
                  </a:lnTo>
                  <a:lnTo>
                    <a:pt x="641" y="332"/>
                  </a:lnTo>
                  <a:lnTo>
                    <a:pt x="701" y="403"/>
                  </a:lnTo>
                  <a:lnTo>
                    <a:pt x="745" y="403"/>
                  </a:lnTo>
                  <a:lnTo>
                    <a:pt x="793" y="405"/>
                  </a:lnTo>
                  <a:lnTo>
                    <a:pt x="812" y="415"/>
                  </a:lnTo>
                  <a:lnTo>
                    <a:pt x="833" y="449"/>
                  </a:lnTo>
                  <a:lnTo>
                    <a:pt x="843" y="467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0" name="Freeform 334"/>
            <p:cNvSpPr>
              <a:spLocks/>
            </p:cNvSpPr>
            <p:nvPr/>
          </p:nvSpPr>
          <p:spPr bwMode="auto">
            <a:xfrm>
              <a:off x="3779838" y="5380038"/>
              <a:ext cx="754062" cy="485775"/>
            </a:xfrm>
            <a:custGeom>
              <a:avLst/>
              <a:gdLst>
                <a:gd name="T0" fmla="*/ 35 w 419"/>
                <a:gd name="T1" fmla="*/ 328 h 328"/>
                <a:gd name="T2" fmla="*/ 10 w 419"/>
                <a:gd name="T3" fmla="*/ 167 h 328"/>
                <a:gd name="T4" fmla="*/ 19 w 419"/>
                <a:gd name="T5" fmla="*/ 158 h 328"/>
                <a:gd name="T6" fmla="*/ 0 w 419"/>
                <a:gd name="T7" fmla="*/ 87 h 328"/>
                <a:gd name="T8" fmla="*/ 35 w 419"/>
                <a:gd name="T9" fmla="*/ 83 h 328"/>
                <a:gd name="T10" fmla="*/ 146 w 419"/>
                <a:gd name="T11" fmla="*/ 14 h 328"/>
                <a:gd name="T12" fmla="*/ 207 w 419"/>
                <a:gd name="T13" fmla="*/ 17 h 328"/>
                <a:gd name="T14" fmla="*/ 315 w 419"/>
                <a:gd name="T15" fmla="*/ 0 h 328"/>
                <a:gd name="T16" fmla="*/ 374 w 419"/>
                <a:gd name="T17" fmla="*/ 29 h 328"/>
                <a:gd name="T18" fmla="*/ 359 w 419"/>
                <a:gd name="T19" fmla="*/ 69 h 328"/>
                <a:gd name="T20" fmla="*/ 419 w 419"/>
                <a:gd name="T21" fmla="*/ 140 h 328"/>
                <a:gd name="T22" fmla="*/ 409 w 419"/>
                <a:gd name="T23" fmla="*/ 140 h 328"/>
                <a:gd name="T24" fmla="*/ 359 w 419"/>
                <a:gd name="T25" fmla="*/ 138 h 328"/>
                <a:gd name="T26" fmla="*/ 265 w 419"/>
                <a:gd name="T27" fmla="*/ 115 h 328"/>
                <a:gd name="T28" fmla="*/ 232 w 419"/>
                <a:gd name="T29" fmla="*/ 125 h 328"/>
                <a:gd name="T30" fmla="*/ 200 w 419"/>
                <a:gd name="T31" fmla="*/ 138 h 328"/>
                <a:gd name="T32" fmla="*/ 173 w 419"/>
                <a:gd name="T33" fmla="*/ 163 h 328"/>
                <a:gd name="T34" fmla="*/ 158 w 419"/>
                <a:gd name="T35" fmla="*/ 183 h 328"/>
                <a:gd name="T36" fmla="*/ 159 w 419"/>
                <a:gd name="T37" fmla="*/ 217 h 328"/>
                <a:gd name="T38" fmla="*/ 165 w 419"/>
                <a:gd name="T39" fmla="*/ 261 h 328"/>
                <a:gd name="T40" fmla="*/ 163 w 419"/>
                <a:gd name="T41" fmla="*/ 292 h 328"/>
                <a:gd name="T42" fmla="*/ 154 w 419"/>
                <a:gd name="T43" fmla="*/ 305 h 328"/>
                <a:gd name="T44" fmla="*/ 123 w 419"/>
                <a:gd name="T45" fmla="*/ 311 h 328"/>
                <a:gd name="T46" fmla="*/ 90 w 419"/>
                <a:gd name="T47" fmla="*/ 313 h 328"/>
                <a:gd name="T48" fmla="*/ 56 w 419"/>
                <a:gd name="T49" fmla="*/ 325 h 328"/>
                <a:gd name="T50" fmla="*/ 35 w 419"/>
                <a:gd name="T51" fmla="*/ 328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19" h="328">
                  <a:moveTo>
                    <a:pt x="35" y="328"/>
                  </a:moveTo>
                  <a:lnTo>
                    <a:pt x="10" y="167"/>
                  </a:lnTo>
                  <a:lnTo>
                    <a:pt x="19" y="158"/>
                  </a:lnTo>
                  <a:lnTo>
                    <a:pt x="0" y="87"/>
                  </a:lnTo>
                  <a:lnTo>
                    <a:pt x="35" y="83"/>
                  </a:lnTo>
                  <a:lnTo>
                    <a:pt x="146" y="14"/>
                  </a:lnTo>
                  <a:lnTo>
                    <a:pt x="207" y="17"/>
                  </a:lnTo>
                  <a:lnTo>
                    <a:pt x="315" y="0"/>
                  </a:lnTo>
                  <a:lnTo>
                    <a:pt x="374" y="29"/>
                  </a:lnTo>
                  <a:lnTo>
                    <a:pt x="359" y="69"/>
                  </a:lnTo>
                  <a:lnTo>
                    <a:pt x="419" y="140"/>
                  </a:lnTo>
                  <a:lnTo>
                    <a:pt x="409" y="140"/>
                  </a:lnTo>
                  <a:lnTo>
                    <a:pt x="359" y="138"/>
                  </a:lnTo>
                  <a:lnTo>
                    <a:pt x="265" y="115"/>
                  </a:lnTo>
                  <a:lnTo>
                    <a:pt x="232" y="125"/>
                  </a:lnTo>
                  <a:lnTo>
                    <a:pt x="200" y="138"/>
                  </a:lnTo>
                  <a:lnTo>
                    <a:pt x="173" y="163"/>
                  </a:lnTo>
                  <a:lnTo>
                    <a:pt x="158" y="183"/>
                  </a:lnTo>
                  <a:lnTo>
                    <a:pt x="159" y="217"/>
                  </a:lnTo>
                  <a:lnTo>
                    <a:pt x="165" y="261"/>
                  </a:lnTo>
                  <a:lnTo>
                    <a:pt x="163" y="292"/>
                  </a:lnTo>
                  <a:lnTo>
                    <a:pt x="154" y="305"/>
                  </a:lnTo>
                  <a:lnTo>
                    <a:pt x="123" y="311"/>
                  </a:lnTo>
                  <a:lnTo>
                    <a:pt x="90" y="313"/>
                  </a:lnTo>
                  <a:lnTo>
                    <a:pt x="56" y="325"/>
                  </a:lnTo>
                  <a:lnTo>
                    <a:pt x="35" y="328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1" name="Freeform 335"/>
            <p:cNvSpPr>
              <a:spLocks/>
            </p:cNvSpPr>
            <p:nvPr/>
          </p:nvSpPr>
          <p:spPr bwMode="auto">
            <a:xfrm>
              <a:off x="2387600" y="4986338"/>
              <a:ext cx="1014413" cy="608012"/>
            </a:xfrm>
            <a:custGeom>
              <a:avLst/>
              <a:gdLst>
                <a:gd name="T0" fmla="*/ 0 w 562"/>
                <a:gd name="T1" fmla="*/ 247 h 414"/>
                <a:gd name="T2" fmla="*/ 11 w 562"/>
                <a:gd name="T3" fmla="*/ 241 h 414"/>
                <a:gd name="T4" fmla="*/ 19 w 562"/>
                <a:gd name="T5" fmla="*/ 239 h 414"/>
                <a:gd name="T6" fmla="*/ 26 w 562"/>
                <a:gd name="T7" fmla="*/ 234 h 414"/>
                <a:gd name="T8" fmla="*/ 40 w 562"/>
                <a:gd name="T9" fmla="*/ 228 h 414"/>
                <a:gd name="T10" fmla="*/ 44 w 562"/>
                <a:gd name="T11" fmla="*/ 218 h 414"/>
                <a:gd name="T12" fmla="*/ 57 w 562"/>
                <a:gd name="T13" fmla="*/ 203 h 414"/>
                <a:gd name="T14" fmla="*/ 59 w 562"/>
                <a:gd name="T15" fmla="*/ 193 h 414"/>
                <a:gd name="T16" fmla="*/ 72 w 562"/>
                <a:gd name="T17" fmla="*/ 182 h 414"/>
                <a:gd name="T18" fmla="*/ 86 w 562"/>
                <a:gd name="T19" fmla="*/ 168 h 414"/>
                <a:gd name="T20" fmla="*/ 97 w 562"/>
                <a:gd name="T21" fmla="*/ 161 h 414"/>
                <a:gd name="T22" fmla="*/ 109 w 562"/>
                <a:gd name="T23" fmla="*/ 157 h 414"/>
                <a:gd name="T24" fmla="*/ 120 w 562"/>
                <a:gd name="T25" fmla="*/ 153 h 414"/>
                <a:gd name="T26" fmla="*/ 124 w 562"/>
                <a:gd name="T27" fmla="*/ 145 h 414"/>
                <a:gd name="T28" fmla="*/ 120 w 562"/>
                <a:gd name="T29" fmla="*/ 136 h 414"/>
                <a:gd name="T30" fmla="*/ 117 w 562"/>
                <a:gd name="T31" fmla="*/ 132 h 414"/>
                <a:gd name="T32" fmla="*/ 149 w 562"/>
                <a:gd name="T33" fmla="*/ 107 h 414"/>
                <a:gd name="T34" fmla="*/ 145 w 562"/>
                <a:gd name="T35" fmla="*/ 95 h 414"/>
                <a:gd name="T36" fmla="*/ 151 w 562"/>
                <a:gd name="T37" fmla="*/ 90 h 414"/>
                <a:gd name="T38" fmla="*/ 151 w 562"/>
                <a:gd name="T39" fmla="*/ 82 h 414"/>
                <a:gd name="T40" fmla="*/ 153 w 562"/>
                <a:gd name="T41" fmla="*/ 71 h 414"/>
                <a:gd name="T42" fmla="*/ 151 w 562"/>
                <a:gd name="T43" fmla="*/ 57 h 414"/>
                <a:gd name="T44" fmla="*/ 155 w 562"/>
                <a:gd name="T45" fmla="*/ 46 h 414"/>
                <a:gd name="T46" fmla="*/ 155 w 562"/>
                <a:gd name="T47" fmla="*/ 44 h 414"/>
                <a:gd name="T48" fmla="*/ 163 w 562"/>
                <a:gd name="T49" fmla="*/ 36 h 414"/>
                <a:gd name="T50" fmla="*/ 168 w 562"/>
                <a:gd name="T51" fmla="*/ 34 h 414"/>
                <a:gd name="T52" fmla="*/ 174 w 562"/>
                <a:gd name="T53" fmla="*/ 11 h 414"/>
                <a:gd name="T54" fmla="*/ 506 w 562"/>
                <a:gd name="T55" fmla="*/ 0 h 414"/>
                <a:gd name="T56" fmla="*/ 562 w 562"/>
                <a:gd name="T57" fmla="*/ 134 h 414"/>
                <a:gd name="T58" fmla="*/ 537 w 562"/>
                <a:gd name="T59" fmla="*/ 147 h 414"/>
                <a:gd name="T60" fmla="*/ 552 w 562"/>
                <a:gd name="T61" fmla="*/ 216 h 414"/>
                <a:gd name="T62" fmla="*/ 514 w 562"/>
                <a:gd name="T63" fmla="*/ 234 h 414"/>
                <a:gd name="T64" fmla="*/ 502 w 562"/>
                <a:gd name="T65" fmla="*/ 259 h 414"/>
                <a:gd name="T66" fmla="*/ 500 w 562"/>
                <a:gd name="T67" fmla="*/ 285 h 414"/>
                <a:gd name="T68" fmla="*/ 510 w 562"/>
                <a:gd name="T69" fmla="*/ 309 h 414"/>
                <a:gd name="T70" fmla="*/ 533 w 562"/>
                <a:gd name="T71" fmla="*/ 328 h 414"/>
                <a:gd name="T72" fmla="*/ 487 w 562"/>
                <a:gd name="T73" fmla="*/ 414 h 414"/>
                <a:gd name="T74" fmla="*/ 481 w 562"/>
                <a:gd name="T75" fmla="*/ 406 h 414"/>
                <a:gd name="T76" fmla="*/ 456 w 562"/>
                <a:gd name="T77" fmla="*/ 385 h 414"/>
                <a:gd name="T78" fmla="*/ 428 w 562"/>
                <a:gd name="T79" fmla="*/ 356 h 414"/>
                <a:gd name="T80" fmla="*/ 393 w 562"/>
                <a:gd name="T81" fmla="*/ 316 h 414"/>
                <a:gd name="T82" fmla="*/ 378 w 562"/>
                <a:gd name="T83" fmla="*/ 297 h 414"/>
                <a:gd name="T84" fmla="*/ 353 w 562"/>
                <a:gd name="T85" fmla="*/ 293 h 414"/>
                <a:gd name="T86" fmla="*/ 332 w 562"/>
                <a:gd name="T87" fmla="*/ 291 h 414"/>
                <a:gd name="T88" fmla="*/ 305 w 562"/>
                <a:gd name="T89" fmla="*/ 284 h 414"/>
                <a:gd name="T90" fmla="*/ 272 w 562"/>
                <a:gd name="T91" fmla="*/ 276 h 414"/>
                <a:gd name="T92" fmla="*/ 239 w 562"/>
                <a:gd name="T93" fmla="*/ 278 h 414"/>
                <a:gd name="T94" fmla="*/ 199 w 562"/>
                <a:gd name="T95" fmla="*/ 274 h 414"/>
                <a:gd name="T96" fmla="*/ 145 w 562"/>
                <a:gd name="T97" fmla="*/ 272 h 414"/>
                <a:gd name="T98" fmla="*/ 88 w 562"/>
                <a:gd name="T99" fmla="*/ 264 h 414"/>
                <a:gd name="T100" fmla="*/ 42 w 562"/>
                <a:gd name="T101" fmla="*/ 261 h 414"/>
                <a:gd name="T102" fmla="*/ 9 w 562"/>
                <a:gd name="T103" fmla="*/ 261 h 414"/>
                <a:gd name="T104" fmla="*/ 0 w 562"/>
                <a:gd name="T105" fmla="*/ 247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62" h="414">
                  <a:moveTo>
                    <a:pt x="0" y="247"/>
                  </a:moveTo>
                  <a:lnTo>
                    <a:pt x="11" y="241"/>
                  </a:lnTo>
                  <a:lnTo>
                    <a:pt x="19" y="239"/>
                  </a:lnTo>
                  <a:lnTo>
                    <a:pt x="26" y="234"/>
                  </a:lnTo>
                  <a:lnTo>
                    <a:pt x="40" y="228"/>
                  </a:lnTo>
                  <a:lnTo>
                    <a:pt x="44" y="218"/>
                  </a:lnTo>
                  <a:lnTo>
                    <a:pt x="57" y="203"/>
                  </a:lnTo>
                  <a:lnTo>
                    <a:pt x="59" y="193"/>
                  </a:lnTo>
                  <a:lnTo>
                    <a:pt x="72" y="182"/>
                  </a:lnTo>
                  <a:lnTo>
                    <a:pt x="86" y="168"/>
                  </a:lnTo>
                  <a:lnTo>
                    <a:pt x="97" y="161"/>
                  </a:lnTo>
                  <a:lnTo>
                    <a:pt x="109" y="157"/>
                  </a:lnTo>
                  <a:lnTo>
                    <a:pt x="120" y="153"/>
                  </a:lnTo>
                  <a:lnTo>
                    <a:pt x="124" y="145"/>
                  </a:lnTo>
                  <a:lnTo>
                    <a:pt x="120" y="136"/>
                  </a:lnTo>
                  <a:lnTo>
                    <a:pt x="117" y="132"/>
                  </a:lnTo>
                  <a:lnTo>
                    <a:pt x="149" y="107"/>
                  </a:lnTo>
                  <a:lnTo>
                    <a:pt x="145" y="95"/>
                  </a:lnTo>
                  <a:lnTo>
                    <a:pt x="151" y="90"/>
                  </a:lnTo>
                  <a:lnTo>
                    <a:pt x="151" y="82"/>
                  </a:lnTo>
                  <a:lnTo>
                    <a:pt x="153" y="71"/>
                  </a:lnTo>
                  <a:lnTo>
                    <a:pt x="151" y="57"/>
                  </a:lnTo>
                  <a:lnTo>
                    <a:pt x="155" y="46"/>
                  </a:lnTo>
                  <a:lnTo>
                    <a:pt x="155" y="44"/>
                  </a:lnTo>
                  <a:lnTo>
                    <a:pt x="163" y="36"/>
                  </a:lnTo>
                  <a:lnTo>
                    <a:pt x="168" y="34"/>
                  </a:lnTo>
                  <a:lnTo>
                    <a:pt x="174" y="11"/>
                  </a:lnTo>
                  <a:lnTo>
                    <a:pt x="506" y="0"/>
                  </a:lnTo>
                  <a:lnTo>
                    <a:pt x="562" y="134"/>
                  </a:lnTo>
                  <a:lnTo>
                    <a:pt x="537" y="147"/>
                  </a:lnTo>
                  <a:lnTo>
                    <a:pt x="552" y="216"/>
                  </a:lnTo>
                  <a:lnTo>
                    <a:pt x="514" y="234"/>
                  </a:lnTo>
                  <a:lnTo>
                    <a:pt x="502" y="259"/>
                  </a:lnTo>
                  <a:lnTo>
                    <a:pt x="500" y="285"/>
                  </a:lnTo>
                  <a:lnTo>
                    <a:pt x="510" y="309"/>
                  </a:lnTo>
                  <a:lnTo>
                    <a:pt x="533" y="328"/>
                  </a:lnTo>
                  <a:lnTo>
                    <a:pt x="487" y="414"/>
                  </a:lnTo>
                  <a:lnTo>
                    <a:pt x="481" y="406"/>
                  </a:lnTo>
                  <a:lnTo>
                    <a:pt x="456" y="385"/>
                  </a:lnTo>
                  <a:lnTo>
                    <a:pt x="428" y="356"/>
                  </a:lnTo>
                  <a:lnTo>
                    <a:pt x="393" y="316"/>
                  </a:lnTo>
                  <a:lnTo>
                    <a:pt x="378" y="297"/>
                  </a:lnTo>
                  <a:lnTo>
                    <a:pt x="353" y="293"/>
                  </a:lnTo>
                  <a:lnTo>
                    <a:pt x="332" y="291"/>
                  </a:lnTo>
                  <a:lnTo>
                    <a:pt x="305" y="284"/>
                  </a:lnTo>
                  <a:lnTo>
                    <a:pt x="272" y="276"/>
                  </a:lnTo>
                  <a:lnTo>
                    <a:pt x="239" y="278"/>
                  </a:lnTo>
                  <a:lnTo>
                    <a:pt x="199" y="274"/>
                  </a:lnTo>
                  <a:lnTo>
                    <a:pt x="145" y="272"/>
                  </a:lnTo>
                  <a:lnTo>
                    <a:pt x="88" y="264"/>
                  </a:lnTo>
                  <a:lnTo>
                    <a:pt x="42" y="261"/>
                  </a:lnTo>
                  <a:lnTo>
                    <a:pt x="9" y="261"/>
                  </a:lnTo>
                  <a:lnTo>
                    <a:pt x="0" y="247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2" name="Freeform 336"/>
            <p:cNvSpPr>
              <a:spLocks/>
            </p:cNvSpPr>
            <p:nvPr/>
          </p:nvSpPr>
          <p:spPr bwMode="auto">
            <a:xfrm>
              <a:off x="1993900" y="4719638"/>
              <a:ext cx="709613" cy="628650"/>
            </a:xfrm>
            <a:custGeom>
              <a:avLst/>
              <a:gdLst>
                <a:gd name="T0" fmla="*/ 219 w 393"/>
                <a:gd name="T1" fmla="*/ 428 h 428"/>
                <a:gd name="T2" fmla="*/ 207 w 393"/>
                <a:gd name="T3" fmla="*/ 407 h 428"/>
                <a:gd name="T4" fmla="*/ 182 w 393"/>
                <a:gd name="T5" fmla="*/ 390 h 428"/>
                <a:gd name="T6" fmla="*/ 149 w 393"/>
                <a:gd name="T7" fmla="*/ 386 h 428"/>
                <a:gd name="T8" fmla="*/ 75 w 393"/>
                <a:gd name="T9" fmla="*/ 392 h 428"/>
                <a:gd name="T10" fmla="*/ 0 w 393"/>
                <a:gd name="T11" fmla="*/ 363 h 428"/>
                <a:gd name="T12" fmla="*/ 5 w 393"/>
                <a:gd name="T13" fmla="*/ 342 h 428"/>
                <a:gd name="T14" fmla="*/ 61 w 393"/>
                <a:gd name="T15" fmla="*/ 250 h 428"/>
                <a:gd name="T16" fmla="*/ 92 w 393"/>
                <a:gd name="T17" fmla="*/ 225 h 428"/>
                <a:gd name="T18" fmla="*/ 132 w 393"/>
                <a:gd name="T19" fmla="*/ 133 h 428"/>
                <a:gd name="T20" fmla="*/ 132 w 393"/>
                <a:gd name="T21" fmla="*/ 111 h 428"/>
                <a:gd name="T22" fmla="*/ 146 w 393"/>
                <a:gd name="T23" fmla="*/ 48 h 428"/>
                <a:gd name="T24" fmla="*/ 155 w 393"/>
                <a:gd name="T25" fmla="*/ 8 h 428"/>
                <a:gd name="T26" fmla="*/ 305 w 393"/>
                <a:gd name="T27" fmla="*/ 0 h 428"/>
                <a:gd name="T28" fmla="*/ 372 w 393"/>
                <a:gd name="T29" fmla="*/ 67 h 428"/>
                <a:gd name="T30" fmla="*/ 393 w 393"/>
                <a:gd name="T31" fmla="*/ 192 h 428"/>
                <a:gd name="T32" fmla="*/ 387 w 393"/>
                <a:gd name="T33" fmla="*/ 215 h 428"/>
                <a:gd name="T34" fmla="*/ 382 w 393"/>
                <a:gd name="T35" fmla="*/ 217 h 428"/>
                <a:gd name="T36" fmla="*/ 374 w 393"/>
                <a:gd name="T37" fmla="*/ 225 h 428"/>
                <a:gd name="T38" fmla="*/ 374 w 393"/>
                <a:gd name="T39" fmla="*/ 227 h 428"/>
                <a:gd name="T40" fmla="*/ 370 w 393"/>
                <a:gd name="T41" fmla="*/ 238 h 428"/>
                <a:gd name="T42" fmla="*/ 372 w 393"/>
                <a:gd name="T43" fmla="*/ 252 h 428"/>
                <a:gd name="T44" fmla="*/ 370 w 393"/>
                <a:gd name="T45" fmla="*/ 263 h 428"/>
                <a:gd name="T46" fmla="*/ 370 w 393"/>
                <a:gd name="T47" fmla="*/ 271 h 428"/>
                <a:gd name="T48" fmla="*/ 364 w 393"/>
                <a:gd name="T49" fmla="*/ 276 h 428"/>
                <a:gd name="T50" fmla="*/ 368 w 393"/>
                <a:gd name="T51" fmla="*/ 288 h 428"/>
                <a:gd name="T52" fmla="*/ 336 w 393"/>
                <a:gd name="T53" fmla="*/ 313 h 428"/>
                <a:gd name="T54" fmla="*/ 339 w 393"/>
                <a:gd name="T55" fmla="*/ 317 h 428"/>
                <a:gd name="T56" fmla="*/ 343 w 393"/>
                <a:gd name="T57" fmla="*/ 326 h 428"/>
                <a:gd name="T58" fmla="*/ 339 w 393"/>
                <a:gd name="T59" fmla="*/ 334 h 428"/>
                <a:gd name="T60" fmla="*/ 328 w 393"/>
                <a:gd name="T61" fmla="*/ 338 h 428"/>
                <a:gd name="T62" fmla="*/ 316 w 393"/>
                <a:gd name="T63" fmla="*/ 342 h 428"/>
                <a:gd name="T64" fmla="*/ 305 w 393"/>
                <a:gd name="T65" fmla="*/ 349 h 428"/>
                <a:gd name="T66" fmla="*/ 291 w 393"/>
                <a:gd name="T67" fmla="*/ 363 h 428"/>
                <a:gd name="T68" fmla="*/ 278 w 393"/>
                <a:gd name="T69" fmla="*/ 374 h 428"/>
                <a:gd name="T70" fmla="*/ 276 w 393"/>
                <a:gd name="T71" fmla="*/ 384 h 428"/>
                <a:gd name="T72" fmla="*/ 263 w 393"/>
                <a:gd name="T73" fmla="*/ 399 h 428"/>
                <a:gd name="T74" fmla="*/ 259 w 393"/>
                <a:gd name="T75" fmla="*/ 409 h 428"/>
                <a:gd name="T76" fmla="*/ 245 w 393"/>
                <a:gd name="T77" fmla="*/ 415 h 428"/>
                <a:gd name="T78" fmla="*/ 238 w 393"/>
                <a:gd name="T79" fmla="*/ 420 h 428"/>
                <a:gd name="T80" fmla="*/ 230 w 393"/>
                <a:gd name="T81" fmla="*/ 422 h 428"/>
                <a:gd name="T82" fmla="*/ 219 w 393"/>
                <a:gd name="T83" fmla="*/ 428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93" h="428">
                  <a:moveTo>
                    <a:pt x="219" y="428"/>
                  </a:moveTo>
                  <a:lnTo>
                    <a:pt x="207" y="407"/>
                  </a:lnTo>
                  <a:lnTo>
                    <a:pt x="182" y="390"/>
                  </a:lnTo>
                  <a:lnTo>
                    <a:pt x="149" y="386"/>
                  </a:lnTo>
                  <a:lnTo>
                    <a:pt x="75" y="392"/>
                  </a:lnTo>
                  <a:lnTo>
                    <a:pt x="0" y="363"/>
                  </a:lnTo>
                  <a:lnTo>
                    <a:pt x="5" y="342"/>
                  </a:lnTo>
                  <a:lnTo>
                    <a:pt x="61" y="250"/>
                  </a:lnTo>
                  <a:lnTo>
                    <a:pt x="92" y="225"/>
                  </a:lnTo>
                  <a:lnTo>
                    <a:pt x="132" y="133"/>
                  </a:lnTo>
                  <a:lnTo>
                    <a:pt x="132" y="111"/>
                  </a:lnTo>
                  <a:lnTo>
                    <a:pt x="146" y="48"/>
                  </a:lnTo>
                  <a:lnTo>
                    <a:pt x="155" y="8"/>
                  </a:lnTo>
                  <a:lnTo>
                    <a:pt x="305" y="0"/>
                  </a:lnTo>
                  <a:lnTo>
                    <a:pt x="372" y="67"/>
                  </a:lnTo>
                  <a:lnTo>
                    <a:pt x="393" y="192"/>
                  </a:lnTo>
                  <a:lnTo>
                    <a:pt x="387" y="215"/>
                  </a:lnTo>
                  <a:lnTo>
                    <a:pt x="382" y="217"/>
                  </a:lnTo>
                  <a:lnTo>
                    <a:pt x="374" y="225"/>
                  </a:lnTo>
                  <a:lnTo>
                    <a:pt x="374" y="227"/>
                  </a:lnTo>
                  <a:lnTo>
                    <a:pt x="370" y="238"/>
                  </a:lnTo>
                  <a:lnTo>
                    <a:pt x="372" y="252"/>
                  </a:lnTo>
                  <a:lnTo>
                    <a:pt x="370" y="263"/>
                  </a:lnTo>
                  <a:lnTo>
                    <a:pt x="370" y="271"/>
                  </a:lnTo>
                  <a:lnTo>
                    <a:pt x="364" y="276"/>
                  </a:lnTo>
                  <a:lnTo>
                    <a:pt x="368" y="288"/>
                  </a:lnTo>
                  <a:lnTo>
                    <a:pt x="336" y="313"/>
                  </a:lnTo>
                  <a:lnTo>
                    <a:pt x="339" y="317"/>
                  </a:lnTo>
                  <a:lnTo>
                    <a:pt x="343" y="326"/>
                  </a:lnTo>
                  <a:lnTo>
                    <a:pt x="339" y="334"/>
                  </a:lnTo>
                  <a:lnTo>
                    <a:pt x="328" y="338"/>
                  </a:lnTo>
                  <a:lnTo>
                    <a:pt x="316" y="342"/>
                  </a:lnTo>
                  <a:lnTo>
                    <a:pt x="305" y="349"/>
                  </a:lnTo>
                  <a:lnTo>
                    <a:pt x="291" y="363"/>
                  </a:lnTo>
                  <a:lnTo>
                    <a:pt x="278" y="374"/>
                  </a:lnTo>
                  <a:lnTo>
                    <a:pt x="276" y="384"/>
                  </a:lnTo>
                  <a:lnTo>
                    <a:pt x="263" y="399"/>
                  </a:lnTo>
                  <a:lnTo>
                    <a:pt x="259" y="409"/>
                  </a:lnTo>
                  <a:lnTo>
                    <a:pt x="245" y="415"/>
                  </a:lnTo>
                  <a:lnTo>
                    <a:pt x="238" y="420"/>
                  </a:lnTo>
                  <a:lnTo>
                    <a:pt x="230" y="422"/>
                  </a:lnTo>
                  <a:lnTo>
                    <a:pt x="219" y="428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3" name="Freeform 337"/>
            <p:cNvSpPr>
              <a:spLocks/>
            </p:cNvSpPr>
            <p:nvPr/>
          </p:nvSpPr>
          <p:spPr bwMode="auto">
            <a:xfrm>
              <a:off x="2263775" y="4135438"/>
              <a:ext cx="741363" cy="592137"/>
            </a:xfrm>
            <a:custGeom>
              <a:avLst/>
              <a:gdLst>
                <a:gd name="T0" fmla="*/ 4 w 411"/>
                <a:gd name="T1" fmla="*/ 403 h 403"/>
                <a:gd name="T2" fmla="*/ 14 w 411"/>
                <a:gd name="T3" fmla="*/ 359 h 403"/>
                <a:gd name="T4" fmla="*/ 23 w 411"/>
                <a:gd name="T5" fmla="*/ 316 h 403"/>
                <a:gd name="T6" fmla="*/ 25 w 411"/>
                <a:gd name="T7" fmla="*/ 288 h 403"/>
                <a:gd name="T8" fmla="*/ 18 w 411"/>
                <a:gd name="T9" fmla="*/ 249 h 403"/>
                <a:gd name="T10" fmla="*/ 8 w 411"/>
                <a:gd name="T11" fmla="*/ 207 h 403"/>
                <a:gd name="T12" fmla="*/ 0 w 411"/>
                <a:gd name="T13" fmla="*/ 194 h 403"/>
                <a:gd name="T14" fmla="*/ 35 w 411"/>
                <a:gd name="T15" fmla="*/ 180 h 403"/>
                <a:gd name="T16" fmla="*/ 60 w 411"/>
                <a:gd name="T17" fmla="*/ 184 h 403"/>
                <a:gd name="T18" fmla="*/ 106 w 411"/>
                <a:gd name="T19" fmla="*/ 186 h 403"/>
                <a:gd name="T20" fmla="*/ 139 w 411"/>
                <a:gd name="T21" fmla="*/ 186 h 403"/>
                <a:gd name="T22" fmla="*/ 165 w 411"/>
                <a:gd name="T23" fmla="*/ 171 h 403"/>
                <a:gd name="T24" fmla="*/ 185 w 411"/>
                <a:gd name="T25" fmla="*/ 153 h 403"/>
                <a:gd name="T26" fmla="*/ 194 w 411"/>
                <a:gd name="T27" fmla="*/ 128 h 403"/>
                <a:gd name="T28" fmla="*/ 210 w 411"/>
                <a:gd name="T29" fmla="*/ 119 h 403"/>
                <a:gd name="T30" fmla="*/ 236 w 411"/>
                <a:gd name="T31" fmla="*/ 98 h 403"/>
                <a:gd name="T32" fmla="*/ 258 w 411"/>
                <a:gd name="T33" fmla="*/ 80 h 403"/>
                <a:gd name="T34" fmla="*/ 271 w 411"/>
                <a:gd name="T35" fmla="*/ 71 h 403"/>
                <a:gd name="T36" fmla="*/ 290 w 411"/>
                <a:gd name="T37" fmla="*/ 67 h 403"/>
                <a:gd name="T38" fmla="*/ 307 w 411"/>
                <a:gd name="T39" fmla="*/ 59 h 403"/>
                <a:gd name="T40" fmla="*/ 307 w 411"/>
                <a:gd name="T41" fmla="*/ 44 h 403"/>
                <a:gd name="T42" fmla="*/ 313 w 411"/>
                <a:gd name="T43" fmla="*/ 21 h 403"/>
                <a:gd name="T44" fmla="*/ 317 w 411"/>
                <a:gd name="T45" fmla="*/ 9 h 403"/>
                <a:gd name="T46" fmla="*/ 327 w 411"/>
                <a:gd name="T47" fmla="*/ 0 h 403"/>
                <a:gd name="T48" fmla="*/ 361 w 411"/>
                <a:gd name="T49" fmla="*/ 15 h 403"/>
                <a:gd name="T50" fmla="*/ 384 w 411"/>
                <a:gd name="T51" fmla="*/ 63 h 403"/>
                <a:gd name="T52" fmla="*/ 411 w 411"/>
                <a:gd name="T53" fmla="*/ 221 h 403"/>
                <a:gd name="T54" fmla="*/ 353 w 411"/>
                <a:gd name="T55" fmla="*/ 316 h 403"/>
                <a:gd name="T56" fmla="*/ 304 w 411"/>
                <a:gd name="T57" fmla="*/ 336 h 403"/>
                <a:gd name="T58" fmla="*/ 313 w 411"/>
                <a:gd name="T59" fmla="*/ 389 h 403"/>
                <a:gd name="T60" fmla="*/ 154 w 411"/>
                <a:gd name="T61" fmla="*/ 395 h 403"/>
                <a:gd name="T62" fmla="*/ 4 w 411"/>
                <a:gd name="T63" fmla="*/ 40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1" h="403">
                  <a:moveTo>
                    <a:pt x="4" y="403"/>
                  </a:moveTo>
                  <a:lnTo>
                    <a:pt x="14" y="359"/>
                  </a:lnTo>
                  <a:lnTo>
                    <a:pt x="23" y="316"/>
                  </a:lnTo>
                  <a:lnTo>
                    <a:pt x="25" y="288"/>
                  </a:lnTo>
                  <a:lnTo>
                    <a:pt x="18" y="249"/>
                  </a:lnTo>
                  <a:lnTo>
                    <a:pt x="8" y="207"/>
                  </a:lnTo>
                  <a:lnTo>
                    <a:pt x="0" y="194"/>
                  </a:lnTo>
                  <a:lnTo>
                    <a:pt x="35" y="180"/>
                  </a:lnTo>
                  <a:lnTo>
                    <a:pt x="60" y="184"/>
                  </a:lnTo>
                  <a:lnTo>
                    <a:pt x="106" y="186"/>
                  </a:lnTo>
                  <a:lnTo>
                    <a:pt x="139" y="186"/>
                  </a:lnTo>
                  <a:lnTo>
                    <a:pt x="165" y="171"/>
                  </a:lnTo>
                  <a:lnTo>
                    <a:pt x="185" y="153"/>
                  </a:lnTo>
                  <a:lnTo>
                    <a:pt x="194" y="128"/>
                  </a:lnTo>
                  <a:lnTo>
                    <a:pt x="210" y="119"/>
                  </a:lnTo>
                  <a:lnTo>
                    <a:pt x="236" y="98"/>
                  </a:lnTo>
                  <a:lnTo>
                    <a:pt x="258" y="80"/>
                  </a:lnTo>
                  <a:lnTo>
                    <a:pt x="271" y="71"/>
                  </a:lnTo>
                  <a:lnTo>
                    <a:pt x="290" y="67"/>
                  </a:lnTo>
                  <a:lnTo>
                    <a:pt x="307" y="59"/>
                  </a:lnTo>
                  <a:lnTo>
                    <a:pt x="307" y="44"/>
                  </a:lnTo>
                  <a:lnTo>
                    <a:pt x="313" y="21"/>
                  </a:lnTo>
                  <a:lnTo>
                    <a:pt x="317" y="9"/>
                  </a:lnTo>
                  <a:lnTo>
                    <a:pt x="327" y="0"/>
                  </a:lnTo>
                  <a:lnTo>
                    <a:pt x="361" y="15"/>
                  </a:lnTo>
                  <a:lnTo>
                    <a:pt x="384" y="63"/>
                  </a:lnTo>
                  <a:lnTo>
                    <a:pt x="411" y="221"/>
                  </a:lnTo>
                  <a:lnTo>
                    <a:pt x="353" y="316"/>
                  </a:lnTo>
                  <a:lnTo>
                    <a:pt x="304" y="336"/>
                  </a:lnTo>
                  <a:lnTo>
                    <a:pt x="313" y="389"/>
                  </a:lnTo>
                  <a:lnTo>
                    <a:pt x="154" y="395"/>
                  </a:lnTo>
                  <a:lnTo>
                    <a:pt x="4" y="403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4" name="Freeform 338"/>
            <p:cNvSpPr>
              <a:spLocks/>
            </p:cNvSpPr>
            <p:nvPr/>
          </p:nvSpPr>
          <p:spPr bwMode="auto">
            <a:xfrm>
              <a:off x="2263775" y="4135438"/>
              <a:ext cx="741363" cy="592137"/>
            </a:xfrm>
            <a:custGeom>
              <a:avLst/>
              <a:gdLst>
                <a:gd name="T0" fmla="*/ 4 w 411"/>
                <a:gd name="T1" fmla="*/ 403 h 403"/>
                <a:gd name="T2" fmla="*/ 14 w 411"/>
                <a:gd name="T3" fmla="*/ 359 h 403"/>
                <a:gd name="T4" fmla="*/ 23 w 411"/>
                <a:gd name="T5" fmla="*/ 316 h 403"/>
                <a:gd name="T6" fmla="*/ 25 w 411"/>
                <a:gd name="T7" fmla="*/ 288 h 403"/>
                <a:gd name="T8" fmla="*/ 18 w 411"/>
                <a:gd name="T9" fmla="*/ 249 h 403"/>
                <a:gd name="T10" fmla="*/ 8 w 411"/>
                <a:gd name="T11" fmla="*/ 207 h 403"/>
                <a:gd name="T12" fmla="*/ 0 w 411"/>
                <a:gd name="T13" fmla="*/ 194 h 403"/>
                <a:gd name="T14" fmla="*/ 35 w 411"/>
                <a:gd name="T15" fmla="*/ 180 h 403"/>
                <a:gd name="T16" fmla="*/ 60 w 411"/>
                <a:gd name="T17" fmla="*/ 184 h 403"/>
                <a:gd name="T18" fmla="*/ 106 w 411"/>
                <a:gd name="T19" fmla="*/ 186 h 403"/>
                <a:gd name="T20" fmla="*/ 139 w 411"/>
                <a:gd name="T21" fmla="*/ 186 h 403"/>
                <a:gd name="T22" fmla="*/ 165 w 411"/>
                <a:gd name="T23" fmla="*/ 171 h 403"/>
                <a:gd name="T24" fmla="*/ 185 w 411"/>
                <a:gd name="T25" fmla="*/ 153 h 403"/>
                <a:gd name="T26" fmla="*/ 194 w 411"/>
                <a:gd name="T27" fmla="*/ 128 h 403"/>
                <a:gd name="T28" fmla="*/ 210 w 411"/>
                <a:gd name="T29" fmla="*/ 119 h 403"/>
                <a:gd name="T30" fmla="*/ 236 w 411"/>
                <a:gd name="T31" fmla="*/ 98 h 403"/>
                <a:gd name="T32" fmla="*/ 258 w 411"/>
                <a:gd name="T33" fmla="*/ 80 h 403"/>
                <a:gd name="T34" fmla="*/ 271 w 411"/>
                <a:gd name="T35" fmla="*/ 71 h 403"/>
                <a:gd name="T36" fmla="*/ 290 w 411"/>
                <a:gd name="T37" fmla="*/ 67 h 403"/>
                <a:gd name="T38" fmla="*/ 307 w 411"/>
                <a:gd name="T39" fmla="*/ 59 h 403"/>
                <a:gd name="T40" fmla="*/ 307 w 411"/>
                <a:gd name="T41" fmla="*/ 44 h 403"/>
                <a:gd name="T42" fmla="*/ 313 w 411"/>
                <a:gd name="T43" fmla="*/ 21 h 403"/>
                <a:gd name="T44" fmla="*/ 317 w 411"/>
                <a:gd name="T45" fmla="*/ 9 h 403"/>
                <a:gd name="T46" fmla="*/ 327 w 411"/>
                <a:gd name="T47" fmla="*/ 0 h 403"/>
                <a:gd name="T48" fmla="*/ 361 w 411"/>
                <a:gd name="T49" fmla="*/ 15 h 403"/>
                <a:gd name="T50" fmla="*/ 384 w 411"/>
                <a:gd name="T51" fmla="*/ 63 h 403"/>
                <a:gd name="T52" fmla="*/ 411 w 411"/>
                <a:gd name="T53" fmla="*/ 221 h 403"/>
                <a:gd name="T54" fmla="*/ 353 w 411"/>
                <a:gd name="T55" fmla="*/ 316 h 403"/>
                <a:gd name="T56" fmla="*/ 304 w 411"/>
                <a:gd name="T57" fmla="*/ 336 h 403"/>
                <a:gd name="T58" fmla="*/ 313 w 411"/>
                <a:gd name="T59" fmla="*/ 389 h 403"/>
                <a:gd name="T60" fmla="*/ 154 w 411"/>
                <a:gd name="T61" fmla="*/ 395 h 403"/>
                <a:gd name="T62" fmla="*/ 4 w 411"/>
                <a:gd name="T63" fmla="*/ 40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1" h="403">
                  <a:moveTo>
                    <a:pt x="4" y="403"/>
                  </a:moveTo>
                  <a:lnTo>
                    <a:pt x="14" y="359"/>
                  </a:lnTo>
                  <a:lnTo>
                    <a:pt x="23" y="316"/>
                  </a:lnTo>
                  <a:lnTo>
                    <a:pt x="25" y="288"/>
                  </a:lnTo>
                  <a:lnTo>
                    <a:pt x="18" y="249"/>
                  </a:lnTo>
                  <a:lnTo>
                    <a:pt x="8" y="207"/>
                  </a:lnTo>
                  <a:lnTo>
                    <a:pt x="0" y="194"/>
                  </a:lnTo>
                  <a:lnTo>
                    <a:pt x="35" y="180"/>
                  </a:lnTo>
                  <a:lnTo>
                    <a:pt x="60" y="184"/>
                  </a:lnTo>
                  <a:lnTo>
                    <a:pt x="106" y="186"/>
                  </a:lnTo>
                  <a:lnTo>
                    <a:pt x="139" y="186"/>
                  </a:lnTo>
                  <a:lnTo>
                    <a:pt x="165" y="171"/>
                  </a:lnTo>
                  <a:lnTo>
                    <a:pt x="185" y="153"/>
                  </a:lnTo>
                  <a:lnTo>
                    <a:pt x="194" y="128"/>
                  </a:lnTo>
                  <a:lnTo>
                    <a:pt x="210" y="119"/>
                  </a:lnTo>
                  <a:lnTo>
                    <a:pt x="236" y="98"/>
                  </a:lnTo>
                  <a:lnTo>
                    <a:pt x="258" y="80"/>
                  </a:lnTo>
                  <a:lnTo>
                    <a:pt x="271" y="71"/>
                  </a:lnTo>
                  <a:lnTo>
                    <a:pt x="290" y="67"/>
                  </a:lnTo>
                  <a:lnTo>
                    <a:pt x="307" y="59"/>
                  </a:lnTo>
                  <a:lnTo>
                    <a:pt x="307" y="44"/>
                  </a:lnTo>
                  <a:lnTo>
                    <a:pt x="313" y="21"/>
                  </a:lnTo>
                  <a:lnTo>
                    <a:pt x="317" y="9"/>
                  </a:lnTo>
                  <a:lnTo>
                    <a:pt x="327" y="0"/>
                  </a:lnTo>
                  <a:lnTo>
                    <a:pt x="361" y="15"/>
                  </a:lnTo>
                  <a:lnTo>
                    <a:pt x="384" y="63"/>
                  </a:lnTo>
                  <a:lnTo>
                    <a:pt x="411" y="221"/>
                  </a:lnTo>
                  <a:lnTo>
                    <a:pt x="353" y="316"/>
                  </a:lnTo>
                  <a:lnTo>
                    <a:pt x="304" y="336"/>
                  </a:lnTo>
                  <a:lnTo>
                    <a:pt x="313" y="389"/>
                  </a:lnTo>
                  <a:lnTo>
                    <a:pt x="154" y="395"/>
                  </a:lnTo>
                  <a:lnTo>
                    <a:pt x="4" y="403"/>
                  </a:lnTo>
                </a:path>
              </a:pathLst>
            </a:custGeom>
            <a:solidFill>
              <a:srgbClr val="941651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5" name="Freeform 339"/>
            <p:cNvSpPr>
              <a:spLocks/>
            </p:cNvSpPr>
            <p:nvPr/>
          </p:nvSpPr>
          <p:spPr bwMode="auto">
            <a:xfrm>
              <a:off x="2540000" y="3787775"/>
              <a:ext cx="917575" cy="1214438"/>
            </a:xfrm>
            <a:custGeom>
              <a:avLst/>
              <a:gdLst>
                <a:gd name="T0" fmla="*/ 203 w 508"/>
                <a:gd name="T1" fmla="*/ 25 h 821"/>
                <a:gd name="T2" fmla="*/ 295 w 508"/>
                <a:gd name="T3" fmla="*/ 0 h 821"/>
                <a:gd name="T4" fmla="*/ 309 w 508"/>
                <a:gd name="T5" fmla="*/ 94 h 821"/>
                <a:gd name="T6" fmla="*/ 451 w 508"/>
                <a:gd name="T7" fmla="*/ 270 h 821"/>
                <a:gd name="T8" fmla="*/ 391 w 508"/>
                <a:gd name="T9" fmla="*/ 364 h 821"/>
                <a:gd name="T10" fmla="*/ 334 w 508"/>
                <a:gd name="T11" fmla="*/ 474 h 821"/>
                <a:gd name="T12" fmla="*/ 311 w 508"/>
                <a:gd name="T13" fmla="*/ 520 h 821"/>
                <a:gd name="T14" fmla="*/ 426 w 508"/>
                <a:gd name="T15" fmla="*/ 598 h 821"/>
                <a:gd name="T16" fmla="*/ 428 w 508"/>
                <a:gd name="T17" fmla="*/ 597 h 821"/>
                <a:gd name="T18" fmla="*/ 432 w 508"/>
                <a:gd name="T19" fmla="*/ 597 h 821"/>
                <a:gd name="T20" fmla="*/ 436 w 508"/>
                <a:gd name="T21" fmla="*/ 597 h 821"/>
                <a:gd name="T22" fmla="*/ 437 w 508"/>
                <a:gd name="T23" fmla="*/ 598 h 821"/>
                <a:gd name="T24" fmla="*/ 441 w 508"/>
                <a:gd name="T25" fmla="*/ 598 h 821"/>
                <a:gd name="T26" fmla="*/ 445 w 508"/>
                <a:gd name="T27" fmla="*/ 600 h 821"/>
                <a:gd name="T28" fmla="*/ 447 w 508"/>
                <a:gd name="T29" fmla="*/ 602 h 821"/>
                <a:gd name="T30" fmla="*/ 451 w 508"/>
                <a:gd name="T31" fmla="*/ 602 h 821"/>
                <a:gd name="T32" fmla="*/ 453 w 508"/>
                <a:gd name="T33" fmla="*/ 604 h 821"/>
                <a:gd name="T34" fmla="*/ 457 w 508"/>
                <a:gd name="T35" fmla="*/ 606 h 821"/>
                <a:gd name="T36" fmla="*/ 459 w 508"/>
                <a:gd name="T37" fmla="*/ 608 h 821"/>
                <a:gd name="T38" fmla="*/ 462 w 508"/>
                <a:gd name="T39" fmla="*/ 610 h 821"/>
                <a:gd name="T40" fmla="*/ 464 w 508"/>
                <a:gd name="T41" fmla="*/ 612 h 821"/>
                <a:gd name="T42" fmla="*/ 468 w 508"/>
                <a:gd name="T43" fmla="*/ 612 h 821"/>
                <a:gd name="T44" fmla="*/ 470 w 508"/>
                <a:gd name="T45" fmla="*/ 614 h 821"/>
                <a:gd name="T46" fmla="*/ 474 w 508"/>
                <a:gd name="T47" fmla="*/ 614 h 821"/>
                <a:gd name="T48" fmla="*/ 476 w 508"/>
                <a:gd name="T49" fmla="*/ 616 h 821"/>
                <a:gd name="T50" fmla="*/ 480 w 508"/>
                <a:gd name="T51" fmla="*/ 616 h 821"/>
                <a:gd name="T52" fmla="*/ 484 w 508"/>
                <a:gd name="T53" fmla="*/ 616 h 821"/>
                <a:gd name="T54" fmla="*/ 487 w 508"/>
                <a:gd name="T55" fmla="*/ 616 h 821"/>
                <a:gd name="T56" fmla="*/ 491 w 508"/>
                <a:gd name="T57" fmla="*/ 616 h 821"/>
                <a:gd name="T58" fmla="*/ 493 w 508"/>
                <a:gd name="T59" fmla="*/ 618 h 821"/>
                <a:gd name="T60" fmla="*/ 497 w 508"/>
                <a:gd name="T61" fmla="*/ 618 h 821"/>
                <a:gd name="T62" fmla="*/ 499 w 508"/>
                <a:gd name="T63" fmla="*/ 620 h 821"/>
                <a:gd name="T64" fmla="*/ 503 w 508"/>
                <a:gd name="T65" fmla="*/ 621 h 821"/>
                <a:gd name="T66" fmla="*/ 505 w 508"/>
                <a:gd name="T67" fmla="*/ 623 h 821"/>
                <a:gd name="T68" fmla="*/ 499 w 508"/>
                <a:gd name="T69" fmla="*/ 671 h 821"/>
                <a:gd name="T70" fmla="*/ 480 w 508"/>
                <a:gd name="T71" fmla="*/ 808 h 821"/>
                <a:gd name="T72" fmla="*/ 88 w 508"/>
                <a:gd name="T73" fmla="*/ 821 h 821"/>
                <a:gd name="T74" fmla="*/ 0 w 508"/>
                <a:gd name="T75" fmla="*/ 629 h 821"/>
                <a:gd name="T76" fmla="*/ 150 w 508"/>
                <a:gd name="T77" fmla="*/ 570 h 821"/>
                <a:gd name="T78" fmla="*/ 257 w 508"/>
                <a:gd name="T79" fmla="*/ 455 h 821"/>
                <a:gd name="T80" fmla="*/ 207 w 508"/>
                <a:gd name="T81" fmla="*/ 249 h 821"/>
                <a:gd name="T82" fmla="*/ 96 w 508"/>
                <a:gd name="T83" fmla="*/ 205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08" h="821">
                  <a:moveTo>
                    <a:pt x="73" y="172"/>
                  </a:moveTo>
                  <a:lnTo>
                    <a:pt x="203" y="25"/>
                  </a:lnTo>
                  <a:lnTo>
                    <a:pt x="244" y="61"/>
                  </a:lnTo>
                  <a:lnTo>
                    <a:pt x="295" y="0"/>
                  </a:lnTo>
                  <a:lnTo>
                    <a:pt x="351" y="25"/>
                  </a:lnTo>
                  <a:lnTo>
                    <a:pt x="309" y="94"/>
                  </a:lnTo>
                  <a:lnTo>
                    <a:pt x="320" y="165"/>
                  </a:lnTo>
                  <a:lnTo>
                    <a:pt x="451" y="270"/>
                  </a:lnTo>
                  <a:lnTo>
                    <a:pt x="439" y="339"/>
                  </a:lnTo>
                  <a:lnTo>
                    <a:pt x="391" y="364"/>
                  </a:lnTo>
                  <a:lnTo>
                    <a:pt x="376" y="449"/>
                  </a:lnTo>
                  <a:lnTo>
                    <a:pt x="334" y="474"/>
                  </a:lnTo>
                  <a:lnTo>
                    <a:pt x="332" y="499"/>
                  </a:lnTo>
                  <a:lnTo>
                    <a:pt x="311" y="520"/>
                  </a:lnTo>
                  <a:lnTo>
                    <a:pt x="313" y="598"/>
                  </a:lnTo>
                  <a:lnTo>
                    <a:pt x="426" y="598"/>
                  </a:lnTo>
                  <a:lnTo>
                    <a:pt x="426" y="597"/>
                  </a:lnTo>
                  <a:lnTo>
                    <a:pt x="428" y="597"/>
                  </a:lnTo>
                  <a:lnTo>
                    <a:pt x="430" y="597"/>
                  </a:lnTo>
                  <a:lnTo>
                    <a:pt x="432" y="597"/>
                  </a:lnTo>
                  <a:lnTo>
                    <a:pt x="434" y="597"/>
                  </a:lnTo>
                  <a:lnTo>
                    <a:pt x="436" y="597"/>
                  </a:lnTo>
                  <a:lnTo>
                    <a:pt x="436" y="598"/>
                  </a:lnTo>
                  <a:lnTo>
                    <a:pt x="437" y="598"/>
                  </a:lnTo>
                  <a:lnTo>
                    <a:pt x="439" y="598"/>
                  </a:lnTo>
                  <a:lnTo>
                    <a:pt x="441" y="598"/>
                  </a:lnTo>
                  <a:lnTo>
                    <a:pt x="443" y="600"/>
                  </a:lnTo>
                  <a:lnTo>
                    <a:pt x="445" y="600"/>
                  </a:lnTo>
                  <a:lnTo>
                    <a:pt x="447" y="600"/>
                  </a:lnTo>
                  <a:lnTo>
                    <a:pt x="447" y="602"/>
                  </a:lnTo>
                  <a:lnTo>
                    <a:pt x="449" y="602"/>
                  </a:lnTo>
                  <a:lnTo>
                    <a:pt x="451" y="602"/>
                  </a:lnTo>
                  <a:lnTo>
                    <a:pt x="451" y="604"/>
                  </a:lnTo>
                  <a:lnTo>
                    <a:pt x="453" y="604"/>
                  </a:lnTo>
                  <a:lnTo>
                    <a:pt x="455" y="606"/>
                  </a:lnTo>
                  <a:lnTo>
                    <a:pt x="457" y="606"/>
                  </a:lnTo>
                  <a:lnTo>
                    <a:pt x="457" y="608"/>
                  </a:lnTo>
                  <a:lnTo>
                    <a:pt x="459" y="608"/>
                  </a:lnTo>
                  <a:lnTo>
                    <a:pt x="461" y="610"/>
                  </a:lnTo>
                  <a:lnTo>
                    <a:pt x="462" y="610"/>
                  </a:lnTo>
                  <a:lnTo>
                    <a:pt x="464" y="610"/>
                  </a:lnTo>
                  <a:lnTo>
                    <a:pt x="464" y="612"/>
                  </a:lnTo>
                  <a:lnTo>
                    <a:pt x="466" y="612"/>
                  </a:lnTo>
                  <a:lnTo>
                    <a:pt x="468" y="612"/>
                  </a:lnTo>
                  <a:lnTo>
                    <a:pt x="470" y="612"/>
                  </a:lnTo>
                  <a:lnTo>
                    <a:pt x="470" y="614"/>
                  </a:lnTo>
                  <a:lnTo>
                    <a:pt x="472" y="614"/>
                  </a:lnTo>
                  <a:lnTo>
                    <a:pt x="474" y="614"/>
                  </a:lnTo>
                  <a:lnTo>
                    <a:pt x="476" y="614"/>
                  </a:lnTo>
                  <a:lnTo>
                    <a:pt x="476" y="616"/>
                  </a:lnTo>
                  <a:lnTo>
                    <a:pt x="478" y="616"/>
                  </a:lnTo>
                  <a:lnTo>
                    <a:pt x="480" y="616"/>
                  </a:lnTo>
                  <a:lnTo>
                    <a:pt x="482" y="616"/>
                  </a:lnTo>
                  <a:lnTo>
                    <a:pt x="484" y="616"/>
                  </a:lnTo>
                  <a:lnTo>
                    <a:pt x="485" y="616"/>
                  </a:lnTo>
                  <a:lnTo>
                    <a:pt x="487" y="616"/>
                  </a:lnTo>
                  <a:lnTo>
                    <a:pt x="489" y="616"/>
                  </a:lnTo>
                  <a:lnTo>
                    <a:pt x="491" y="616"/>
                  </a:lnTo>
                  <a:lnTo>
                    <a:pt x="493" y="616"/>
                  </a:lnTo>
                  <a:lnTo>
                    <a:pt x="493" y="618"/>
                  </a:lnTo>
                  <a:lnTo>
                    <a:pt x="495" y="618"/>
                  </a:lnTo>
                  <a:lnTo>
                    <a:pt x="497" y="618"/>
                  </a:lnTo>
                  <a:lnTo>
                    <a:pt x="499" y="618"/>
                  </a:lnTo>
                  <a:lnTo>
                    <a:pt x="499" y="620"/>
                  </a:lnTo>
                  <a:lnTo>
                    <a:pt x="501" y="620"/>
                  </a:lnTo>
                  <a:lnTo>
                    <a:pt x="503" y="621"/>
                  </a:lnTo>
                  <a:lnTo>
                    <a:pt x="505" y="621"/>
                  </a:lnTo>
                  <a:lnTo>
                    <a:pt x="505" y="623"/>
                  </a:lnTo>
                  <a:lnTo>
                    <a:pt x="507" y="623"/>
                  </a:lnTo>
                  <a:lnTo>
                    <a:pt x="499" y="671"/>
                  </a:lnTo>
                  <a:lnTo>
                    <a:pt x="508" y="769"/>
                  </a:lnTo>
                  <a:lnTo>
                    <a:pt x="480" y="808"/>
                  </a:lnTo>
                  <a:lnTo>
                    <a:pt x="420" y="810"/>
                  </a:lnTo>
                  <a:lnTo>
                    <a:pt x="88" y="821"/>
                  </a:lnTo>
                  <a:lnTo>
                    <a:pt x="67" y="696"/>
                  </a:lnTo>
                  <a:lnTo>
                    <a:pt x="0" y="629"/>
                  </a:lnTo>
                  <a:lnTo>
                    <a:pt x="159" y="623"/>
                  </a:lnTo>
                  <a:lnTo>
                    <a:pt x="150" y="570"/>
                  </a:lnTo>
                  <a:lnTo>
                    <a:pt x="199" y="550"/>
                  </a:lnTo>
                  <a:lnTo>
                    <a:pt x="257" y="455"/>
                  </a:lnTo>
                  <a:lnTo>
                    <a:pt x="230" y="297"/>
                  </a:lnTo>
                  <a:lnTo>
                    <a:pt x="207" y="249"/>
                  </a:lnTo>
                  <a:lnTo>
                    <a:pt x="173" y="234"/>
                  </a:lnTo>
                  <a:lnTo>
                    <a:pt x="96" y="205"/>
                  </a:lnTo>
                  <a:lnTo>
                    <a:pt x="73" y="172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6" name="Freeform 340"/>
            <p:cNvSpPr>
              <a:spLocks/>
            </p:cNvSpPr>
            <p:nvPr/>
          </p:nvSpPr>
          <p:spPr bwMode="auto">
            <a:xfrm>
              <a:off x="3103563" y="4170363"/>
              <a:ext cx="368300" cy="498475"/>
            </a:xfrm>
            <a:custGeom>
              <a:avLst/>
              <a:gdLst>
                <a:gd name="T0" fmla="*/ 115 w 201"/>
                <a:gd name="T1" fmla="*/ 338 h 338"/>
                <a:gd name="T2" fmla="*/ 2 w 201"/>
                <a:gd name="T3" fmla="*/ 338 h 338"/>
                <a:gd name="T4" fmla="*/ 0 w 201"/>
                <a:gd name="T5" fmla="*/ 261 h 338"/>
                <a:gd name="T6" fmla="*/ 21 w 201"/>
                <a:gd name="T7" fmla="*/ 240 h 338"/>
                <a:gd name="T8" fmla="*/ 23 w 201"/>
                <a:gd name="T9" fmla="*/ 215 h 338"/>
                <a:gd name="T10" fmla="*/ 65 w 201"/>
                <a:gd name="T11" fmla="*/ 190 h 338"/>
                <a:gd name="T12" fmla="*/ 80 w 201"/>
                <a:gd name="T13" fmla="*/ 105 h 338"/>
                <a:gd name="T14" fmla="*/ 128 w 201"/>
                <a:gd name="T15" fmla="*/ 80 h 338"/>
                <a:gd name="T16" fmla="*/ 140 w 201"/>
                <a:gd name="T17" fmla="*/ 11 h 338"/>
                <a:gd name="T18" fmla="*/ 165 w 201"/>
                <a:gd name="T19" fmla="*/ 0 h 338"/>
                <a:gd name="T20" fmla="*/ 199 w 201"/>
                <a:gd name="T21" fmla="*/ 50 h 338"/>
                <a:gd name="T22" fmla="*/ 186 w 201"/>
                <a:gd name="T23" fmla="*/ 69 h 338"/>
                <a:gd name="T24" fmla="*/ 201 w 201"/>
                <a:gd name="T25" fmla="*/ 92 h 338"/>
                <a:gd name="T26" fmla="*/ 146 w 201"/>
                <a:gd name="T27" fmla="*/ 207 h 338"/>
                <a:gd name="T28" fmla="*/ 119 w 201"/>
                <a:gd name="T29" fmla="*/ 274 h 338"/>
                <a:gd name="T30" fmla="*/ 115 w 201"/>
                <a:gd name="T31" fmla="*/ 338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1" h="338">
                  <a:moveTo>
                    <a:pt x="115" y="338"/>
                  </a:moveTo>
                  <a:lnTo>
                    <a:pt x="2" y="338"/>
                  </a:lnTo>
                  <a:lnTo>
                    <a:pt x="0" y="261"/>
                  </a:lnTo>
                  <a:lnTo>
                    <a:pt x="21" y="240"/>
                  </a:lnTo>
                  <a:lnTo>
                    <a:pt x="23" y="215"/>
                  </a:lnTo>
                  <a:lnTo>
                    <a:pt x="65" y="190"/>
                  </a:lnTo>
                  <a:lnTo>
                    <a:pt x="80" y="105"/>
                  </a:lnTo>
                  <a:lnTo>
                    <a:pt x="128" y="80"/>
                  </a:lnTo>
                  <a:lnTo>
                    <a:pt x="140" y="11"/>
                  </a:lnTo>
                  <a:lnTo>
                    <a:pt x="165" y="0"/>
                  </a:lnTo>
                  <a:lnTo>
                    <a:pt x="199" y="50"/>
                  </a:lnTo>
                  <a:lnTo>
                    <a:pt x="186" y="69"/>
                  </a:lnTo>
                  <a:lnTo>
                    <a:pt x="201" y="92"/>
                  </a:lnTo>
                  <a:lnTo>
                    <a:pt x="146" y="207"/>
                  </a:lnTo>
                  <a:lnTo>
                    <a:pt x="119" y="274"/>
                  </a:lnTo>
                  <a:lnTo>
                    <a:pt x="115" y="338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7" name="Freeform 341"/>
            <p:cNvSpPr>
              <a:spLocks/>
            </p:cNvSpPr>
            <p:nvPr/>
          </p:nvSpPr>
          <p:spPr bwMode="auto">
            <a:xfrm>
              <a:off x="3103563" y="4170363"/>
              <a:ext cx="368300" cy="498475"/>
            </a:xfrm>
            <a:custGeom>
              <a:avLst/>
              <a:gdLst>
                <a:gd name="T0" fmla="*/ 115 w 201"/>
                <a:gd name="T1" fmla="*/ 338 h 338"/>
                <a:gd name="T2" fmla="*/ 2 w 201"/>
                <a:gd name="T3" fmla="*/ 338 h 338"/>
                <a:gd name="T4" fmla="*/ 0 w 201"/>
                <a:gd name="T5" fmla="*/ 261 h 338"/>
                <a:gd name="T6" fmla="*/ 21 w 201"/>
                <a:gd name="T7" fmla="*/ 240 h 338"/>
                <a:gd name="T8" fmla="*/ 23 w 201"/>
                <a:gd name="T9" fmla="*/ 215 h 338"/>
                <a:gd name="T10" fmla="*/ 65 w 201"/>
                <a:gd name="T11" fmla="*/ 190 h 338"/>
                <a:gd name="T12" fmla="*/ 80 w 201"/>
                <a:gd name="T13" fmla="*/ 105 h 338"/>
                <a:gd name="T14" fmla="*/ 128 w 201"/>
                <a:gd name="T15" fmla="*/ 80 h 338"/>
                <a:gd name="T16" fmla="*/ 140 w 201"/>
                <a:gd name="T17" fmla="*/ 11 h 338"/>
                <a:gd name="T18" fmla="*/ 165 w 201"/>
                <a:gd name="T19" fmla="*/ 0 h 338"/>
                <a:gd name="T20" fmla="*/ 199 w 201"/>
                <a:gd name="T21" fmla="*/ 50 h 338"/>
                <a:gd name="T22" fmla="*/ 186 w 201"/>
                <a:gd name="T23" fmla="*/ 69 h 338"/>
                <a:gd name="T24" fmla="*/ 201 w 201"/>
                <a:gd name="T25" fmla="*/ 92 h 338"/>
                <a:gd name="T26" fmla="*/ 146 w 201"/>
                <a:gd name="T27" fmla="*/ 207 h 338"/>
                <a:gd name="T28" fmla="*/ 119 w 201"/>
                <a:gd name="T29" fmla="*/ 274 h 338"/>
                <a:gd name="T30" fmla="*/ 115 w 201"/>
                <a:gd name="T31" fmla="*/ 338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1" h="338">
                  <a:moveTo>
                    <a:pt x="115" y="338"/>
                  </a:moveTo>
                  <a:lnTo>
                    <a:pt x="2" y="338"/>
                  </a:lnTo>
                  <a:lnTo>
                    <a:pt x="0" y="261"/>
                  </a:lnTo>
                  <a:lnTo>
                    <a:pt x="21" y="240"/>
                  </a:lnTo>
                  <a:lnTo>
                    <a:pt x="23" y="215"/>
                  </a:lnTo>
                  <a:lnTo>
                    <a:pt x="65" y="190"/>
                  </a:lnTo>
                  <a:lnTo>
                    <a:pt x="80" y="105"/>
                  </a:lnTo>
                  <a:lnTo>
                    <a:pt x="128" y="80"/>
                  </a:lnTo>
                  <a:lnTo>
                    <a:pt x="140" y="11"/>
                  </a:lnTo>
                  <a:lnTo>
                    <a:pt x="165" y="0"/>
                  </a:lnTo>
                  <a:lnTo>
                    <a:pt x="199" y="50"/>
                  </a:lnTo>
                  <a:lnTo>
                    <a:pt x="186" y="69"/>
                  </a:lnTo>
                  <a:lnTo>
                    <a:pt x="201" y="92"/>
                  </a:lnTo>
                  <a:lnTo>
                    <a:pt x="146" y="207"/>
                  </a:lnTo>
                  <a:lnTo>
                    <a:pt x="119" y="274"/>
                  </a:lnTo>
                  <a:lnTo>
                    <a:pt x="115" y="338"/>
                  </a:lnTo>
                </a:path>
              </a:pathLst>
            </a:custGeom>
            <a:solidFill>
              <a:srgbClr val="00823B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8" name="Freeform 342"/>
            <p:cNvSpPr>
              <a:spLocks/>
            </p:cNvSpPr>
            <p:nvPr/>
          </p:nvSpPr>
          <p:spPr bwMode="auto">
            <a:xfrm>
              <a:off x="3313113" y="4479925"/>
              <a:ext cx="265112" cy="231775"/>
            </a:xfrm>
            <a:custGeom>
              <a:avLst/>
              <a:gdLst>
                <a:gd name="T0" fmla="*/ 0 w 148"/>
                <a:gd name="T1" fmla="*/ 131 h 157"/>
                <a:gd name="T2" fmla="*/ 4 w 148"/>
                <a:gd name="T3" fmla="*/ 67 h 157"/>
                <a:gd name="T4" fmla="*/ 31 w 148"/>
                <a:gd name="T5" fmla="*/ 0 h 157"/>
                <a:gd name="T6" fmla="*/ 134 w 148"/>
                <a:gd name="T7" fmla="*/ 13 h 157"/>
                <a:gd name="T8" fmla="*/ 148 w 148"/>
                <a:gd name="T9" fmla="*/ 79 h 157"/>
                <a:gd name="T10" fmla="*/ 138 w 148"/>
                <a:gd name="T11" fmla="*/ 106 h 157"/>
                <a:gd name="T12" fmla="*/ 121 w 148"/>
                <a:gd name="T13" fmla="*/ 154 h 157"/>
                <a:gd name="T14" fmla="*/ 81 w 148"/>
                <a:gd name="T15" fmla="*/ 157 h 157"/>
                <a:gd name="T16" fmla="*/ 79 w 148"/>
                <a:gd name="T17" fmla="*/ 157 h 157"/>
                <a:gd name="T18" fmla="*/ 79 w 148"/>
                <a:gd name="T19" fmla="*/ 155 h 157"/>
                <a:gd name="T20" fmla="*/ 77 w 148"/>
                <a:gd name="T21" fmla="*/ 155 h 157"/>
                <a:gd name="T22" fmla="*/ 77 w 148"/>
                <a:gd name="T23" fmla="*/ 154 h 157"/>
                <a:gd name="T24" fmla="*/ 75 w 148"/>
                <a:gd name="T25" fmla="*/ 154 h 157"/>
                <a:gd name="T26" fmla="*/ 73 w 148"/>
                <a:gd name="T27" fmla="*/ 154 h 157"/>
                <a:gd name="T28" fmla="*/ 73 w 148"/>
                <a:gd name="T29" fmla="*/ 152 h 157"/>
                <a:gd name="T30" fmla="*/ 71 w 148"/>
                <a:gd name="T31" fmla="*/ 152 h 157"/>
                <a:gd name="T32" fmla="*/ 69 w 148"/>
                <a:gd name="T33" fmla="*/ 152 h 157"/>
                <a:gd name="T34" fmla="*/ 67 w 148"/>
                <a:gd name="T35" fmla="*/ 150 h 157"/>
                <a:gd name="T36" fmla="*/ 65 w 148"/>
                <a:gd name="T37" fmla="*/ 150 h 157"/>
                <a:gd name="T38" fmla="*/ 63 w 148"/>
                <a:gd name="T39" fmla="*/ 150 h 157"/>
                <a:gd name="T40" fmla="*/ 61 w 148"/>
                <a:gd name="T41" fmla="*/ 150 h 157"/>
                <a:gd name="T42" fmla="*/ 59 w 148"/>
                <a:gd name="T43" fmla="*/ 150 h 157"/>
                <a:gd name="T44" fmla="*/ 58 w 148"/>
                <a:gd name="T45" fmla="*/ 150 h 157"/>
                <a:gd name="T46" fmla="*/ 56 w 148"/>
                <a:gd name="T47" fmla="*/ 150 h 157"/>
                <a:gd name="T48" fmla="*/ 54 w 148"/>
                <a:gd name="T49" fmla="*/ 150 h 157"/>
                <a:gd name="T50" fmla="*/ 52 w 148"/>
                <a:gd name="T51" fmla="*/ 150 h 157"/>
                <a:gd name="T52" fmla="*/ 52 w 148"/>
                <a:gd name="T53" fmla="*/ 148 h 157"/>
                <a:gd name="T54" fmla="*/ 50 w 148"/>
                <a:gd name="T55" fmla="*/ 148 h 157"/>
                <a:gd name="T56" fmla="*/ 48 w 148"/>
                <a:gd name="T57" fmla="*/ 148 h 157"/>
                <a:gd name="T58" fmla="*/ 46 w 148"/>
                <a:gd name="T59" fmla="*/ 148 h 157"/>
                <a:gd name="T60" fmla="*/ 44 w 148"/>
                <a:gd name="T61" fmla="*/ 148 h 157"/>
                <a:gd name="T62" fmla="*/ 44 w 148"/>
                <a:gd name="T63" fmla="*/ 146 h 157"/>
                <a:gd name="T64" fmla="*/ 42 w 148"/>
                <a:gd name="T65" fmla="*/ 146 h 157"/>
                <a:gd name="T66" fmla="*/ 40 w 148"/>
                <a:gd name="T67" fmla="*/ 146 h 157"/>
                <a:gd name="T68" fmla="*/ 38 w 148"/>
                <a:gd name="T69" fmla="*/ 144 h 157"/>
                <a:gd name="T70" fmla="*/ 36 w 148"/>
                <a:gd name="T71" fmla="*/ 144 h 157"/>
                <a:gd name="T72" fmla="*/ 35 w 148"/>
                <a:gd name="T73" fmla="*/ 144 h 157"/>
                <a:gd name="T74" fmla="*/ 35 w 148"/>
                <a:gd name="T75" fmla="*/ 142 h 157"/>
                <a:gd name="T76" fmla="*/ 33 w 148"/>
                <a:gd name="T77" fmla="*/ 142 h 157"/>
                <a:gd name="T78" fmla="*/ 31 w 148"/>
                <a:gd name="T79" fmla="*/ 142 h 157"/>
                <a:gd name="T80" fmla="*/ 31 w 148"/>
                <a:gd name="T81" fmla="*/ 140 h 157"/>
                <a:gd name="T82" fmla="*/ 29 w 148"/>
                <a:gd name="T83" fmla="*/ 140 h 157"/>
                <a:gd name="T84" fmla="*/ 27 w 148"/>
                <a:gd name="T85" fmla="*/ 138 h 157"/>
                <a:gd name="T86" fmla="*/ 25 w 148"/>
                <a:gd name="T87" fmla="*/ 138 h 157"/>
                <a:gd name="T88" fmla="*/ 25 w 148"/>
                <a:gd name="T89" fmla="*/ 136 h 157"/>
                <a:gd name="T90" fmla="*/ 23 w 148"/>
                <a:gd name="T91" fmla="*/ 136 h 157"/>
                <a:gd name="T92" fmla="*/ 21 w 148"/>
                <a:gd name="T93" fmla="*/ 134 h 157"/>
                <a:gd name="T94" fmla="*/ 19 w 148"/>
                <a:gd name="T95" fmla="*/ 134 h 157"/>
                <a:gd name="T96" fmla="*/ 17 w 148"/>
                <a:gd name="T97" fmla="*/ 134 h 157"/>
                <a:gd name="T98" fmla="*/ 17 w 148"/>
                <a:gd name="T99" fmla="*/ 132 h 157"/>
                <a:gd name="T100" fmla="*/ 15 w 148"/>
                <a:gd name="T101" fmla="*/ 132 h 157"/>
                <a:gd name="T102" fmla="*/ 13 w 148"/>
                <a:gd name="T103" fmla="*/ 132 h 157"/>
                <a:gd name="T104" fmla="*/ 11 w 148"/>
                <a:gd name="T105" fmla="*/ 132 h 157"/>
                <a:gd name="T106" fmla="*/ 10 w 148"/>
                <a:gd name="T107" fmla="*/ 131 h 157"/>
                <a:gd name="T108" fmla="*/ 8 w 148"/>
                <a:gd name="T109" fmla="*/ 131 h 157"/>
                <a:gd name="T110" fmla="*/ 6 w 148"/>
                <a:gd name="T111" fmla="*/ 131 h 157"/>
                <a:gd name="T112" fmla="*/ 4 w 148"/>
                <a:gd name="T113" fmla="*/ 131 h 157"/>
                <a:gd name="T114" fmla="*/ 2 w 148"/>
                <a:gd name="T115" fmla="*/ 131 h 157"/>
                <a:gd name="T116" fmla="*/ 0 w 148"/>
                <a:gd name="T117" fmla="*/ 13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8" h="157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  <a:lnTo>
                    <a:pt x="134" y="13"/>
                  </a:lnTo>
                  <a:lnTo>
                    <a:pt x="148" y="79"/>
                  </a:lnTo>
                  <a:lnTo>
                    <a:pt x="138" y="106"/>
                  </a:lnTo>
                  <a:lnTo>
                    <a:pt x="121" y="154"/>
                  </a:lnTo>
                  <a:lnTo>
                    <a:pt x="81" y="157"/>
                  </a:lnTo>
                  <a:lnTo>
                    <a:pt x="79" y="157"/>
                  </a:lnTo>
                  <a:lnTo>
                    <a:pt x="79" y="155"/>
                  </a:lnTo>
                  <a:lnTo>
                    <a:pt x="77" y="155"/>
                  </a:lnTo>
                  <a:lnTo>
                    <a:pt x="77" y="154"/>
                  </a:lnTo>
                  <a:lnTo>
                    <a:pt x="75" y="154"/>
                  </a:lnTo>
                  <a:lnTo>
                    <a:pt x="73" y="154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0"/>
                  </a:lnTo>
                  <a:lnTo>
                    <a:pt x="59" y="150"/>
                  </a:lnTo>
                  <a:lnTo>
                    <a:pt x="58" y="150"/>
                  </a:lnTo>
                  <a:lnTo>
                    <a:pt x="56" y="150"/>
                  </a:lnTo>
                  <a:lnTo>
                    <a:pt x="54" y="150"/>
                  </a:lnTo>
                  <a:lnTo>
                    <a:pt x="52" y="150"/>
                  </a:lnTo>
                  <a:lnTo>
                    <a:pt x="52" y="148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2" y="146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5" y="144"/>
                  </a:lnTo>
                  <a:lnTo>
                    <a:pt x="35" y="142"/>
                  </a:lnTo>
                  <a:lnTo>
                    <a:pt x="33" y="142"/>
                  </a:lnTo>
                  <a:lnTo>
                    <a:pt x="31" y="142"/>
                  </a:lnTo>
                  <a:lnTo>
                    <a:pt x="31" y="140"/>
                  </a:lnTo>
                  <a:lnTo>
                    <a:pt x="29" y="140"/>
                  </a:lnTo>
                  <a:lnTo>
                    <a:pt x="27" y="138"/>
                  </a:lnTo>
                  <a:lnTo>
                    <a:pt x="25" y="138"/>
                  </a:lnTo>
                  <a:lnTo>
                    <a:pt x="25" y="136"/>
                  </a:lnTo>
                  <a:lnTo>
                    <a:pt x="23" y="136"/>
                  </a:lnTo>
                  <a:lnTo>
                    <a:pt x="21" y="134"/>
                  </a:lnTo>
                  <a:lnTo>
                    <a:pt x="19" y="134"/>
                  </a:lnTo>
                  <a:lnTo>
                    <a:pt x="17" y="134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1" y="132"/>
                  </a:lnTo>
                  <a:lnTo>
                    <a:pt x="10" y="131"/>
                  </a:lnTo>
                  <a:lnTo>
                    <a:pt x="8" y="131"/>
                  </a:lnTo>
                  <a:lnTo>
                    <a:pt x="6" y="131"/>
                  </a:lnTo>
                  <a:lnTo>
                    <a:pt x="4" y="131"/>
                  </a:lnTo>
                  <a:lnTo>
                    <a:pt x="2" y="131"/>
                  </a:lnTo>
                  <a:lnTo>
                    <a:pt x="0" y="131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9" name="Freeform 343"/>
            <p:cNvSpPr>
              <a:spLocks/>
            </p:cNvSpPr>
            <p:nvPr/>
          </p:nvSpPr>
          <p:spPr bwMode="auto">
            <a:xfrm>
              <a:off x="3313113" y="4479925"/>
              <a:ext cx="265112" cy="231775"/>
            </a:xfrm>
            <a:custGeom>
              <a:avLst/>
              <a:gdLst>
                <a:gd name="T0" fmla="*/ 0 w 148"/>
                <a:gd name="T1" fmla="*/ 131 h 157"/>
                <a:gd name="T2" fmla="*/ 4 w 148"/>
                <a:gd name="T3" fmla="*/ 67 h 157"/>
                <a:gd name="T4" fmla="*/ 31 w 148"/>
                <a:gd name="T5" fmla="*/ 0 h 157"/>
                <a:gd name="T6" fmla="*/ 134 w 148"/>
                <a:gd name="T7" fmla="*/ 13 h 157"/>
                <a:gd name="T8" fmla="*/ 148 w 148"/>
                <a:gd name="T9" fmla="*/ 79 h 157"/>
                <a:gd name="T10" fmla="*/ 138 w 148"/>
                <a:gd name="T11" fmla="*/ 106 h 157"/>
                <a:gd name="T12" fmla="*/ 121 w 148"/>
                <a:gd name="T13" fmla="*/ 154 h 157"/>
                <a:gd name="T14" fmla="*/ 81 w 148"/>
                <a:gd name="T15" fmla="*/ 157 h 157"/>
                <a:gd name="T16" fmla="*/ 79 w 148"/>
                <a:gd name="T17" fmla="*/ 157 h 157"/>
                <a:gd name="T18" fmla="*/ 79 w 148"/>
                <a:gd name="T19" fmla="*/ 155 h 157"/>
                <a:gd name="T20" fmla="*/ 77 w 148"/>
                <a:gd name="T21" fmla="*/ 155 h 157"/>
                <a:gd name="T22" fmla="*/ 77 w 148"/>
                <a:gd name="T23" fmla="*/ 154 h 157"/>
                <a:gd name="T24" fmla="*/ 75 w 148"/>
                <a:gd name="T25" fmla="*/ 154 h 157"/>
                <a:gd name="T26" fmla="*/ 73 w 148"/>
                <a:gd name="T27" fmla="*/ 154 h 157"/>
                <a:gd name="T28" fmla="*/ 73 w 148"/>
                <a:gd name="T29" fmla="*/ 152 h 157"/>
                <a:gd name="T30" fmla="*/ 71 w 148"/>
                <a:gd name="T31" fmla="*/ 152 h 157"/>
                <a:gd name="T32" fmla="*/ 69 w 148"/>
                <a:gd name="T33" fmla="*/ 152 h 157"/>
                <a:gd name="T34" fmla="*/ 67 w 148"/>
                <a:gd name="T35" fmla="*/ 150 h 157"/>
                <a:gd name="T36" fmla="*/ 65 w 148"/>
                <a:gd name="T37" fmla="*/ 150 h 157"/>
                <a:gd name="T38" fmla="*/ 63 w 148"/>
                <a:gd name="T39" fmla="*/ 150 h 157"/>
                <a:gd name="T40" fmla="*/ 61 w 148"/>
                <a:gd name="T41" fmla="*/ 150 h 157"/>
                <a:gd name="T42" fmla="*/ 59 w 148"/>
                <a:gd name="T43" fmla="*/ 150 h 157"/>
                <a:gd name="T44" fmla="*/ 58 w 148"/>
                <a:gd name="T45" fmla="*/ 150 h 157"/>
                <a:gd name="T46" fmla="*/ 56 w 148"/>
                <a:gd name="T47" fmla="*/ 150 h 157"/>
                <a:gd name="T48" fmla="*/ 54 w 148"/>
                <a:gd name="T49" fmla="*/ 150 h 157"/>
                <a:gd name="T50" fmla="*/ 52 w 148"/>
                <a:gd name="T51" fmla="*/ 150 h 157"/>
                <a:gd name="T52" fmla="*/ 50 w 148"/>
                <a:gd name="T53" fmla="*/ 148 h 157"/>
                <a:gd name="T54" fmla="*/ 48 w 148"/>
                <a:gd name="T55" fmla="*/ 148 h 157"/>
                <a:gd name="T56" fmla="*/ 46 w 148"/>
                <a:gd name="T57" fmla="*/ 148 h 157"/>
                <a:gd name="T58" fmla="*/ 44 w 148"/>
                <a:gd name="T59" fmla="*/ 148 h 157"/>
                <a:gd name="T60" fmla="*/ 44 w 148"/>
                <a:gd name="T61" fmla="*/ 146 h 157"/>
                <a:gd name="T62" fmla="*/ 42 w 148"/>
                <a:gd name="T63" fmla="*/ 146 h 157"/>
                <a:gd name="T64" fmla="*/ 40 w 148"/>
                <a:gd name="T65" fmla="*/ 146 h 157"/>
                <a:gd name="T66" fmla="*/ 38 w 148"/>
                <a:gd name="T67" fmla="*/ 144 h 157"/>
                <a:gd name="T68" fmla="*/ 36 w 148"/>
                <a:gd name="T69" fmla="*/ 144 h 157"/>
                <a:gd name="T70" fmla="*/ 35 w 148"/>
                <a:gd name="T71" fmla="*/ 144 h 157"/>
                <a:gd name="T72" fmla="*/ 35 w 148"/>
                <a:gd name="T73" fmla="*/ 142 h 157"/>
                <a:gd name="T74" fmla="*/ 33 w 148"/>
                <a:gd name="T75" fmla="*/ 142 h 157"/>
                <a:gd name="T76" fmla="*/ 31 w 148"/>
                <a:gd name="T77" fmla="*/ 142 h 157"/>
                <a:gd name="T78" fmla="*/ 31 w 148"/>
                <a:gd name="T79" fmla="*/ 140 h 157"/>
                <a:gd name="T80" fmla="*/ 29 w 148"/>
                <a:gd name="T81" fmla="*/ 140 h 157"/>
                <a:gd name="T82" fmla="*/ 27 w 148"/>
                <a:gd name="T83" fmla="*/ 138 h 157"/>
                <a:gd name="T84" fmla="*/ 25 w 148"/>
                <a:gd name="T85" fmla="*/ 138 h 157"/>
                <a:gd name="T86" fmla="*/ 25 w 148"/>
                <a:gd name="T87" fmla="*/ 136 h 157"/>
                <a:gd name="T88" fmla="*/ 23 w 148"/>
                <a:gd name="T89" fmla="*/ 136 h 157"/>
                <a:gd name="T90" fmla="*/ 21 w 148"/>
                <a:gd name="T91" fmla="*/ 134 h 157"/>
                <a:gd name="T92" fmla="*/ 19 w 148"/>
                <a:gd name="T93" fmla="*/ 134 h 157"/>
                <a:gd name="T94" fmla="*/ 17 w 148"/>
                <a:gd name="T95" fmla="*/ 134 h 157"/>
                <a:gd name="T96" fmla="*/ 17 w 148"/>
                <a:gd name="T97" fmla="*/ 132 h 157"/>
                <a:gd name="T98" fmla="*/ 15 w 148"/>
                <a:gd name="T99" fmla="*/ 132 h 157"/>
                <a:gd name="T100" fmla="*/ 13 w 148"/>
                <a:gd name="T101" fmla="*/ 132 h 157"/>
                <a:gd name="T102" fmla="*/ 11 w 148"/>
                <a:gd name="T103" fmla="*/ 132 h 157"/>
                <a:gd name="T104" fmla="*/ 10 w 148"/>
                <a:gd name="T105" fmla="*/ 131 h 157"/>
                <a:gd name="T106" fmla="*/ 8 w 148"/>
                <a:gd name="T107" fmla="*/ 131 h 157"/>
                <a:gd name="T108" fmla="*/ 6 w 148"/>
                <a:gd name="T109" fmla="*/ 131 h 157"/>
                <a:gd name="T110" fmla="*/ 4 w 148"/>
                <a:gd name="T111" fmla="*/ 131 h 157"/>
                <a:gd name="T112" fmla="*/ 2 w 148"/>
                <a:gd name="T113" fmla="*/ 131 h 157"/>
                <a:gd name="T114" fmla="*/ 0 w 148"/>
                <a:gd name="T115" fmla="*/ 13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8" h="157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  <a:lnTo>
                    <a:pt x="134" y="13"/>
                  </a:lnTo>
                  <a:lnTo>
                    <a:pt x="148" y="79"/>
                  </a:lnTo>
                  <a:lnTo>
                    <a:pt x="138" y="106"/>
                  </a:lnTo>
                  <a:lnTo>
                    <a:pt x="121" y="154"/>
                  </a:lnTo>
                  <a:lnTo>
                    <a:pt x="81" y="157"/>
                  </a:lnTo>
                  <a:lnTo>
                    <a:pt x="79" y="157"/>
                  </a:lnTo>
                  <a:lnTo>
                    <a:pt x="79" y="155"/>
                  </a:lnTo>
                  <a:lnTo>
                    <a:pt x="77" y="155"/>
                  </a:lnTo>
                  <a:lnTo>
                    <a:pt x="77" y="154"/>
                  </a:lnTo>
                  <a:lnTo>
                    <a:pt x="75" y="154"/>
                  </a:lnTo>
                  <a:lnTo>
                    <a:pt x="73" y="154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0"/>
                  </a:lnTo>
                  <a:lnTo>
                    <a:pt x="59" y="150"/>
                  </a:lnTo>
                  <a:lnTo>
                    <a:pt x="58" y="150"/>
                  </a:lnTo>
                  <a:lnTo>
                    <a:pt x="56" y="150"/>
                  </a:lnTo>
                  <a:lnTo>
                    <a:pt x="54" y="150"/>
                  </a:lnTo>
                  <a:lnTo>
                    <a:pt x="52" y="150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2" y="146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5" y="144"/>
                  </a:lnTo>
                  <a:lnTo>
                    <a:pt x="35" y="142"/>
                  </a:lnTo>
                  <a:lnTo>
                    <a:pt x="33" y="142"/>
                  </a:lnTo>
                  <a:lnTo>
                    <a:pt x="31" y="142"/>
                  </a:lnTo>
                  <a:lnTo>
                    <a:pt x="31" y="140"/>
                  </a:lnTo>
                  <a:lnTo>
                    <a:pt x="29" y="140"/>
                  </a:lnTo>
                  <a:lnTo>
                    <a:pt x="27" y="138"/>
                  </a:lnTo>
                  <a:lnTo>
                    <a:pt x="25" y="138"/>
                  </a:lnTo>
                  <a:lnTo>
                    <a:pt x="25" y="136"/>
                  </a:lnTo>
                  <a:lnTo>
                    <a:pt x="23" y="136"/>
                  </a:lnTo>
                  <a:lnTo>
                    <a:pt x="21" y="134"/>
                  </a:lnTo>
                  <a:lnTo>
                    <a:pt x="19" y="134"/>
                  </a:lnTo>
                  <a:lnTo>
                    <a:pt x="17" y="134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1" y="132"/>
                  </a:lnTo>
                  <a:lnTo>
                    <a:pt x="10" y="131"/>
                  </a:lnTo>
                  <a:lnTo>
                    <a:pt x="8" y="131"/>
                  </a:lnTo>
                  <a:lnTo>
                    <a:pt x="6" y="131"/>
                  </a:lnTo>
                  <a:lnTo>
                    <a:pt x="4" y="131"/>
                  </a:lnTo>
                  <a:lnTo>
                    <a:pt x="2" y="131"/>
                  </a:lnTo>
                  <a:lnTo>
                    <a:pt x="0" y="131"/>
                  </a:lnTo>
                </a:path>
              </a:pathLst>
            </a:custGeom>
            <a:solidFill>
              <a:srgbClr val="00823B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0" name="Freeform 344"/>
            <p:cNvSpPr>
              <a:spLocks/>
            </p:cNvSpPr>
            <p:nvPr/>
          </p:nvSpPr>
          <p:spPr bwMode="auto">
            <a:xfrm>
              <a:off x="3302000" y="4635500"/>
              <a:ext cx="857250" cy="546100"/>
            </a:xfrm>
            <a:custGeom>
              <a:avLst/>
              <a:gdLst>
                <a:gd name="T0" fmla="*/ 56 w 474"/>
                <a:gd name="T1" fmla="*/ 372 h 372"/>
                <a:gd name="T2" fmla="*/ 131 w 474"/>
                <a:gd name="T3" fmla="*/ 328 h 372"/>
                <a:gd name="T4" fmla="*/ 273 w 474"/>
                <a:gd name="T5" fmla="*/ 364 h 372"/>
                <a:gd name="T6" fmla="*/ 300 w 474"/>
                <a:gd name="T7" fmla="*/ 318 h 372"/>
                <a:gd name="T8" fmla="*/ 334 w 474"/>
                <a:gd name="T9" fmla="*/ 347 h 372"/>
                <a:gd name="T10" fmla="*/ 353 w 474"/>
                <a:gd name="T11" fmla="*/ 318 h 372"/>
                <a:gd name="T12" fmla="*/ 374 w 474"/>
                <a:gd name="T13" fmla="*/ 318 h 372"/>
                <a:gd name="T14" fmla="*/ 394 w 474"/>
                <a:gd name="T15" fmla="*/ 314 h 372"/>
                <a:gd name="T16" fmla="*/ 415 w 474"/>
                <a:gd name="T17" fmla="*/ 303 h 372"/>
                <a:gd name="T18" fmla="*/ 415 w 474"/>
                <a:gd name="T19" fmla="*/ 287 h 372"/>
                <a:gd name="T20" fmla="*/ 405 w 474"/>
                <a:gd name="T21" fmla="*/ 270 h 372"/>
                <a:gd name="T22" fmla="*/ 397 w 474"/>
                <a:gd name="T23" fmla="*/ 266 h 372"/>
                <a:gd name="T24" fmla="*/ 403 w 474"/>
                <a:gd name="T25" fmla="*/ 243 h 372"/>
                <a:gd name="T26" fmla="*/ 449 w 474"/>
                <a:gd name="T27" fmla="*/ 243 h 372"/>
                <a:gd name="T28" fmla="*/ 474 w 474"/>
                <a:gd name="T29" fmla="*/ 178 h 372"/>
                <a:gd name="T30" fmla="*/ 405 w 474"/>
                <a:gd name="T31" fmla="*/ 157 h 372"/>
                <a:gd name="T32" fmla="*/ 399 w 474"/>
                <a:gd name="T33" fmla="*/ 161 h 372"/>
                <a:gd name="T34" fmla="*/ 399 w 474"/>
                <a:gd name="T35" fmla="*/ 167 h 372"/>
                <a:gd name="T36" fmla="*/ 390 w 474"/>
                <a:gd name="T37" fmla="*/ 174 h 372"/>
                <a:gd name="T38" fmla="*/ 384 w 474"/>
                <a:gd name="T39" fmla="*/ 180 h 372"/>
                <a:gd name="T40" fmla="*/ 346 w 474"/>
                <a:gd name="T41" fmla="*/ 140 h 372"/>
                <a:gd name="T42" fmla="*/ 294 w 474"/>
                <a:gd name="T43" fmla="*/ 119 h 372"/>
                <a:gd name="T44" fmla="*/ 163 w 474"/>
                <a:gd name="T45" fmla="*/ 65 h 372"/>
                <a:gd name="T46" fmla="*/ 181 w 474"/>
                <a:gd name="T47" fmla="*/ 19 h 372"/>
                <a:gd name="T48" fmla="*/ 144 w 474"/>
                <a:gd name="T49" fmla="*/ 0 h 372"/>
                <a:gd name="T50" fmla="*/ 127 w 474"/>
                <a:gd name="T51" fmla="*/ 48 h 372"/>
                <a:gd name="T52" fmla="*/ 87 w 474"/>
                <a:gd name="T53" fmla="*/ 51 h 372"/>
                <a:gd name="T54" fmla="*/ 79 w 474"/>
                <a:gd name="T55" fmla="*/ 99 h 372"/>
                <a:gd name="T56" fmla="*/ 88 w 474"/>
                <a:gd name="T57" fmla="*/ 197 h 372"/>
                <a:gd name="T58" fmla="*/ 60 w 474"/>
                <a:gd name="T59" fmla="*/ 236 h 372"/>
                <a:gd name="T60" fmla="*/ 0 w 474"/>
                <a:gd name="T61" fmla="*/ 238 h 372"/>
                <a:gd name="T62" fmla="*/ 56 w 474"/>
                <a:gd name="T63" fmla="*/ 372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4" h="372">
                  <a:moveTo>
                    <a:pt x="56" y="372"/>
                  </a:moveTo>
                  <a:lnTo>
                    <a:pt x="131" y="328"/>
                  </a:lnTo>
                  <a:lnTo>
                    <a:pt x="273" y="364"/>
                  </a:lnTo>
                  <a:lnTo>
                    <a:pt x="300" y="318"/>
                  </a:lnTo>
                  <a:lnTo>
                    <a:pt x="334" y="347"/>
                  </a:lnTo>
                  <a:lnTo>
                    <a:pt x="353" y="318"/>
                  </a:lnTo>
                  <a:lnTo>
                    <a:pt x="374" y="318"/>
                  </a:lnTo>
                  <a:lnTo>
                    <a:pt x="394" y="314"/>
                  </a:lnTo>
                  <a:lnTo>
                    <a:pt x="415" y="303"/>
                  </a:lnTo>
                  <a:lnTo>
                    <a:pt x="415" y="287"/>
                  </a:lnTo>
                  <a:lnTo>
                    <a:pt x="405" y="270"/>
                  </a:lnTo>
                  <a:lnTo>
                    <a:pt x="397" y="266"/>
                  </a:lnTo>
                  <a:lnTo>
                    <a:pt x="403" y="243"/>
                  </a:lnTo>
                  <a:lnTo>
                    <a:pt x="449" y="243"/>
                  </a:lnTo>
                  <a:lnTo>
                    <a:pt x="474" y="178"/>
                  </a:lnTo>
                  <a:lnTo>
                    <a:pt x="405" y="157"/>
                  </a:lnTo>
                  <a:lnTo>
                    <a:pt x="399" y="161"/>
                  </a:lnTo>
                  <a:lnTo>
                    <a:pt x="399" y="167"/>
                  </a:lnTo>
                  <a:lnTo>
                    <a:pt x="390" y="174"/>
                  </a:lnTo>
                  <a:lnTo>
                    <a:pt x="384" y="180"/>
                  </a:lnTo>
                  <a:lnTo>
                    <a:pt x="346" y="140"/>
                  </a:lnTo>
                  <a:lnTo>
                    <a:pt x="294" y="119"/>
                  </a:lnTo>
                  <a:lnTo>
                    <a:pt x="163" y="65"/>
                  </a:lnTo>
                  <a:lnTo>
                    <a:pt x="181" y="19"/>
                  </a:lnTo>
                  <a:lnTo>
                    <a:pt x="144" y="0"/>
                  </a:lnTo>
                  <a:lnTo>
                    <a:pt x="127" y="48"/>
                  </a:lnTo>
                  <a:lnTo>
                    <a:pt x="87" y="51"/>
                  </a:lnTo>
                  <a:lnTo>
                    <a:pt x="79" y="99"/>
                  </a:lnTo>
                  <a:lnTo>
                    <a:pt x="88" y="197"/>
                  </a:lnTo>
                  <a:lnTo>
                    <a:pt x="60" y="236"/>
                  </a:lnTo>
                  <a:lnTo>
                    <a:pt x="0" y="238"/>
                  </a:lnTo>
                  <a:lnTo>
                    <a:pt x="56" y="372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1" name="Freeform 345"/>
            <p:cNvSpPr>
              <a:spLocks/>
            </p:cNvSpPr>
            <p:nvPr/>
          </p:nvSpPr>
          <p:spPr bwMode="auto">
            <a:xfrm>
              <a:off x="3368675" y="4156075"/>
              <a:ext cx="704850" cy="654050"/>
            </a:xfrm>
            <a:custGeom>
              <a:avLst/>
              <a:gdLst>
                <a:gd name="T0" fmla="*/ 0 w 391"/>
                <a:gd name="T1" fmla="*/ 217 h 442"/>
                <a:gd name="T2" fmla="*/ 55 w 391"/>
                <a:gd name="T3" fmla="*/ 102 h 442"/>
                <a:gd name="T4" fmla="*/ 224 w 391"/>
                <a:gd name="T5" fmla="*/ 110 h 442"/>
                <a:gd name="T6" fmla="*/ 291 w 391"/>
                <a:gd name="T7" fmla="*/ 81 h 442"/>
                <a:gd name="T8" fmla="*/ 347 w 391"/>
                <a:gd name="T9" fmla="*/ 0 h 442"/>
                <a:gd name="T10" fmla="*/ 374 w 391"/>
                <a:gd name="T11" fmla="*/ 6 h 442"/>
                <a:gd name="T12" fmla="*/ 382 w 391"/>
                <a:gd name="T13" fmla="*/ 83 h 442"/>
                <a:gd name="T14" fmla="*/ 391 w 391"/>
                <a:gd name="T15" fmla="*/ 167 h 442"/>
                <a:gd name="T16" fmla="*/ 289 w 391"/>
                <a:gd name="T17" fmla="*/ 221 h 442"/>
                <a:gd name="T18" fmla="*/ 284 w 391"/>
                <a:gd name="T19" fmla="*/ 223 h 442"/>
                <a:gd name="T20" fmla="*/ 276 w 391"/>
                <a:gd name="T21" fmla="*/ 223 h 442"/>
                <a:gd name="T22" fmla="*/ 272 w 391"/>
                <a:gd name="T23" fmla="*/ 223 h 442"/>
                <a:gd name="T24" fmla="*/ 257 w 391"/>
                <a:gd name="T25" fmla="*/ 442 h 442"/>
                <a:gd name="T26" fmla="*/ 126 w 391"/>
                <a:gd name="T27" fmla="*/ 388 h 442"/>
                <a:gd name="T28" fmla="*/ 144 w 391"/>
                <a:gd name="T29" fmla="*/ 342 h 442"/>
                <a:gd name="T30" fmla="*/ 107 w 391"/>
                <a:gd name="T31" fmla="*/ 323 h 442"/>
                <a:gd name="T32" fmla="*/ 117 w 391"/>
                <a:gd name="T33" fmla="*/ 296 h 442"/>
                <a:gd name="T34" fmla="*/ 103 w 391"/>
                <a:gd name="T35" fmla="*/ 230 h 442"/>
                <a:gd name="T36" fmla="*/ 0 w 391"/>
                <a:gd name="T37" fmla="*/ 217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1" h="442">
                  <a:moveTo>
                    <a:pt x="0" y="217"/>
                  </a:moveTo>
                  <a:lnTo>
                    <a:pt x="55" y="102"/>
                  </a:lnTo>
                  <a:lnTo>
                    <a:pt x="224" y="110"/>
                  </a:lnTo>
                  <a:lnTo>
                    <a:pt x="291" y="81"/>
                  </a:lnTo>
                  <a:lnTo>
                    <a:pt x="347" y="0"/>
                  </a:lnTo>
                  <a:lnTo>
                    <a:pt x="374" y="6"/>
                  </a:lnTo>
                  <a:lnTo>
                    <a:pt x="382" y="83"/>
                  </a:lnTo>
                  <a:lnTo>
                    <a:pt x="391" y="167"/>
                  </a:lnTo>
                  <a:lnTo>
                    <a:pt x="289" y="221"/>
                  </a:lnTo>
                  <a:lnTo>
                    <a:pt x="284" y="223"/>
                  </a:lnTo>
                  <a:lnTo>
                    <a:pt x="276" y="223"/>
                  </a:lnTo>
                  <a:lnTo>
                    <a:pt x="272" y="223"/>
                  </a:lnTo>
                  <a:lnTo>
                    <a:pt x="257" y="442"/>
                  </a:lnTo>
                  <a:lnTo>
                    <a:pt x="126" y="388"/>
                  </a:lnTo>
                  <a:lnTo>
                    <a:pt x="144" y="342"/>
                  </a:lnTo>
                  <a:lnTo>
                    <a:pt x="107" y="323"/>
                  </a:lnTo>
                  <a:lnTo>
                    <a:pt x="117" y="296"/>
                  </a:lnTo>
                  <a:lnTo>
                    <a:pt x="103" y="230"/>
                  </a:lnTo>
                  <a:lnTo>
                    <a:pt x="0" y="217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2" name="Freeform 346"/>
            <p:cNvSpPr>
              <a:spLocks/>
            </p:cNvSpPr>
            <p:nvPr/>
          </p:nvSpPr>
          <p:spPr bwMode="auto">
            <a:xfrm>
              <a:off x="3368675" y="4156075"/>
              <a:ext cx="704850" cy="654050"/>
            </a:xfrm>
            <a:custGeom>
              <a:avLst/>
              <a:gdLst>
                <a:gd name="T0" fmla="*/ 0 w 391"/>
                <a:gd name="T1" fmla="*/ 217 h 442"/>
                <a:gd name="T2" fmla="*/ 55 w 391"/>
                <a:gd name="T3" fmla="*/ 102 h 442"/>
                <a:gd name="T4" fmla="*/ 224 w 391"/>
                <a:gd name="T5" fmla="*/ 110 h 442"/>
                <a:gd name="T6" fmla="*/ 291 w 391"/>
                <a:gd name="T7" fmla="*/ 81 h 442"/>
                <a:gd name="T8" fmla="*/ 347 w 391"/>
                <a:gd name="T9" fmla="*/ 0 h 442"/>
                <a:gd name="T10" fmla="*/ 374 w 391"/>
                <a:gd name="T11" fmla="*/ 6 h 442"/>
                <a:gd name="T12" fmla="*/ 382 w 391"/>
                <a:gd name="T13" fmla="*/ 83 h 442"/>
                <a:gd name="T14" fmla="*/ 391 w 391"/>
                <a:gd name="T15" fmla="*/ 167 h 442"/>
                <a:gd name="T16" fmla="*/ 289 w 391"/>
                <a:gd name="T17" fmla="*/ 221 h 442"/>
                <a:gd name="T18" fmla="*/ 284 w 391"/>
                <a:gd name="T19" fmla="*/ 223 h 442"/>
                <a:gd name="T20" fmla="*/ 276 w 391"/>
                <a:gd name="T21" fmla="*/ 223 h 442"/>
                <a:gd name="T22" fmla="*/ 272 w 391"/>
                <a:gd name="T23" fmla="*/ 223 h 442"/>
                <a:gd name="T24" fmla="*/ 257 w 391"/>
                <a:gd name="T25" fmla="*/ 442 h 442"/>
                <a:gd name="T26" fmla="*/ 126 w 391"/>
                <a:gd name="T27" fmla="*/ 388 h 442"/>
                <a:gd name="T28" fmla="*/ 144 w 391"/>
                <a:gd name="T29" fmla="*/ 342 h 442"/>
                <a:gd name="T30" fmla="*/ 107 w 391"/>
                <a:gd name="T31" fmla="*/ 323 h 442"/>
                <a:gd name="T32" fmla="*/ 117 w 391"/>
                <a:gd name="T33" fmla="*/ 296 h 442"/>
                <a:gd name="T34" fmla="*/ 103 w 391"/>
                <a:gd name="T35" fmla="*/ 230 h 442"/>
                <a:gd name="T36" fmla="*/ 0 w 391"/>
                <a:gd name="T37" fmla="*/ 217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1" h="442">
                  <a:moveTo>
                    <a:pt x="0" y="217"/>
                  </a:moveTo>
                  <a:lnTo>
                    <a:pt x="55" y="102"/>
                  </a:lnTo>
                  <a:lnTo>
                    <a:pt x="224" y="110"/>
                  </a:lnTo>
                  <a:lnTo>
                    <a:pt x="291" y="81"/>
                  </a:lnTo>
                  <a:lnTo>
                    <a:pt x="347" y="0"/>
                  </a:lnTo>
                  <a:lnTo>
                    <a:pt x="374" y="6"/>
                  </a:lnTo>
                  <a:lnTo>
                    <a:pt x="382" y="83"/>
                  </a:lnTo>
                  <a:lnTo>
                    <a:pt x="391" y="167"/>
                  </a:lnTo>
                  <a:lnTo>
                    <a:pt x="289" y="221"/>
                  </a:lnTo>
                  <a:lnTo>
                    <a:pt x="284" y="223"/>
                  </a:lnTo>
                  <a:lnTo>
                    <a:pt x="276" y="223"/>
                  </a:lnTo>
                  <a:lnTo>
                    <a:pt x="272" y="223"/>
                  </a:lnTo>
                  <a:lnTo>
                    <a:pt x="257" y="442"/>
                  </a:lnTo>
                  <a:lnTo>
                    <a:pt x="126" y="388"/>
                  </a:lnTo>
                  <a:lnTo>
                    <a:pt x="144" y="342"/>
                  </a:lnTo>
                  <a:lnTo>
                    <a:pt x="107" y="323"/>
                  </a:lnTo>
                  <a:lnTo>
                    <a:pt x="117" y="296"/>
                  </a:lnTo>
                  <a:lnTo>
                    <a:pt x="103" y="230"/>
                  </a:lnTo>
                  <a:lnTo>
                    <a:pt x="0" y="217"/>
                  </a:lnTo>
                </a:path>
              </a:pathLst>
            </a:custGeom>
            <a:solidFill>
              <a:srgbClr val="00823B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3" name="Freeform 347"/>
            <p:cNvSpPr>
              <a:spLocks/>
            </p:cNvSpPr>
            <p:nvPr/>
          </p:nvSpPr>
          <p:spPr bwMode="auto">
            <a:xfrm>
              <a:off x="3833813" y="4395788"/>
              <a:ext cx="557212" cy="503237"/>
            </a:xfrm>
            <a:custGeom>
              <a:avLst/>
              <a:gdLst>
                <a:gd name="T0" fmla="*/ 0 w 309"/>
                <a:gd name="T1" fmla="*/ 281 h 342"/>
                <a:gd name="T2" fmla="*/ 15 w 309"/>
                <a:gd name="T3" fmla="*/ 62 h 342"/>
                <a:gd name="T4" fmla="*/ 19 w 309"/>
                <a:gd name="T5" fmla="*/ 62 h 342"/>
                <a:gd name="T6" fmla="*/ 27 w 309"/>
                <a:gd name="T7" fmla="*/ 62 h 342"/>
                <a:gd name="T8" fmla="*/ 32 w 309"/>
                <a:gd name="T9" fmla="*/ 60 h 342"/>
                <a:gd name="T10" fmla="*/ 136 w 309"/>
                <a:gd name="T11" fmla="*/ 6 h 342"/>
                <a:gd name="T12" fmla="*/ 282 w 309"/>
                <a:gd name="T13" fmla="*/ 0 h 342"/>
                <a:gd name="T14" fmla="*/ 270 w 309"/>
                <a:gd name="T15" fmla="*/ 152 h 342"/>
                <a:gd name="T16" fmla="*/ 309 w 309"/>
                <a:gd name="T17" fmla="*/ 267 h 342"/>
                <a:gd name="T18" fmla="*/ 272 w 309"/>
                <a:gd name="T19" fmla="*/ 263 h 342"/>
                <a:gd name="T20" fmla="*/ 282 w 309"/>
                <a:gd name="T21" fmla="*/ 284 h 342"/>
                <a:gd name="T22" fmla="*/ 180 w 309"/>
                <a:gd name="T23" fmla="*/ 340 h 342"/>
                <a:gd name="T24" fmla="*/ 111 w 309"/>
                <a:gd name="T25" fmla="*/ 319 h 342"/>
                <a:gd name="T26" fmla="*/ 105 w 309"/>
                <a:gd name="T27" fmla="*/ 323 h 342"/>
                <a:gd name="T28" fmla="*/ 105 w 309"/>
                <a:gd name="T29" fmla="*/ 329 h 342"/>
                <a:gd name="T30" fmla="*/ 96 w 309"/>
                <a:gd name="T31" fmla="*/ 336 h 342"/>
                <a:gd name="T32" fmla="*/ 90 w 309"/>
                <a:gd name="T33" fmla="*/ 342 h 342"/>
                <a:gd name="T34" fmla="*/ 52 w 309"/>
                <a:gd name="T35" fmla="*/ 302 h 342"/>
                <a:gd name="T36" fmla="*/ 0 w 309"/>
                <a:gd name="T37" fmla="*/ 281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9" h="342">
                  <a:moveTo>
                    <a:pt x="0" y="281"/>
                  </a:moveTo>
                  <a:lnTo>
                    <a:pt x="15" y="62"/>
                  </a:lnTo>
                  <a:lnTo>
                    <a:pt x="19" y="62"/>
                  </a:lnTo>
                  <a:lnTo>
                    <a:pt x="27" y="62"/>
                  </a:lnTo>
                  <a:lnTo>
                    <a:pt x="32" y="60"/>
                  </a:lnTo>
                  <a:lnTo>
                    <a:pt x="136" y="6"/>
                  </a:lnTo>
                  <a:lnTo>
                    <a:pt x="282" y="0"/>
                  </a:lnTo>
                  <a:lnTo>
                    <a:pt x="270" y="152"/>
                  </a:lnTo>
                  <a:lnTo>
                    <a:pt x="309" y="267"/>
                  </a:lnTo>
                  <a:lnTo>
                    <a:pt x="272" y="263"/>
                  </a:lnTo>
                  <a:lnTo>
                    <a:pt x="282" y="284"/>
                  </a:lnTo>
                  <a:lnTo>
                    <a:pt x="180" y="340"/>
                  </a:lnTo>
                  <a:lnTo>
                    <a:pt x="111" y="319"/>
                  </a:lnTo>
                  <a:lnTo>
                    <a:pt x="105" y="323"/>
                  </a:lnTo>
                  <a:lnTo>
                    <a:pt x="105" y="329"/>
                  </a:lnTo>
                  <a:lnTo>
                    <a:pt x="96" y="336"/>
                  </a:lnTo>
                  <a:lnTo>
                    <a:pt x="90" y="342"/>
                  </a:lnTo>
                  <a:lnTo>
                    <a:pt x="52" y="302"/>
                  </a:lnTo>
                  <a:lnTo>
                    <a:pt x="0" y="281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4" name="Freeform 348"/>
            <p:cNvSpPr>
              <a:spLocks/>
            </p:cNvSpPr>
            <p:nvPr/>
          </p:nvSpPr>
          <p:spPr bwMode="auto">
            <a:xfrm>
              <a:off x="4111625" y="4992688"/>
              <a:ext cx="161925" cy="58737"/>
            </a:xfrm>
            <a:custGeom>
              <a:avLst/>
              <a:gdLst>
                <a:gd name="T0" fmla="*/ 0 w 87"/>
                <a:gd name="T1" fmla="*/ 0 h 41"/>
                <a:gd name="T2" fmla="*/ 48 w 87"/>
                <a:gd name="T3" fmla="*/ 39 h 41"/>
                <a:gd name="T4" fmla="*/ 87 w 87"/>
                <a:gd name="T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41">
                  <a:moveTo>
                    <a:pt x="0" y="0"/>
                  </a:moveTo>
                  <a:lnTo>
                    <a:pt x="48" y="39"/>
                  </a:lnTo>
                  <a:lnTo>
                    <a:pt x="87" y="4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5" name="Line 349"/>
            <p:cNvSpPr>
              <a:spLocks noChangeShapeType="1"/>
            </p:cNvSpPr>
            <p:nvPr/>
          </p:nvSpPr>
          <p:spPr bwMode="auto">
            <a:xfrm flipV="1">
              <a:off x="4111625" y="4899025"/>
              <a:ext cx="47625" cy="936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6" name="Line 350"/>
            <p:cNvSpPr>
              <a:spLocks noChangeShapeType="1"/>
            </p:cNvSpPr>
            <p:nvPr/>
          </p:nvSpPr>
          <p:spPr bwMode="auto">
            <a:xfrm>
              <a:off x="4391025" y="4791075"/>
              <a:ext cx="2206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7" name="Freeform 351"/>
            <p:cNvSpPr>
              <a:spLocks/>
            </p:cNvSpPr>
            <p:nvPr/>
          </p:nvSpPr>
          <p:spPr bwMode="auto">
            <a:xfrm>
              <a:off x="4492625" y="4805363"/>
              <a:ext cx="666750" cy="331787"/>
            </a:xfrm>
            <a:custGeom>
              <a:avLst/>
              <a:gdLst>
                <a:gd name="T0" fmla="*/ 66 w 369"/>
                <a:gd name="T1" fmla="*/ 0 h 228"/>
                <a:gd name="T2" fmla="*/ 66 w 369"/>
                <a:gd name="T3" fmla="*/ 84 h 228"/>
                <a:gd name="T4" fmla="*/ 85 w 369"/>
                <a:gd name="T5" fmla="*/ 90 h 228"/>
                <a:gd name="T6" fmla="*/ 100 w 369"/>
                <a:gd name="T7" fmla="*/ 61 h 228"/>
                <a:gd name="T8" fmla="*/ 225 w 369"/>
                <a:gd name="T9" fmla="*/ 61 h 228"/>
                <a:gd name="T10" fmla="*/ 235 w 369"/>
                <a:gd name="T11" fmla="*/ 61 h 228"/>
                <a:gd name="T12" fmla="*/ 369 w 369"/>
                <a:gd name="T13" fmla="*/ 123 h 228"/>
                <a:gd name="T14" fmla="*/ 319 w 369"/>
                <a:gd name="T15" fmla="*/ 174 h 228"/>
                <a:gd name="T16" fmla="*/ 309 w 369"/>
                <a:gd name="T17" fmla="*/ 228 h 228"/>
                <a:gd name="T18" fmla="*/ 279 w 369"/>
                <a:gd name="T19" fmla="*/ 171 h 228"/>
                <a:gd name="T20" fmla="*/ 202 w 369"/>
                <a:gd name="T21" fmla="*/ 180 h 228"/>
                <a:gd name="T22" fmla="*/ 137 w 369"/>
                <a:gd name="T23" fmla="*/ 117 h 228"/>
                <a:gd name="T24" fmla="*/ 96 w 369"/>
                <a:gd name="T25" fmla="*/ 100 h 228"/>
                <a:gd name="T26" fmla="*/ 71 w 369"/>
                <a:gd name="T27" fmla="*/ 98 h 228"/>
                <a:gd name="T28" fmla="*/ 62 w 369"/>
                <a:gd name="T29" fmla="*/ 117 h 228"/>
                <a:gd name="T30" fmla="*/ 0 w 369"/>
                <a:gd name="T31" fmla="*/ 107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9" h="228">
                  <a:moveTo>
                    <a:pt x="66" y="0"/>
                  </a:moveTo>
                  <a:lnTo>
                    <a:pt x="66" y="84"/>
                  </a:lnTo>
                  <a:lnTo>
                    <a:pt x="85" y="90"/>
                  </a:lnTo>
                  <a:lnTo>
                    <a:pt x="100" y="61"/>
                  </a:lnTo>
                  <a:lnTo>
                    <a:pt x="225" y="61"/>
                  </a:lnTo>
                  <a:lnTo>
                    <a:pt x="235" y="61"/>
                  </a:lnTo>
                  <a:lnTo>
                    <a:pt x="369" y="123"/>
                  </a:lnTo>
                  <a:lnTo>
                    <a:pt x="319" y="174"/>
                  </a:lnTo>
                  <a:lnTo>
                    <a:pt x="309" y="228"/>
                  </a:lnTo>
                  <a:lnTo>
                    <a:pt x="279" y="171"/>
                  </a:lnTo>
                  <a:lnTo>
                    <a:pt x="202" y="180"/>
                  </a:lnTo>
                  <a:lnTo>
                    <a:pt x="137" y="117"/>
                  </a:lnTo>
                  <a:lnTo>
                    <a:pt x="96" y="100"/>
                  </a:lnTo>
                  <a:lnTo>
                    <a:pt x="71" y="98"/>
                  </a:lnTo>
                  <a:lnTo>
                    <a:pt x="62" y="117"/>
                  </a:lnTo>
                  <a:lnTo>
                    <a:pt x="0" y="10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8" name="Freeform 352"/>
            <p:cNvSpPr>
              <a:spLocks/>
            </p:cNvSpPr>
            <p:nvPr/>
          </p:nvSpPr>
          <p:spPr bwMode="auto">
            <a:xfrm>
              <a:off x="4260850" y="4878388"/>
              <a:ext cx="230188" cy="147637"/>
            </a:xfrm>
            <a:custGeom>
              <a:avLst/>
              <a:gdLst>
                <a:gd name="T0" fmla="*/ 124 w 124"/>
                <a:gd name="T1" fmla="*/ 40 h 102"/>
                <a:gd name="T2" fmla="*/ 90 w 124"/>
                <a:gd name="T3" fmla="*/ 0 h 102"/>
                <a:gd name="T4" fmla="*/ 0 w 124"/>
                <a:gd name="T5" fmla="*/ 9 h 102"/>
                <a:gd name="T6" fmla="*/ 2 w 124"/>
                <a:gd name="T7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4" h="102">
                  <a:moveTo>
                    <a:pt x="124" y="40"/>
                  </a:moveTo>
                  <a:lnTo>
                    <a:pt x="90" y="0"/>
                  </a:lnTo>
                  <a:lnTo>
                    <a:pt x="0" y="9"/>
                  </a:lnTo>
                  <a:lnTo>
                    <a:pt x="2" y="102"/>
                  </a:lnTo>
                </a:path>
              </a:pathLst>
            </a:custGeom>
            <a:gradFill rotWithShape="1">
              <a:gsLst>
                <a:gs pos="0">
                  <a:srgbClr val="FF00FF"/>
                </a:gs>
                <a:gs pos="100000">
                  <a:schemeClr val="bg1"/>
                </a:gs>
              </a:gsLst>
              <a:lin ang="2700000" scaled="1"/>
            </a:gradFill>
            <a:ln w="0">
              <a:solidFill>
                <a:srgbClr val="FFFF6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9" name="Freeform 353"/>
            <p:cNvSpPr>
              <a:spLocks/>
            </p:cNvSpPr>
            <p:nvPr/>
          </p:nvSpPr>
          <p:spPr bwMode="auto">
            <a:xfrm>
              <a:off x="4108450" y="4784725"/>
              <a:ext cx="1047750" cy="352425"/>
            </a:xfrm>
            <a:custGeom>
              <a:avLst/>
              <a:gdLst>
                <a:gd name="T0" fmla="*/ 209 w 578"/>
                <a:gd name="T1" fmla="*/ 121 h 242"/>
                <a:gd name="T2" fmla="*/ 271 w 578"/>
                <a:gd name="T3" fmla="*/ 131 h 242"/>
                <a:gd name="T4" fmla="*/ 280 w 578"/>
                <a:gd name="T5" fmla="*/ 112 h 242"/>
                <a:gd name="T6" fmla="*/ 305 w 578"/>
                <a:gd name="T7" fmla="*/ 114 h 242"/>
                <a:gd name="T8" fmla="*/ 346 w 578"/>
                <a:gd name="T9" fmla="*/ 131 h 242"/>
                <a:gd name="T10" fmla="*/ 411 w 578"/>
                <a:gd name="T11" fmla="*/ 194 h 242"/>
                <a:gd name="T12" fmla="*/ 488 w 578"/>
                <a:gd name="T13" fmla="*/ 185 h 242"/>
                <a:gd name="T14" fmla="*/ 518 w 578"/>
                <a:gd name="T15" fmla="*/ 242 h 242"/>
                <a:gd name="T16" fmla="*/ 528 w 578"/>
                <a:gd name="T17" fmla="*/ 188 h 242"/>
                <a:gd name="T18" fmla="*/ 578 w 578"/>
                <a:gd name="T19" fmla="*/ 137 h 242"/>
                <a:gd name="T20" fmla="*/ 444 w 578"/>
                <a:gd name="T21" fmla="*/ 75 h 242"/>
                <a:gd name="T22" fmla="*/ 434 w 578"/>
                <a:gd name="T23" fmla="*/ 75 h 242"/>
                <a:gd name="T24" fmla="*/ 309 w 578"/>
                <a:gd name="T25" fmla="*/ 75 h 242"/>
                <a:gd name="T26" fmla="*/ 294 w 578"/>
                <a:gd name="T27" fmla="*/ 104 h 242"/>
                <a:gd name="T28" fmla="*/ 275 w 578"/>
                <a:gd name="T29" fmla="*/ 98 h 242"/>
                <a:gd name="T30" fmla="*/ 275 w 578"/>
                <a:gd name="T31" fmla="*/ 14 h 242"/>
                <a:gd name="T32" fmla="*/ 154 w 578"/>
                <a:gd name="T33" fmla="*/ 4 h 242"/>
                <a:gd name="T34" fmla="*/ 117 w 578"/>
                <a:gd name="T35" fmla="*/ 0 h 242"/>
                <a:gd name="T36" fmla="*/ 127 w 578"/>
                <a:gd name="T37" fmla="*/ 21 h 242"/>
                <a:gd name="T38" fmla="*/ 25 w 578"/>
                <a:gd name="T39" fmla="*/ 77 h 242"/>
                <a:gd name="T40" fmla="*/ 0 w 578"/>
                <a:gd name="T41" fmla="*/ 142 h 242"/>
                <a:gd name="T42" fmla="*/ 48 w 578"/>
                <a:gd name="T43" fmla="*/ 181 h 242"/>
                <a:gd name="T44" fmla="*/ 87 w 578"/>
                <a:gd name="T45" fmla="*/ 183 h 242"/>
                <a:gd name="T46" fmla="*/ 85 w 578"/>
                <a:gd name="T47" fmla="*/ 90 h 242"/>
                <a:gd name="T48" fmla="*/ 175 w 578"/>
                <a:gd name="T49" fmla="*/ 81 h 242"/>
                <a:gd name="T50" fmla="*/ 209 w 578"/>
                <a:gd name="T51" fmla="*/ 121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8" h="242">
                  <a:moveTo>
                    <a:pt x="209" y="121"/>
                  </a:moveTo>
                  <a:lnTo>
                    <a:pt x="271" y="131"/>
                  </a:lnTo>
                  <a:lnTo>
                    <a:pt x="280" y="112"/>
                  </a:lnTo>
                  <a:lnTo>
                    <a:pt x="305" y="114"/>
                  </a:lnTo>
                  <a:lnTo>
                    <a:pt x="346" y="131"/>
                  </a:lnTo>
                  <a:lnTo>
                    <a:pt x="411" y="194"/>
                  </a:lnTo>
                  <a:lnTo>
                    <a:pt x="488" y="185"/>
                  </a:lnTo>
                  <a:lnTo>
                    <a:pt x="518" y="242"/>
                  </a:lnTo>
                  <a:lnTo>
                    <a:pt x="528" y="188"/>
                  </a:lnTo>
                  <a:lnTo>
                    <a:pt x="578" y="137"/>
                  </a:lnTo>
                  <a:lnTo>
                    <a:pt x="444" y="75"/>
                  </a:lnTo>
                  <a:lnTo>
                    <a:pt x="434" y="75"/>
                  </a:lnTo>
                  <a:lnTo>
                    <a:pt x="309" y="75"/>
                  </a:lnTo>
                  <a:lnTo>
                    <a:pt x="294" y="104"/>
                  </a:lnTo>
                  <a:lnTo>
                    <a:pt x="275" y="98"/>
                  </a:lnTo>
                  <a:lnTo>
                    <a:pt x="275" y="14"/>
                  </a:lnTo>
                  <a:lnTo>
                    <a:pt x="154" y="4"/>
                  </a:lnTo>
                  <a:lnTo>
                    <a:pt x="117" y="0"/>
                  </a:lnTo>
                  <a:lnTo>
                    <a:pt x="127" y="21"/>
                  </a:lnTo>
                  <a:lnTo>
                    <a:pt x="25" y="77"/>
                  </a:lnTo>
                  <a:lnTo>
                    <a:pt x="0" y="142"/>
                  </a:lnTo>
                  <a:lnTo>
                    <a:pt x="48" y="181"/>
                  </a:lnTo>
                  <a:lnTo>
                    <a:pt x="87" y="183"/>
                  </a:lnTo>
                  <a:lnTo>
                    <a:pt x="85" y="90"/>
                  </a:lnTo>
                  <a:lnTo>
                    <a:pt x="175" y="81"/>
                  </a:lnTo>
                  <a:lnTo>
                    <a:pt x="209" y="121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0" name="Freeform 354"/>
            <p:cNvSpPr>
              <a:spLocks/>
            </p:cNvSpPr>
            <p:nvPr/>
          </p:nvSpPr>
          <p:spPr bwMode="auto">
            <a:xfrm>
              <a:off x="4321175" y="4010025"/>
              <a:ext cx="827088" cy="795338"/>
            </a:xfrm>
            <a:custGeom>
              <a:avLst/>
              <a:gdLst>
                <a:gd name="T0" fmla="*/ 417 w 455"/>
                <a:gd name="T1" fmla="*/ 0 h 540"/>
                <a:gd name="T2" fmla="*/ 323 w 455"/>
                <a:gd name="T3" fmla="*/ 43 h 540"/>
                <a:gd name="T4" fmla="*/ 321 w 455"/>
                <a:gd name="T5" fmla="*/ 102 h 540"/>
                <a:gd name="T6" fmla="*/ 242 w 455"/>
                <a:gd name="T7" fmla="*/ 160 h 540"/>
                <a:gd name="T8" fmla="*/ 210 w 455"/>
                <a:gd name="T9" fmla="*/ 204 h 540"/>
                <a:gd name="T10" fmla="*/ 127 w 455"/>
                <a:gd name="T11" fmla="*/ 146 h 540"/>
                <a:gd name="T12" fmla="*/ 22 w 455"/>
                <a:gd name="T13" fmla="*/ 187 h 540"/>
                <a:gd name="T14" fmla="*/ 12 w 455"/>
                <a:gd name="T15" fmla="*/ 263 h 540"/>
                <a:gd name="T16" fmla="*/ 0 w 455"/>
                <a:gd name="T17" fmla="*/ 415 h 540"/>
                <a:gd name="T18" fmla="*/ 39 w 455"/>
                <a:gd name="T19" fmla="*/ 530 h 540"/>
                <a:gd name="T20" fmla="*/ 160 w 455"/>
                <a:gd name="T21" fmla="*/ 540 h 540"/>
                <a:gd name="T22" fmla="*/ 277 w 455"/>
                <a:gd name="T23" fmla="*/ 306 h 540"/>
                <a:gd name="T24" fmla="*/ 338 w 455"/>
                <a:gd name="T25" fmla="*/ 284 h 540"/>
                <a:gd name="T26" fmla="*/ 361 w 455"/>
                <a:gd name="T27" fmla="*/ 250 h 540"/>
                <a:gd name="T28" fmla="*/ 427 w 455"/>
                <a:gd name="T29" fmla="*/ 231 h 540"/>
                <a:gd name="T30" fmla="*/ 455 w 455"/>
                <a:gd name="T31" fmla="*/ 223 h 540"/>
                <a:gd name="T32" fmla="*/ 451 w 455"/>
                <a:gd name="T33" fmla="*/ 89 h 540"/>
                <a:gd name="T34" fmla="*/ 417 w 455"/>
                <a:gd name="T35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5" h="540">
                  <a:moveTo>
                    <a:pt x="417" y="0"/>
                  </a:moveTo>
                  <a:lnTo>
                    <a:pt x="323" y="43"/>
                  </a:lnTo>
                  <a:lnTo>
                    <a:pt x="321" y="102"/>
                  </a:lnTo>
                  <a:lnTo>
                    <a:pt x="242" y="160"/>
                  </a:lnTo>
                  <a:lnTo>
                    <a:pt x="210" y="204"/>
                  </a:lnTo>
                  <a:lnTo>
                    <a:pt x="127" y="146"/>
                  </a:lnTo>
                  <a:lnTo>
                    <a:pt x="22" y="187"/>
                  </a:lnTo>
                  <a:lnTo>
                    <a:pt x="12" y="263"/>
                  </a:lnTo>
                  <a:lnTo>
                    <a:pt x="0" y="415"/>
                  </a:lnTo>
                  <a:lnTo>
                    <a:pt x="39" y="530"/>
                  </a:lnTo>
                  <a:lnTo>
                    <a:pt x="160" y="540"/>
                  </a:lnTo>
                  <a:lnTo>
                    <a:pt x="277" y="306"/>
                  </a:lnTo>
                  <a:lnTo>
                    <a:pt x="338" y="284"/>
                  </a:lnTo>
                  <a:lnTo>
                    <a:pt x="361" y="250"/>
                  </a:lnTo>
                  <a:lnTo>
                    <a:pt x="427" y="231"/>
                  </a:lnTo>
                  <a:lnTo>
                    <a:pt x="455" y="223"/>
                  </a:lnTo>
                  <a:lnTo>
                    <a:pt x="451" y="89"/>
                  </a:lnTo>
                  <a:lnTo>
                    <a:pt x="417" y="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1" name="Freeform 355"/>
            <p:cNvSpPr>
              <a:spLocks/>
            </p:cNvSpPr>
            <p:nvPr/>
          </p:nvSpPr>
          <p:spPr bwMode="auto">
            <a:xfrm>
              <a:off x="3959225" y="3916363"/>
              <a:ext cx="1111250" cy="490537"/>
            </a:xfrm>
            <a:custGeom>
              <a:avLst/>
              <a:gdLst>
                <a:gd name="T0" fmla="*/ 67 w 618"/>
                <a:gd name="T1" fmla="*/ 330 h 330"/>
                <a:gd name="T2" fmla="*/ 56 w 618"/>
                <a:gd name="T3" fmla="*/ 246 h 330"/>
                <a:gd name="T4" fmla="*/ 73 w 618"/>
                <a:gd name="T5" fmla="*/ 263 h 330"/>
                <a:gd name="T6" fmla="*/ 130 w 618"/>
                <a:gd name="T7" fmla="*/ 234 h 330"/>
                <a:gd name="T8" fmla="*/ 73 w 618"/>
                <a:gd name="T9" fmla="*/ 111 h 330"/>
                <a:gd name="T10" fmla="*/ 0 w 618"/>
                <a:gd name="T11" fmla="*/ 48 h 330"/>
                <a:gd name="T12" fmla="*/ 8 w 618"/>
                <a:gd name="T13" fmla="*/ 21 h 330"/>
                <a:gd name="T14" fmla="*/ 84 w 618"/>
                <a:gd name="T15" fmla="*/ 25 h 330"/>
                <a:gd name="T16" fmla="*/ 161 w 618"/>
                <a:gd name="T17" fmla="*/ 84 h 330"/>
                <a:gd name="T18" fmla="*/ 292 w 618"/>
                <a:gd name="T19" fmla="*/ 13 h 330"/>
                <a:gd name="T20" fmla="*/ 295 w 618"/>
                <a:gd name="T21" fmla="*/ 17 h 330"/>
                <a:gd name="T22" fmla="*/ 286 w 618"/>
                <a:gd name="T23" fmla="*/ 38 h 330"/>
                <a:gd name="T24" fmla="*/ 286 w 618"/>
                <a:gd name="T25" fmla="*/ 50 h 330"/>
                <a:gd name="T26" fmla="*/ 297 w 618"/>
                <a:gd name="T27" fmla="*/ 58 h 330"/>
                <a:gd name="T28" fmla="*/ 309 w 618"/>
                <a:gd name="T29" fmla="*/ 63 h 330"/>
                <a:gd name="T30" fmla="*/ 320 w 618"/>
                <a:gd name="T31" fmla="*/ 61 h 330"/>
                <a:gd name="T32" fmla="*/ 334 w 618"/>
                <a:gd name="T33" fmla="*/ 54 h 330"/>
                <a:gd name="T34" fmla="*/ 343 w 618"/>
                <a:gd name="T35" fmla="*/ 58 h 330"/>
                <a:gd name="T36" fmla="*/ 347 w 618"/>
                <a:gd name="T37" fmla="*/ 63 h 330"/>
                <a:gd name="T38" fmla="*/ 355 w 618"/>
                <a:gd name="T39" fmla="*/ 63 h 330"/>
                <a:gd name="T40" fmla="*/ 361 w 618"/>
                <a:gd name="T41" fmla="*/ 58 h 330"/>
                <a:gd name="T42" fmla="*/ 366 w 618"/>
                <a:gd name="T43" fmla="*/ 58 h 330"/>
                <a:gd name="T44" fmla="*/ 372 w 618"/>
                <a:gd name="T45" fmla="*/ 56 h 330"/>
                <a:gd name="T46" fmla="*/ 480 w 618"/>
                <a:gd name="T47" fmla="*/ 37 h 330"/>
                <a:gd name="T48" fmla="*/ 503 w 618"/>
                <a:gd name="T49" fmla="*/ 56 h 330"/>
                <a:gd name="T50" fmla="*/ 595 w 618"/>
                <a:gd name="T51" fmla="*/ 0 h 330"/>
                <a:gd name="T52" fmla="*/ 618 w 618"/>
                <a:gd name="T53" fmla="*/ 61 h 330"/>
                <a:gd name="T54" fmla="*/ 524 w 618"/>
                <a:gd name="T55" fmla="*/ 104 h 330"/>
                <a:gd name="T56" fmla="*/ 522 w 618"/>
                <a:gd name="T57" fmla="*/ 163 h 330"/>
                <a:gd name="T58" fmla="*/ 443 w 618"/>
                <a:gd name="T59" fmla="*/ 221 h 330"/>
                <a:gd name="T60" fmla="*/ 411 w 618"/>
                <a:gd name="T61" fmla="*/ 265 h 330"/>
                <a:gd name="T62" fmla="*/ 328 w 618"/>
                <a:gd name="T63" fmla="*/ 207 h 330"/>
                <a:gd name="T64" fmla="*/ 223 w 618"/>
                <a:gd name="T65" fmla="*/ 248 h 330"/>
                <a:gd name="T66" fmla="*/ 213 w 618"/>
                <a:gd name="T67" fmla="*/ 324 h 330"/>
                <a:gd name="T68" fmla="*/ 67 w 618"/>
                <a:gd name="T69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18" h="330">
                  <a:moveTo>
                    <a:pt x="67" y="330"/>
                  </a:moveTo>
                  <a:lnTo>
                    <a:pt x="56" y="246"/>
                  </a:lnTo>
                  <a:lnTo>
                    <a:pt x="73" y="263"/>
                  </a:lnTo>
                  <a:lnTo>
                    <a:pt x="130" y="234"/>
                  </a:lnTo>
                  <a:lnTo>
                    <a:pt x="73" y="111"/>
                  </a:lnTo>
                  <a:lnTo>
                    <a:pt x="0" y="48"/>
                  </a:lnTo>
                  <a:lnTo>
                    <a:pt x="8" y="21"/>
                  </a:lnTo>
                  <a:lnTo>
                    <a:pt x="84" y="25"/>
                  </a:lnTo>
                  <a:lnTo>
                    <a:pt x="161" y="84"/>
                  </a:lnTo>
                  <a:lnTo>
                    <a:pt x="292" y="13"/>
                  </a:lnTo>
                  <a:lnTo>
                    <a:pt x="295" y="17"/>
                  </a:lnTo>
                  <a:lnTo>
                    <a:pt x="286" y="38"/>
                  </a:lnTo>
                  <a:lnTo>
                    <a:pt x="286" y="50"/>
                  </a:lnTo>
                  <a:lnTo>
                    <a:pt x="297" y="58"/>
                  </a:lnTo>
                  <a:lnTo>
                    <a:pt x="309" y="63"/>
                  </a:lnTo>
                  <a:lnTo>
                    <a:pt x="320" y="61"/>
                  </a:lnTo>
                  <a:lnTo>
                    <a:pt x="334" y="54"/>
                  </a:lnTo>
                  <a:lnTo>
                    <a:pt x="343" y="58"/>
                  </a:lnTo>
                  <a:lnTo>
                    <a:pt x="347" y="63"/>
                  </a:lnTo>
                  <a:lnTo>
                    <a:pt x="355" y="63"/>
                  </a:lnTo>
                  <a:lnTo>
                    <a:pt x="361" y="58"/>
                  </a:lnTo>
                  <a:lnTo>
                    <a:pt x="366" y="58"/>
                  </a:lnTo>
                  <a:lnTo>
                    <a:pt x="372" y="56"/>
                  </a:lnTo>
                  <a:lnTo>
                    <a:pt x="480" y="37"/>
                  </a:lnTo>
                  <a:lnTo>
                    <a:pt x="503" y="56"/>
                  </a:lnTo>
                  <a:lnTo>
                    <a:pt x="595" y="0"/>
                  </a:lnTo>
                  <a:lnTo>
                    <a:pt x="618" y="61"/>
                  </a:lnTo>
                  <a:lnTo>
                    <a:pt x="524" y="104"/>
                  </a:lnTo>
                  <a:lnTo>
                    <a:pt x="522" y="163"/>
                  </a:lnTo>
                  <a:lnTo>
                    <a:pt x="443" y="221"/>
                  </a:lnTo>
                  <a:lnTo>
                    <a:pt x="411" y="265"/>
                  </a:lnTo>
                  <a:lnTo>
                    <a:pt x="328" y="207"/>
                  </a:lnTo>
                  <a:lnTo>
                    <a:pt x="223" y="248"/>
                  </a:lnTo>
                  <a:lnTo>
                    <a:pt x="213" y="324"/>
                  </a:lnTo>
                  <a:lnTo>
                    <a:pt x="67" y="330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2" name="Freeform 356"/>
            <p:cNvSpPr>
              <a:spLocks/>
            </p:cNvSpPr>
            <p:nvPr/>
          </p:nvSpPr>
          <p:spPr bwMode="auto">
            <a:xfrm>
              <a:off x="3959225" y="3916363"/>
              <a:ext cx="1111250" cy="490537"/>
            </a:xfrm>
            <a:custGeom>
              <a:avLst/>
              <a:gdLst>
                <a:gd name="T0" fmla="*/ 67 w 618"/>
                <a:gd name="T1" fmla="*/ 330 h 330"/>
                <a:gd name="T2" fmla="*/ 56 w 618"/>
                <a:gd name="T3" fmla="*/ 246 h 330"/>
                <a:gd name="T4" fmla="*/ 73 w 618"/>
                <a:gd name="T5" fmla="*/ 263 h 330"/>
                <a:gd name="T6" fmla="*/ 130 w 618"/>
                <a:gd name="T7" fmla="*/ 234 h 330"/>
                <a:gd name="T8" fmla="*/ 73 w 618"/>
                <a:gd name="T9" fmla="*/ 111 h 330"/>
                <a:gd name="T10" fmla="*/ 0 w 618"/>
                <a:gd name="T11" fmla="*/ 48 h 330"/>
                <a:gd name="T12" fmla="*/ 8 w 618"/>
                <a:gd name="T13" fmla="*/ 21 h 330"/>
                <a:gd name="T14" fmla="*/ 84 w 618"/>
                <a:gd name="T15" fmla="*/ 25 h 330"/>
                <a:gd name="T16" fmla="*/ 161 w 618"/>
                <a:gd name="T17" fmla="*/ 84 h 330"/>
                <a:gd name="T18" fmla="*/ 292 w 618"/>
                <a:gd name="T19" fmla="*/ 13 h 330"/>
                <a:gd name="T20" fmla="*/ 295 w 618"/>
                <a:gd name="T21" fmla="*/ 17 h 330"/>
                <a:gd name="T22" fmla="*/ 286 w 618"/>
                <a:gd name="T23" fmla="*/ 38 h 330"/>
                <a:gd name="T24" fmla="*/ 286 w 618"/>
                <a:gd name="T25" fmla="*/ 50 h 330"/>
                <a:gd name="T26" fmla="*/ 297 w 618"/>
                <a:gd name="T27" fmla="*/ 58 h 330"/>
                <a:gd name="T28" fmla="*/ 309 w 618"/>
                <a:gd name="T29" fmla="*/ 63 h 330"/>
                <a:gd name="T30" fmla="*/ 320 w 618"/>
                <a:gd name="T31" fmla="*/ 61 h 330"/>
                <a:gd name="T32" fmla="*/ 334 w 618"/>
                <a:gd name="T33" fmla="*/ 54 h 330"/>
                <a:gd name="T34" fmla="*/ 343 w 618"/>
                <a:gd name="T35" fmla="*/ 58 h 330"/>
                <a:gd name="T36" fmla="*/ 347 w 618"/>
                <a:gd name="T37" fmla="*/ 63 h 330"/>
                <a:gd name="T38" fmla="*/ 355 w 618"/>
                <a:gd name="T39" fmla="*/ 63 h 330"/>
                <a:gd name="T40" fmla="*/ 361 w 618"/>
                <a:gd name="T41" fmla="*/ 58 h 330"/>
                <a:gd name="T42" fmla="*/ 366 w 618"/>
                <a:gd name="T43" fmla="*/ 58 h 330"/>
                <a:gd name="T44" fmla="*/ 372 w 618"/>
                <a:gd name="T45" fmla="*/ 56 h 330"/>
                <a:gd name="T46" fmla="*/ 480 w 618"/>
                <a:gd name="T47" fmla="*/ 37 h 330"/>
                <a:gd name="T48" fmla="*/ 503 w 618"/>
                <a:gd name="T49" fmla="*/ 56 h 330"/>
                <a:gd name="T50" fmla="*/ 595 w 618"/>
                <a:gd name="T51" fmla="*/ 0 h 330"/>
                <a:gd name="T52" fmla="*/ 618 w 618"/>
                <a:gd name="T53" fmla="*/ 61 h 330"/>
                <a:gd name="T54" fmla="*/ 524 w 618"/>
                <a:gd name="T55" fmla="*/ 104 h 330"/>
                <a:gd name="T56" fmla="*/ 522 w 618"/>
                <a:gd name="T57" fmla="*/ 163 h 330"/>
                <a:gd name="T58" fmla="*/ 443 w 618"/>
                <a:gd name="T59" fmla="*/ 221 h 330"/>
                <a:gd name="T60" fmla="*/ 411 w 618"/>
                <a:gd name="T61" fmla="*/ 265 h 330"/>
                <a:gd name="T62" fmla="*/ 328 w 618"/>
                <a:gd name="T63" fmla="*/ 207 h 330"/>
                <a:gd name="T64" fmla="*/ 223 w 618"/>
                <a:gd name="T65" fmla="*/ 248 h 330"/>
                <a:gd name="T66" fmla="*/ 213 w 618"/>
                <a:gd name="T67" fmla="*/ 324 h 330"/>
                <a:gd name="T68" fmla="*/ 67 w 618"/>
                <a:gd name="T69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18" h="330">
                  <a:moveTo>
                    <a:pt x="67" y="330"/>
                  </a:moveTo>
                  <a:lnTo>
                    <a:pt x="56" y="246"/>
                  </a:lnTo>
                  <a:lnTo>
                    <a:pt x="73" y="263"/>
                  </a:lnTo>
                  <a:lnTo>
                    <a:pt x="130" y="234"/>
                  </a:lnTo>
                  <a:lnTo>
                    <a:pt x="73" y="111"/>
                  </a:lnTo>
                  <a:lnTo>
                    <a:pt x="0" y="48"/>
                  </a:lnTo>
                  <a:lnTo>
                    <a:pt x="8" y="21"/>
                  </a:lnTo>
                  <a:lnTo>
                    <a:pt x="84" y="25"/>
                  </a:lnTo>
                  <a:lnTo>
                    <a:pt x="161" y="84"/>
                  </a:lnTo>
                  <a:lnTo>
                    <a:pt x="292" y="13"/>
                  </a:lnTo>
                  <a:lnTo>
                    <a:pt x="295" y="17"/>
                  </a:lnTo>
                  <a:lnTo>
                    <a:pt x="286" y="38"/>
                  </a:lnTo>
                  <a:lnTo>
                    <a:pt x="286" y="50"/>
                  </a:lnTo>
                  <a:lnTo>
                    <a:pt x="297" y="58"/>
                  </a:lnTo>
                  <a:lnTo>
                    <a:pt x="309" y="63"/>
                  </a:lnTo>
                  <a:lnTo>
                    <a:pt x="320" y="61"/>
                  </a:lnTo>
                  <a:lnTo>
                    <a:pt x="334" y="54"/>
                  </a:lnTo>
                  <a:lnTo>
                    <a:pt x="343" y="58"/>
                  </a:lnTo>
                  <a:lnTo>
                    <a:pt x="347" y="63"/>
                  </a:lnTo>
                  <a:lnTo>
                    <a:pt x="355" y="63"/>
                  </a:lnTo>
                  <a:lnTo>
                    <a:pt x="361" y="58"/>
                  </a:lnTo>
                  <a:lnTo>
                    <a:pt x="366" y="58"/>
                  </a:lnTo>
                  <a:lnTo>
                    <a:pt x="372" y="56"/>
                  </a:lnTo>
                  <a:lnTo>
                    <a:pt x="480" y="37"/>
                  </a:lnTo>
                  <a:lnTo>
                    <a:pt x="503" y="56"/>
                  </a:lnTo>
                  <a:lnTo>
                    <a:pt x="595" y="0"/>
                  </a:lnTo>
                  <a:lnTo>
                    <a:pt x="618" y="61"/>
                  </a:lnTo>
                  <a:lnTo>
                    <a:pt x="524" y="104"/>
                  </a:lnTo>
                  <a:lnTo>
                    <a:pt x="522" y="163"/>
                  </a:lnTo>
                  <a:lnTo>
                    <a:pt x="443" y="221"/>
                  </a:lnTo>
                  <a:lnTo>
                    <a:pt x="411" y="265"/>
                  </a:lnTo>
                  <a:lnTo>
                    <a:pt x="328" y="207"/>
                  </a:lnTo>
                  <a:lnTo>
                    <a:pt x="223" y="248"/>
                  </a:lnTo>
                  <a:lnTo>
                    <a:pt x="213" y="324"/>
                  </a:lnTo>
                  <a:lnTo>
                    <a:pt x="67" y="330"/>
                  </a:lnTo>
                </a:path>
              </a:pathLst>
            </a:custGeom>
            <a:solidFill>
              <a:srgbClr val="00823B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3" name="Freeform 357"/>
            <p:cNvSpPr>
              <a:spLocks/>
            </p:cNvSpPr>
            <p:nvPr/>
          </p:nvSpPr>
          <p:spPr bwMode="auto">
            <a:xfrm>
              <a:off x="3119438" y="3224213"/>
              <a:ext cx="1071562" cy="1100137"/>
            </a:xfrm>
            <a:custGeom>
              <a:avLst/>
              <a:gdLst>
                <a:gd name="T0" fmla="*/ 131 w 593"/>
                <a:gd name="T1" fmla="*/ 654 h 743"/>
                <a:gd name="T2" fmla="*/ 0 w 593"/>
                <a:gd name="T3" fmla="*/ 549 h 743"/>
                <a:gd name="T4" fmla="*/ 91 w 593"/>
                <a:gd name="T5" fmla="*/ 518 h 743"/>
                <a:gd name="T6" fmla="*/ 169 w 593"/>
                <a:gd name="T7" fmla="*/ 554 h 743"/>
                <a:gd name="T8" fmla="*/ 181 w 593"/>
                <a:gd name="T9" fmla="*/ 551 h 743"/>
                <a:gd name="T10" fmla="*/ 196 w 593"/>
                <a:gd name="T11" fmla="*/ 551 h 743"/>
                <a:gd name="T12" fmla="*/ 208 w 593"/>
                <a:gd name="T13" fmla="*/ 545 h 743"/>
                <a:gd name="T14" fmla="*/ 221 w 593"/>
                <a:gd name="T15" fmla="*/ 545 h 743"/>
                <a:gd name="T16" fmla="*/ 236 w 593"/>
                <a:gd name="T17" fmla="*/ 541 h 743"/>
                <a:gd name="T18" fmla="*/ 254 w 593"/>
                <a:gd name="T19" fmla="*/ 541 h 743"/>
                <a:gd name="T20" fmla="*/ 271 w 593"/>
                <a:gd name="T21" fmla="*/ 533 h 743"/>
                <a:gd name="T22" fmla="*/ 283 w 593"/>
                <a:gd name="T23" fmla="*/ 533 h 743"/>
                <a:gd name="T24" fmla="*/ 317 w 593"/>
                <a:gd name="T25" fmla="*/ 428 h 743"/>
                <a:gd name="T26" fmla="*/ 265 w 593"/>
                <a:gd name="T27" fmla="*/ 391 h 743"/>
                <a:gd name="T28" fmla="*/ 258 w 593"/>
                <a:gd name="T29" fmla="*/ 338 h 743"/>
                <a:gd name="T30" fmla="*/ 165 w 593"/>
                <a:gd name="T31" fmla="*/ 284 h 743"/>
                <a:gd name="T32" fmla="*/ 171 w 593"/>
                <a:gd name="T33" fmla="*/ 272 h 743"/>
                <a:gd name="T34" fmla="*/ 181 w 593"/>
                <a:gd name="T35" fmla="*/ 251 h 743"/>
                <a:gd name="T36" fmla="*/ 185 w 593"/>
                <a:gd name="T37" fmla="*/ 242 h 743"/>
                <a:gd name="T38" fmla="*/ 196 w 593"/>
                <a:gd name="T39" fmla="*/ 224 h 743"/>
                <a:gd name="T40" fmla="*/ 210 w 593"/>
                <a:gd name="T41" fmla="*/ 217 h 743"/>
                <a:gd name="T42" fmla="*/ 236 w 593"/>
                <a:gd name="T43" fmla="*/ 207 h 743"/>
                <a:gd name="T44" fmla="*/ 254 w 593"/>
                <a:gd name="T45" fmla="*/ 205 h 743"/>
                <a:gd name="T46" fmla="*/ 256 w 593"/>
                <a:gd name="T47" fmla="*/ 134 h 743"/>
                <a:gd name="T48" fmla="*/ 292 w 593"/>
                <a:gd name="T49" fmla="*/ 90 h 743"/>
                <a:gd name="T50" fmla="*/ 313 w 593"/>
                <a:gd name="T51" fmla="*/ 0 h 743"/>
                <a:gd name="T52" fmla="*/ 430 w 593"/>
                <a:gd name="T53" fmla="*/ 77 h 743"/>
                <a:gd name="T54" fmla="*/ 369 w 593"/>
                <a:gd name="T55" fmla="*/ 157 h 743"/>
                <a:gd name="T56" fmla="*/ 386 w 593"/>
                <a:gd name="T57" fmla="*/ 269 h 743"/>
                <a:gd name="T58" fmla="*/ 357 w 593"/>
                <a:gd name="T59" fmla="*/ 286 h 743"/>
                <a:gd name="T60" fmla="*/ 365 w 593"/>
                <a:gd name="T61" fmla="*/ 378 h 743"/>
                <a:gd name="T62" fmla="*/ 426 w 593"/>
                <a:gd name="T63" fmla="*/ 487 h 743"/>
                <a:gd name="T64" fmla="*/ 471 w 593"/>
                <a:gd name="T65" fmla="*/ 491 h 743"/>
                <a:gd name="T66" fmla="*/ 463 w 593"/>
                <a:gd name="T67" fmla="*/ 518 h 743"/>
                <a:gd name="T68" fmla="*/ 536 w 593"/>
                <a:gd name="T69" fmla="*/ 581 h 743"/>
                <a:gd name="T70" fmla="*/ 593 w 593"/>
                <a:gd name="T71" fmla="*/ 704 h 743"/>
                <a:gd name="T72" fmla="*/ 536 w 593"/>
                <a:gd name="T73" fmla="*/ 733 h 743"/>
                <a:gd name="T74" fmla="*/ 519 w 593"/>
                <a:gd name="T75" fmla="*/ 716 h 743"/>
                <a:gd name="T76" fmla="*/ 511 w 593"/>
                <a:gd name="T77" fmla="*/ 639 h 743"/>
                <a:gd name="T78" fmla="*/ 484 w 593"/>
                <a:gd name="T79" fmla="*/ 633 h 743"/>
                <a:gd name="T80" fmla="*/ 428 w 593"/>
                <a:gd name="T81" fmla="*/ 714 h 743"/>
                <a:gd name="T82" fmla="*/ 361 w 593"/>
                <a:gd name="T83" fmla="*/ 743 h 743"/>
                <a:gd name="T84" fmla="*/ 192 w 593"/>
                <a:gd name="T85" fmla="*/ 735 h 743"/>
                <a:gd name="T86" fmla="*/ 177 w 593"/>
                <a:gd name="T87" fmla="*/ 712 h 743"/>
                <a:gd name="T88" fmla="*/ 190 w 593"/>
                <a:gd name="T89" fmla="*/ 693 h 743"/>
                <a:gd name="T90" fmla="*/ 156 w 593"/>
                <a:gd name="T91" fmla="*/ 643 h 743"/>
                <a:gd name="T92" fmla="*/ 131 w 593"/>
                <a:gd name="T93" fmla="*/ 654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93" h="743">
                  <a:moveTo>
                    <a:pt x="131" y="654"/>
                  </a:moveTo>
                  <a:lnTo>
                    <a:pt x="0" y="549"/>
                  </a:lnTo>
                  <a:lnTo>
                    <a:pt x="91" y="518"/>
                  </a:lnTo>
                  <a:lnTo>
                    <a:pt x="169" y="554"/>
                  </a:lnTo>
                  <a:lnTo>
                    <a:pt x="181" y="551"/>
                  </a:lnTo>
                  <a:lnTo>
                    <a:pt x="196" y="551"/>
                  </a:lnTo>
                  <a:lnTo>
                    <a:pt x="208" y="545"/>
                  </a:lnTo>
                  <a:lnTo>
                    <a:pt x="221" y="545"/>
                  </a:lnTo>
                  <a:lnTo>
                    <a:pt x="236" y="541"/>
                  </a:lnTo>
                  <a:lnTo>
                    <a:pt x="254" y="541"/>
                  </a:lnTo>
                  <a:lnTo>
                    <a:pt x="271" y="533"/>
                  </a:lnTo>
                  <a:lnTo>
                    <a:pt x="283" y="533"/>
                  </a:lnTo>
                  <a:lnTo>
                    <a:pt x="317" y="428"/>
                  </a:lnTo>
                  <a:lnTo>
                    <a:pt x="265" y="391"/>
                  </a:lnTo>
                  <a:lnTo>
                    <a:pt x="258" y="338"/>
                  </a:lnTo>
                  <a:lnTo>
                    <a:pt x="165" y="284"/>
                  </a:lnTo>
                  <a:lnTo>
                    <a:pt x="171" y="272"/>
                  </a:lnTo>
                  <a:lnTo>
                    <a:pt x="181" y="251"/>
                  </a:lnTo>
                  <a:lnTo>
                    <a:pt x="185" y="242"/>
                  </a:lnTo>
                  <a:lnTo>
                    <a:pt x="196" y="224"/>
                  </a:lnTo>
                  <a:lnTo>
                    <a:pt x="210" y="217"/>
                  </a:lnTo>
                  <a:lnTo>
                    <a:pt x="236" y="207"/>
                  </a:lnTo>
                  <a:lnTo>
                    <a:pt x="254" y="205"/>
                  </a:lnTo>
                  <a:lnTo>
                    <a:pt x="256" y="134"/>
                  </a:lnTo>
                  <a:lnTo>
                    <a:pt x="292" y="90"/>
                  </a:lnTo>
                  <a:lnTo>
                    <a:pt x="313" y="0"/>
                  </a:lnTo>
                  <a:lnTo>
                    <a:pt x="430" y="77"/>
                  </a:lnTo>
                  <a:lnTo>
                    <a:pt x="369" y="157"/>
                  </a:lnTo>
                  <a:lnTo>
                    <a:pt x="386" y="269"/>
                  </a:lnTo>
                  <a:lnTo>
                    <a:pt x="357" y="286"/>
                  </a:lnTo>
                  <a:lnTo>
                    <a:pt x="365" y="378"/>
                  </a:lnTo>
                  <a:lnTo>
                    <a:pt x="426" y="487"/>
                  </a:lnTo>
                  <a:lnTo>
                    <a:pt x="471" y="491"/>
                  </a:lnTo>
                  <a:lnTo>
                    <a:pt x="463" y="518"/>
                  </a:lnTo>
                  <a:lnTo>
                    <a:pt x="536" y="581"/>
                  </a:lnTo>
                  <a:lnTo>
                    <a:pt x="593" y="704"/>
                  </a:lnTo>
                  <a:lnTo>
                    <a:pt x="536" y="733"/>
                  </a:lnTo>
                  <a:lnTo>
                    <a:pt x="519" y="716"/>
                  </a:lnTo>
                  <a:lnTo>
                    <a:pt x="511" y="639"/>
                  </a:lnTo>
                  <a:lnTo>
                    <a:pt x="484" y="633"/>
                  </a:lnTo>
                  <a:lnTo>
                    <a:pt x="428" y="714"/>
                  </a:lnTo>
                  <a:lnTo>
                    <a:pt x="361" y="743"/>
                  </a:lnTo>
                  <a:lnTo>
                    <a:pt x="192" y="735"/>
                  </a:lnTo>
                  <a:lnTo>
                    <a:pt x="177" y="712"/>
                  </a:lnTo>
                  <a:lnTo>
                    <a:pt x="190" y="693"/>
                  </a:lnTo>
                  <a:lnTo>
                    <a:pt x="156" y="643"/>
                  </a:lnTo>
                  <a:lnTo>
                    <a:pt x="131" y="654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4" name="Freeform 358"/>
            <p:cNvSpPr>
              <a:spLocks/>
            </p:cNvSpPr>
            <p:nvPr/>
          </p:nvSpPr>
          <p:spPr bwMode="auto">
            <a:xfrm>
              <a:off x="2170113" y="3751263"/>
              <a:ext cx="682625" cy="663575"/>
            </a:xfrm>
            <a:custGeom>
              <a:avLst/>
              <a:gdLst>
                <a:gd name="T0" fmla="*/ 0 w 376"/>
                <a:gd name="T1" fmla="*/ 88 h 449"/>
                <a:gd name="T2" fmla="*/ 86 w 376"/>
                <a:gd name="T3" fmla="*/ 0 h 449"/>
                <a:gd name="T4" fmla="*/ 163 w 376"/>
                <a:gd name="T5" fmla="*/ 26 h 449"/>
                <a:gd name="T6" fmla="*/ 276 w 376"/>
                <a:gd name="T7" fmla="*/ 193 h 449"/>
                <a:gd name="T8" fmla="*/ 301 w 376"/>
                <a:gd name="T9" fmla="*/ 226 h 449"/>
                <a:gd name="T10" fmla="*/ 376 w 376"/>
                <a:gd name="T11" fmla="*/ 255 h 449"/>
                <a:gd name="T12" fmla="*/ 366 w 376"/>
                <a:gd name="T13" fmla="*/ 264 h 449"/>
                <a:gd name="T14" fmla="*/ 364 w 376"/>
                <a:gd name="T15" fmla="*/ 278 h 449"/>
                <a:gd name="T16" fmla="*/ 358 w 376"/>
                <a:gd name="T17" fmla="*/ 301 h 449"/>
                <a:gd name="T18" fmla="*/ 357 w 376"/>
                <a:gd name="T19" fmla="*/ 316 h 449"/>
                <a:gd name="T20" fmla="*/ 341 w 376"/>
                <a:gd name="T21" fmla="*/ 322 h 449"/>
                <a:gd name="T22" fmla="*/ 322 w 376"/>
                <a:gd name="T23" fmla="*/ 326 h 449"/>
                <a:gd name="T24" fmla="*/ 309 w 376"/>
                <a:gd name="T25" fmla="*/ 335 h 449"/>
                <a:gd name="T26" fmla="*/ 287 w 376"/>
                <a:gd name="T27" fmla="*/ 353 h 449"/>
                <a:gd name="T28" fmla="*/ 261 w 376"/>
                <a:gd name="T29" fmla="*/ 374 h 449"/>
                <a:gd name="T30" fmla="*/ 245 w 376"/>
                <a:gd name="T31" fmla="*/ 383 h 449"/>
                <a:gd name="T32" fmla="*/ 236 w 376"/>
                <a:gd name="T33" fmla="*/ 410 h 449"/>
                <a:gd name="T34" fmla="*/ 216 w 376"/>
                <a:gd name="T35" fmla="*/ 426 h 449"/>
                <a:gd name="T36" fmla="*/ 190 w 376"/>
                <a:gd name="T37" fmla="*/ 441 h 449"/>
                <a:gd name="T38" fmla="*/ 157 w 376"/>
                <a:gd name="T39" fmla="*/ 443 h 449"/>
                <a:gd name="T40" fmla="*/ 111 w 376"/>
                <a:gd name="T41" fmla="*/ 439 h 449"/>
                <a:gd name="T42" fmla="*/ 86 w 376"/>
                <a:gd name="T43" fmla="*/ 435 h 449"/>
                <a:gd name="T44" fmla="*/ 51 w 376"/>
                <a:gd name="T45" fmla="*/ 449 h 449"/>
                <a:gd name="T46" fmla="*/ 42 w 376"/>
                <a:gd name="T47" fmla="*/ 426 h 449"/>
                <a:gd name="T48" fmla="*/ 23 w 376"/>
                <a:gd name="T49" fmla="*/ 370 h 449"/>
                <a:gd name="T50" fmla="*/ 21 w 376"/>
                <a:gd name="T51" fmla="*/ 353 h 449"/>
                <a:gd name="T52" fmla="*/ 120 w 376"/>
                <a:gd name="T53" fmla="*/ 253 h 449"/>
                <a:gd name="T54" fmla="*/ 90 w 376"/>
                <a:gd name="T55" fmla="*/ 224 h 449"/>
                <a:gd name="T56" fmla="*/ 61 w 376"/>
                <a:gd name="T57" fmla="*/ 209 h 449"/>
                <a:gd name="T58" fmla="*/ 32 w 376"/>
                <a:gd name="T59" fmla="*/ 149 h 449"/>
                <a:gd name="T60" fmla="*/ 15 w 376"/>
                <a:gd name="T61" fmla="*/ 105 h 449"/>
                <a:gd name="T62" fmla="*/ 0 w 376"/>
                <a:gd name="T63" fmla="*/ 88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76" h="449">
                  <a:moveTo>
                    <a:pt x="0" y="88"/>
                  </a:moveTo>
                  <a:lnTo>
                    <a:pt x="86" y="0"/>
                  </a:lnTo>
                  <a:lnTo>
                    <a:pt x="163" y="26"/>
                  </a:lnTo>
                  <a:lnTo>
                    <a:pt x="276" y="193"/>
                  </a:lnTo>
                  <a:lnTo>
                    <a:pt x="301" y="226"/>
                  </a:lnTo>
                  <a:lnTo>
                    <a:pt x="376" y="255"/>
                  </a:lnTo>
                  <a:lnTo>
                    <a:pt x="366" y="264"/>
                  </a:lnTo>
                  <a:lnTo>
                    <a:pt x="364" y="278"/>
                  </a:lnTo>
                  <a:lnTo>
                    <a:pt x="358" y="301"/>
                  </a:lnTo>
                  <a:lnTo>
                    <a:pt x="357" y="316"/>
                  </a:lnTo>
                  <a:lnTo>
                    <a:pt x="341" y="322"/>
                  </a:lnTo>
                  <a:lnTo>
                    <a:pt x="322" y="326"/>
                  </a:lnTo>
                  <a:lnTo>
                    <a:pt x="309" y="335"/>
                  </a:lnTo>
                  <a:lnTo>
                    <a:pt x="287" y="353"/>
                  </a:lnTo>
                  <a:lnTo>
                    <a:pt x="261" y="374"/>
                  </a:lnTo>
                  <a:lnTo>
                    <a:pt x="245" y="383"/>
                  </a:lnTo>
                  <a:lnTo>
                    <a:pt x="236" y="410"/>
                  </a:lnTo>
                  <a:lnTo>
                    <a:pt x="216" y="426"/>
                  </a:lnTo>
                  <a:lnTo>
                    <a:pt x="190" y="441"/>
                  </a:lnTo>
                  <a:lnTo>
                    <a:pt x="157" y="443"/>
                  </a:lnTo>
                  <a:lnTo>
                    <a:pt x="111" y="439"/>
                  </a:lnTo>
                  <a:lnTo>
                    <a:pt x="86" y="435"/>
                  </a:lnTo>
                  <a:lnTo>
                    <a:pt x="51" y="449"/>
                  </a:lnTo>
                  <a:lnTo>
                    <a:pt x="42" y="426"/>
                  </a:lnTo>
                  <a:lnTo>
                    <a:pt x="23" y="370"/>
                  </a:lnTo>
                  <a:lnTo>
                    <a:pt x="21" y="353"/>
                  </a:lnTo>
                  <a:lnTo>
                    <a:pt x="120" y="253"/>
                  </a:lnTo>
                  <a:lnTo>
                    <a:pt x="90" y="224"/>
                  </a:lnTo>
                  <a:lnTo>
                    <a:pt x="61" y="209"/>
                  </a:lnTo>
                  <a:lnTo>
                    <a:pt x="32" y="149"/>
                  </a:lnTo>
                  <a:lnTo>
                    <a:pt x="15" y="105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5" name="Freeform 359"/>
            <p:cNvSpPr>
              <a:spLocks/>
            </p:cNvSpPr>
            <p:nvPr/>
          </p:nvSpPr>
          <p:spPr bwMode="auto">
            <a:xfrm>
              <a:off x="3079750" y="3414713"/>
              <a:ext cx="619125" cy="623887"/>
            </a:xfrm>
            <a:custGeom>
              <a:avLst/>
              <a:gdLst>
                <a:gd name="T0" fmla="*/ 0 w 342"/>
                <a:gd name="T1" fmla="*/ 256 h 426"/>
                <a:gd name="T2" fmla="*/ 56 w 342"/>
                <a:gd name="T3" fmla="*/ 281 h 426"/>
                <a:gd name="T4" fmla="*/ 14 w 342"/>
                <a:gd name="T5" fmla="*/ 350 h 426"/>
                <a:gd name="T6" fmla="*/ 25 w 342"/>
                <a:gd name="T7" fmla="*/ 421 h 426"/>
                <a:gd name="T8" fmla="*/ 116 w 342"/>
                <a:gd name="T9" fmla="*/ 390 h 426"/>
                <a:gd name="T10" fmla="*/ 194 w 342"/>
                <a:gd name="T11" fmla="*/ 426 h 426"/>
                <a:gd name="T12" fmla="*/ 206 w 342"/>
                <a:gd name="T13" fmla="*/ 423 h 426"/>
                <a:gd name="T14" fmla="*/ 221 w 342"/>
                <a:gd name="T15" fmla="*/ 423 h 426"/>
                <a:gd name="T16" fmla="*/ 233 w 342"/>
                <a:gd name="T17" fmla="*/ 417 h 426"/>
                <a:gd name="T18" fmla="*/ 246 w 342"/>
                <a:gd name="T19" fmla="*/ 417 h 426"/>
                <a:gd name="T20" fmla="*/ 261 w 342"/>
                <a:gd name="T21" fmla="*/ 413 h 426"/>
                <a:gd name="T22" fmla="*/ 279 w 342"/>
                <a:gd name="T23" fmla="*/ 413 h 426"/>
                <a:gd name="T24" fmla="*/ 296 w 342"/>
                <a:gd name="T25" fmla="*/ 405 h 426"/>
                <a:gd name="T26" fmla="*/ 308 w 342"/>
                <a:gd name="T27" fmla="*/ 405 h 426"/>
                <a:gd name="T28" fmla="*/ 342 w 342"/>
                <a:gd name="T29" fmla="*/ 300 h 426"/>
                <a:gd name="T30" fmla="*/ 290 w 342"/>
                <a:gd name="T31" fmla="*/ 263 h 426"/>
                <a:gd name="T32" fmla="*/ 283 w 342"/>
                <a:gd name="T33" fmla="*/ 210 h 426"/>
                <a:gd name="T34" fmla="*/ 190 w 342"/>
                <a:gd name="T35" fmla="*/ 156 h 426"/>
                <a:gd name="T36" fmla="*/ 154 w 342"/>
                <a:gd name="T37" fmla="*/ 135 h 426"/>
                <a:gd name="T38" fmla="*/ 171 w 342"/>
                <a:gd name="T39" fmla="*/ 87 h 426"/>
                <a:gd name="T40" fmla="*/ 150 w 342"/>
                <a:gd name="T41" fmla="*/ 18 h 426"/>
                <a:gd name="T42" fmla="*/ 104 w 342"/>
                <a:gd name="T43" fmla="*/ 0 h 426"/>
                <a:gd name="T44" fmla="*/ 108 w 342"/>
                <a:gd name="T45" fmla="*/ 102 h 426"/>
                <a:gd name="T46" fmla="*/ 108 w 342"/>
                <a:gd name="T47" fmla="*/ 137 h 426"/>
                <a:gd name="T48" fmla="*/ 54 w 342"/>
                <a:gd name="T49" fmla="*/ 141 h 426"/>
                <a:gd name="T50" fmla="*/ 4 w 342"/>
                <a:gd name="T51" fmla="*/ 189 h 426"/>
                <a:gd name="T52" fmla="*/ 0 w 342"/>
                <a:gd name="T53" fmla="*/ 25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426">
                  <a:moveTo>
                    <a:pt x="0" y="256"/>
                  </a:moveTo>
                  <a:lnTo>
                    <a:pt x="56" y="281"/>
                  </a:lnTo>
                  <a:lnTo>
                    <a:pt x="14" y="350"/>
                  </a:lnTo>
                  <a:lnTo>
                    <a:pt x="25" y="421"/>
                  </a:lnTo>
                  <a:lnTo>
                    <a:pt x="116" y="390"/>
                  </a:lnTo>
                  <a:lnTo>
                    <a:pt x="194" y="426"/>
                  </a:lnTo>
                  <a:lnTo>
                    <a:pt x="206" y="423"/>
                  </a:lnTo>
                  <a:lnTo>
                    <a:pt x="221" y="423"/>
                  </a:lnTo>
                  <a:lnTo>
                    <a:pt x="233" y="417"/>
                  </a:lnTo>
                  <a:lnTo>
                    <a:pt x="246" y="417"/>
                  </a:lnTo>
                  <a:lnTo>
                    <a:pt x="261" y="413"/>
                  </a:lnTo>
                  <a:lnTo>
                    <a:pt x="279" y="413"/>
                  </a:lnTo>
                  <a:lnTo>
                    <a:pt x="296" y="405"/>
                  </a:lnTo>
                  <a:lnTo>
                    <a:pt x="308" y="405"/>
                  </a:lnTo>
                  <a:lnTo>
                    <a:pt x="342" y="300"/>
                  </a:lnTo>
                  <a:lnTo>
                    <a:pt x="290" y="263"/>
                  </a:lnTo>
                  <a:lnTo>
                    <a:pt x="283" y="210"/>
                  </a:lnTo>
                  <a:lnTo>
                    <a:pt x="190" y="156"/>
                  </a:lnTo>
                  <a:lnTo>
                    <a:pt x="154" y="135"/>
                  </a:lnTo>
                  <a:lnTo>
                    <a:pt x="171" y="87"/>
                  </a:lnTo>
                  <a:lnTo>
                    <a:pt x="150" y="18"/>
                  </a:lnTo>
                  <a:lnTo>
                    <a:pt x="104" y="0"/>
                  </a:lnTo>
                  <a:lnTo>
                    <a:pt x="108" y="102"/>
                  </a:lnTo>
                  <a:lnTo>
                    <a:pt x="108" y="137"/>
                  </a:lnTo>
                  <a:lnTo>
                    <a:pt x="54" y="141"/>
                  </a:lnTo>
                  <a:lnTo>
                    <a:pt x="4" y="189"/>
                  </a:lnTo>
                  <a:lnTo>
                    <a:pt x="0" y="256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6" name="Freeform 360"/>
            <p:cNvSpPr>
              <a:spLocks/>
            </p:cNvSpPr>
            <p:nvPr/>
          </p:nvSpPr>
          <p:spPr bwMode="auto">
            <a:xfrm>
              <a:off x="1814513" y="3330575"/>
              <a:ext cx="1455737" cy="708025"/>
            </a:xfrm>
            <a:custGeom>
              <a:avLst/>
              <a:gdLst>
                <a:gd name="T0" fmla="*/ 136 w 806"/>
                <a:gd name="T1" fmla="*/ 0 h 483"/>
                <a:gd name="T2" fmla="*/ 175 w 806"/>
                <a:gd name="T3" fmla="*/ 102 h 483"/>
                <a:gd name="T4" fmla="*/ 224 w 806"/>
                <a:gd name="T5" fmla="*/ 109 h 483"/>
                <a:gd name="T6" fmla="*/ 217 w 806"/>
                <a:gd name="T7" fmla="*/ 127 h 483"/>
                <a:gd name="T8" fmla="*/ 219 w 806"/>
                <a:gd name="T9" fmla="*/ 132 h 483"/>
                <a:gd name="T10" fmla="*/ 224 w 806"/>
                <a:gd name="T11" fmla="*/ 138 h 483"/>
                <a:gd name="T12" fmla="*/ 236 w 806"/>
                <a:gd name="T13" fmla="*/ 138 h 483"/>
                <a:gd name="T14" fmla="*/ 242 w 806"/>
                <a:gd name="T15" fmla="*/ 142 h 483"/>
                <a:gd name="T16" fmla="*/ 247 w 806"/>
                <a:gd name="T17" fmla="*/ 155 h 483"/>
                <a:gd name="T18" fmla="*/ 247 w 806"/>
                <a:gd name="T19" fmla="*/ 186 h 483"/>
                <a:gd name="T20" fmla="*/ 253 w 806"/>
                <a:gd name="T21" fmla="*/ 201 h 483"/>
                <a:gd name="T22" fmla="*/ 263 w 806"/>
                <a:gd name="T23" fmla="*/ 213 h 483"/>
                <a:gd name="T24" fmla="*/ 274 w 806"/>
                <a:gd name="T25" fmla="*/ 205 h 483"/>
                <a:gd name="T26" fmla="*/ 320 w 806"/>
                <a:gd name="T27" fmla="*/ 155 h 483"/>
                <a:gd name="T28" fmla="*/ 441 w 806"/>
                <a:gd name="T29" fmla="*/ 159 h 483"/>
                <a:gd name="T30" fmla="*/ 516 w 806"/>
                <a:gd name="T31" fmla="*/ 79 h 483"/>
                <a:gd name="T32" fmla="*/ 629 w 806"/>
                <a:gd name="T33" fmla="*/ 67 h 483"/>
                <a:gd name="T34" fmla="*/ 806 w 806"/>
                <a:gd name="T35" fmla="*/ 159 h 483"/>
                <a:gd name="T36" fmla="*/ 806 w 806"/>
                <a:gd name="T37" fmla="*/ 194 h 483"/>
                <a:gd name="T38" fmla="*/ 752 w 806"/>
                <a:gd name="T39" fmla="*/ 198 h 483"/>
                <a:gd name="T40" fmla="*/ 702 w 806"/>
                <a:gd name="T41" fmla="*/ 246 h 483"/>
                <a:gd name="T42" fmla="*/ 698 w 806"/>
                <a:gd name="T43" fmla="*/ 311 h 483"/>
                <a:gd name="T44" fmla="*/ 647 w 806"/>
                <a:gd name="T45" fmla="*/ 374 h 483"/>
                <a:gd name="T46" fmla="*/ 606 w 806"/>
                <a:gd name="T47" fmla="*/ 338 h 483"/>
                <a:gd name="T48" fmla="*/ 476 w 806"/>
                <a:gd name="T49" fmla="*/ 483 h 483"/>
                <a:gd name="T50" fmla="*/ 361 w 806"/>
                <a:gd name="T51" fmla="*/ 318 h 483"/>
                <a:gd name="T52" fmla="*/ 284 w 806"/>
                <a:gd name="T53" fmla="*/ 292 h 483"/>
                <a:gd name="T54" fmla="*/ 198 w 806"/>
                <a:gd name="T55" fmla="*/ 380 h 483"/>
                <a:gd name="T56" fmla="*/ 184 w 806"/>
                <a:gd name="T57" fmla="*/ 365 h 483"/>
                <a:gd name="T58" fmla="*/ 119 w 806"/>
                <a:gd name="T59" fmla="*/ 365 h 483"/>
                <a:gd name="T60" fmla="*/ 40 w 806"/>
                <a:gd name="T61" fmla="*/ 378 h 483"/>
                <a:gd name="T62" fmla="*/ 25 w 806"/>
                <a:gd name="T63" fmla="*/ 389 h 483"/>
                <a:gd name="T64" fmla="*/ 0 w 806"/>
                <a:gd name="T65" fmla="*/ 345 h 483"/>
                <a:gd name="T66" fmla="*/ 6 w 806"/>
                <a:gd name="T67" fmla="*/ 111 h 483"/>
                <a:gd name="T68" fmla="*/ 136 w 806"/>
                <a:gd name="T69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06" h="483">
                  <a:moveTo>
                    <a:pt x="136" y="0"/>
                  </a:moveTo>
                  <a:lnTo>
                    <a:pt x="175" y="102"/>
                  </a:lnTo>
                  <a:lnTo>
                    <a:pt x="224" y="109"/>
                  </a:lnTo>
                  <a:lnTo>
                    <a:pt x="217" y="127"/>
                  </a:lnTo>
                  <a:lnTo>
                    <a:pt x="219" y="132"/>
                  </a:lnTo>
                  <a:lnTo>
                    <a:pt x="224" y="138"/>
                  </a:lnTo>
                  <a:lnTo>
                    <a:pt x="236" y="138"/>
                  </a:lnTo>
                  <a:lnTo>
                    <a:pt x="242" y="142"/>
                  </a:lnTo>
                  <a:lnTo>
                    <a:pt x="247" y="155"/>
                  </a:lnTo>
                  <a:lnTo>
                    <a:pt x="247" y="186"/>
                  </a:lnTo>
                  <a:lnTo>
                    <a:pt x="253" y="201"/>
                  </a:lnTo>
                  <a:lnTo>
                    <a:pt x="263" y="213"/>
                  </a:lnTo>
                  <a:lnTo>
                    <a:pt x="274" y="205"/>
                  </a:lnTo>
                  <a:lnTo>
                    <a:pt x="320" y="155"/>
                  </a:lnTo>
                  <a:lnTo>
                    <a:pt x="441" y="159"/>
                  </a:lnTo>
                  <a:lnTo>
                    <a:pt x="516" y="79"/>
                  </a:lnTo>
                  <a:lnTo>
                    <a:pt x="629" y="67"/>
                  </a:lnTo>
                  <a:lnTo>
                    <a:pt x="806" y="159"/>
                  </a:lnTo>
                  <a:lnTo>
                    <a:pt x="806" y="194"/>
                  </a:lnTo>
                  <a:lnTo>
                    <a:pt x="752" y="198"/>
                  </a:lnTo>
                  <a:lnTo>
                    <a:pt x="702" y="246"/>
                  </a:lnTo>
                  <a:lnTo>
                    <a:pt x="698" y="311"/>
                  </a:lnTo>
                  <a:lnTo>
                    <a:pt x="647" y="374"/>
                  </a:lnTo>
                  <a:lnTo>
                    <a:pt x="606" y="338"/>
                  </a:lnTo>
                  <a:lnTo>
                    <a:pt x="476" y="483"/>
                  </a:lnTo>
                  <a:lnTo>
                    <a:pt x="361" y="318"/>
                  </a:lnTo>
                  <a:lnTo>
                    <a:pt x="284" y="292"/>
                  </a:lnTo>
                  <a:lnTo>
                    <a:pt x="198" y="380"/>
                  </a:lnTo>
                  <a:lnTo>
                    <a:pt x="184" y="365"/>
                  </a:lnTo>
                  <a:lnTo>
                    <a:pt x="119" y="365"/>
                  </a:lnTo>
                  <a:lnTo>
                    <a:pt x="40" y="378"/>
                  </a:lnTo>
                  <a:lnTo>
                    <a:pt x="25" y="389"/>
                  </a:lnTo>
                  <a:lnTo>
                    <a:pt x="0" y="345"/>
                  </a:lnTo>
                  <a:lnTo>
                    <a:pt x="6" y="111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7" name="Freeform 361"/>
            <p:cNvSpPr>
              <a:spLocks/>
            </p:cNvSpPr>
            <p:nvPr/>
          </p:nvSpPr>
          <p:spPr bwMode="auto">
            <a:xfrm>
              <a:off x="2019300" y="3090863"/>
              <a:ext cx="1284288" cy="550862"/>
            </a:xfrm>
            <a:custGeom>
              <a:avLst/>
              <a:gdLst>
                <a:gd name="T0" fmla="*/ 693 w 712"/>
                <a:gd name="T1" fmla="*/ 320 h 374"/>
                <a:gd name="T2" fmla="*/ 689 w 712"/>
                <a:gd name="T3" fmla="*/ 218 h 374"/>
                <a:gd name="T4" fmla="*/ 712 w 712"/>
                <a:gd name="T5" fmla="*/ 98 h 374"/>
                <a:gd name="T6" fmla="*/ 635 w 712"/>
                <a:gd name="T7" fmla="*/ 48 h 374"/>
                <a:gd name="T8" fmla="*/ 559 w 712"/>
                <a:gd name="T9" fmla="*/ 0 h 374"/>
                <a:gd name="T10" fmla="*/ 532 w 712"/>
                <a:gd name="T11" fmla="*/ 23 h 374"/>
                <a:gd name="T12" fmla="*/ 411 w 712"/>
                <a:gd name="T13" fmla="*/ 25 h 374"/>
                <a:gd name="T14" fmla="*/ 413 w 712"/>
                <a:gd name="T15" fmla="*/ 40 h 374"/>
                <a:gd name="T16" fmla="*/ 190 w 712"/>
                <a:gd name="T17" fmla="*/ 38 h 374"/>
                <a:gd name="T18" fmla="*/ 0 w 712"/>
                <a:gd name="T19" fmla="*/ 101 h 374"/>
                <a:gd name="T20" fmla="*/ 23 w 712"/>
                <a:gd name="T21" fmla="*/ 161 h 374"/>
                <a:gd name="T22" fmla="*/ 62 w 712"/>
                <a:gd name="T23" fmla="*/ 263 h 374"/>
                <a:gd name="T24" fmla="*/ 111 w 712"/>
                <a:gd name="T25" fmla="*/ 270 h 374"/>
                <a:gd name="T26" fmla="*/ 104 w 712"/>
                <a:gd name="T27" fmla="*/ 288 h 374"/>
                <a:gd name="T28" fmla="*/ 106 w 712"/>
                <a:gd name="T29" fmla="*/ 293 h 374"/>
                <a:gd name="T30" fmla="*/ 111 w 712"/>
                <a:gd name="T31" fmla="*/ 299 h 374"/>
                <a:gd name="T32" fmla="*/ 123 w 712"/>
                <a:gd name="T33" fmla="*/ 299 h 374"/>
                <a:gd name="T34" fmla="*/ 129 w 712"/>
                <a:gd name="T35" fmla="*/ 303 h 374"/>
                <a:gd name="T36" fmla="*/ 134 w 712"/>
                <a:gd name="T37" fmla="*/ 316 h 374"/>
                <a:gd name="T38" fmla="*/ 134 w 712"/>
                <a:gd name="T39" fmla="*/ 347 h 374"/>
                <a:gd name="T40" fmla="*/ 140 w 712"/>
                <a:gd name="T41" fmla="*/ 362 h 374"/>
                <a:gd name="T42" fmla="*/ 150 w 712"/>
                <a:gd name="T43" fmla="*/ 374 h 374"/>
                <a:gd name="T44" fmla="*/ 161 w 712"/>
                <a:gd name="T45" fmla="*/ 366 h 374"/>
                <a:gd name="T46" fmla="*/ 207 w 712"/>
                <a:gd name="T47" fmla="*/ 316 h 374"/>
                <a:gd name="T48" fmla="*/ 328 w 712"/>
                <a:gd name="T49" fmla="*/ 320 h 374"/>
                <a:gd name="T50" fmla="*/ 403 w 712"/>
                <a:gd name="T51" fmla="*/ 240 h 374"/>
                <a:gd name="T52" fmla="*/ 516 w 712"/>
                <a:gd name="T53" fmla="*/ 228 h 374"/>
                <a:gd name="T54" fmla="*/ 693 w 712"/>
                <a:gd name="T55" fmla="*/ 32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12" h="374">
                  <a:moveTo>
                    <a:pt x="693" y="320"/>
                  </a:moveTo>
                  <a:lnTo>
                    <a:pt x="689" y="218"/>
                  </a:lnTo>
                  <a:lnTo>
                    <a:pt x="712" y="98"/>
                  </a:lnTo>
                  <a:lnTo>
                    <a:pt x="635" y="48"/>
                  </a:lnTo>
                  <a:lnTo>
                    <a:pt x="559" y="0"/>
                  </a:lnTo>
                  <a:lnTo>
                    <a:pt x="532" y="23"/>
                  </a:lnTo>
                  <a:lnTo>
                    <a:pt x="411" y="25"/>
                  </a:lnTo>
                  <a:lnTo>
                    <a:pt x="413" y="40"/>
                  </a:lnTo>
                  <a:lnTo>
                    <a:pt x="190" y="38"/>
                  </a:lnTo>
                  <a:lnTo>
                    <a:pt x="0" y="101"/>
                  </a:lnTo>
                  <a:lnTo>
                    <a:pt x="23" y="161"/>
                  </a:lnTo>
                  <a:lnTo>
                    <a:pt x="62" y="263"/>
                  </a:lnTo>
                  <a:lnTo>
                    <a:pt x="111" y="270"/>
                  </a:lnTo>
                  <a:lnTo>
                    <a:pt x="104" y="288"/>
                  </a:lnTo>
                  <a:lnTo>
                    <a:pt x="106" y="293"/>
                  </a:lnTo>
                  <a:lnTo>
                    <a:pt x="111" y="299"/>
                  </a:lnTo>
                  <a:lnTo>
                    <a:pt x="123" y="299"/>
                  </a:lnTo>
                  <a:lnTo>
                    <a:pt x="129" y="303"/>
                  </a:lnTo>
                  <a:lnTo>
                    <a:pt x="134" y="316"/>
                  </a:lnTo>
                  <a:lnTo>
                    <a:pt x="134" y="347"/>
                  </a:lnTo>
                  <a:lnTo>
                    <a:pt x="140" y="362"/>
                  </a:lnTo>
                  <a:lnTo>
                    <a:pt x="150" y="374"/>
                  </a:lnTo>
                  <a:lnTo>
                    <a:pt x="161" y="366"/>
                  </a:lnTo>
                  <a:lnTo>
                    <a:pt x="207" y="316"/>
                  </a:lnTo>
                  <a:lnTo>
                    <a:pt x="328" y="320"/>
                  </a:lnTo>
                  <a:lnTo>
                    <a:pt x="403" y="240"/>
                  </a:lnTo>
                  <a:lnTo>
                    <a:pt x="516" y="228"/>
                  </a:lnTo>
                  <a:lnTo>
                    <a:pt x="693" y="320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8" name="Freeform 362"/>
            <p:cNvSpPr>
              <a:spLocks/>
            </p:cNvSpPr>
            <p:nvPr/>
          </p:nvSpPr>
          <p:spPr bwMode="auto">
            <a:xfrm>
              <a:off x="1031875" y="2820988"/>
              <a:ext cx="1027113" cy="1347787"/>
            </a:xfrm>
            <a:custGeom>
              <a:avLst/>
              <a:gdLst>
                <a:gd name="T0" fmla="*/ 0 w 568"/>
                <a:gd name="T1" fmla="*/ 695 h 914"/>
                <a:gd name="T2" fmla="*/ 19 w 568"/>
                <a:gd name="T3" fmla="*/ 655 h 914"/>
                <a:gd name="T4" fmla="*/ 125 w 568"/>
                <a:gd name="T5" fmla="*/ 545 h 914"/>
                <a:gd name="T6" fmla="*/ 188 w 568"/>
                <a:gd name="T7" fmla="*/ 522 h 914"/>
                <a:gd name="T8" fmla="*/ 225 w 568"/>
                <a:gd name="T9" fmla="*/ 421 h 914"/>
                <a:gd name="T10" fmla="*/ 309 w 568"/>
                <a:gd name="T11" fmla="*/ 413 h 914"/>
                <a:gd name="T12" fmla="*/ 415 w 568"/>
                <a:gd name="T13" fmla="*/ 277 h 914"/>
                <a:gd name="T14" fmla="*/ 397 w 568"/>
                <a:gd name="T15" fmla="*/ 267 h 914"/>
                <a:gd name="T16" fmla="*/ 384 w 568"/>
                <a:gd name="T17" fmla="*/ 254 h 914"/>
                <a:gd name="T18" fmla="*/ 380 w 568"/>
                <a:gd name="T19" fmla="*/ 238 h 914"/>
                <a:gd name="T20" fmla="*/ 357 w 568"/>
                <a:gd name="T21" fmla="*/ 217 h 914"/>
                <a:gd name="T22" fmla="*/ 342 w 568"/>
                <a:gd name="T23" fmla="*/ 202 h 914"/>
                <a:gd name="T24" fmla="*/ 328 w 568"/>
                <a:gd name="T25" fmla="*/ 189 h 914"/>
                <a:gd name="T26" fmla="*/ 307 w 568"/>
                <a:gd name="T27" fmla="*/ 177 h 914"/>
                <a:gd name="T28" fmla="*/ 296 w 568"/>
                <a:gd name="T29" fmla="*/ 169 h 914"/>
                <a:gd name="T30" fmla="*/ 411 w 568"/>
                <a:gd name="T31" fmla="*/ 118 h 914"/>
                <a:gd name="T32" fmla="*/ 370 w 568"/>
                <a:gd name="T33" fmla="*/ 73 h 914"/>
                <a:gd name="T34" fmla="*/ 559 w 568"/>
                <a:gd name="T35" fmla="*/ 0 h 914"/>
                <a:gd name="T36" fmla="*/ 545 w 568"/>
                <a:gd name="T37" fmla="*/ 286 h 914"/>
                <a:gd name="T38" fmla="*/ 568 w 568"/>
                <a:gd name="T39" fmla="*/ 346 h 914"/>
                <a:gd name="T40" fmla="*/ 438 w 568"/>
                <a:gd name="T41" fmla="*/ 457 h 914"/>
                <a:gd name="T42" fmla="*/ 432 w 568"/>
                <a:gd name="T43" fmla="*/ 691 h 914"/>
                <a:gd name="T44" fmla="*/ 457 w 568"/>
                <a:gd name="T45" fmla="*/ 735 h 914"/>
                <a:gd name="T46" fmla="*/ 449 w 568"/>
                <a:gd name="T47" fmla="*/ 745 h 914"/>
                <a:gd name="T48" fmla="*/ 417 w 568"/>
                <a:gd name="T49" fmla="*/ 780 h 914"/>
                <a:gd name="T50" fmla="*/ 386 w 568"/>
                <a:gd name="T51" fmla="*/ 816 h 914"/>
                <a:gd name="T52" fmla="*/ 361 w 568"/>
                <a:gd name="T53" fmla="*/ 831 h 914"/>
                <a:gd name="T54" fmla="*/ 332 w 568"/>
                <a:gd name="T55" fmla="*/ 866 h 914"/>
                <a:gd name="T56" fmla="*/ 280 w 568"/>
                <a:gd name="T57" fmla="*/ 895 h 914"/>
                <a:gd name="T58" fmla="*/ 253 w 568"/>
                <a:gd name="T59" fmla="*/ 908 h 914"/>
                <a:gd name="T60" fmla="*/ 236 w 568"/>
                <a:gd name="T61" fmla="*/ 910 h 914"/>
                <a:gd name="T62" fmla="*/ 219 w 568"/>
                <a:gd name="T63" fmla="*/ 904 h 914"/>
                <a:gd name="T64" fmla="*/ 202 w 568"/>
                <a:gd name="T65" fmla="*/ 908 h 914"/>
                <a:gd name="T66" fmla="*/ 182 w 568"/>
                <a:gd name="T67" fmla="*/ 914 h 914"/>
                <a:gd name="T68" fmla="*/ 169 w 568"/>
                <a:gd name="T69" fmla="*/ 908 h 914"/>
                <a:gd name="T70" fmla="*/ 148 w 568"/>
                <a:gd name="T71" fmla="*/ 899 h 914"/>
                <a:gd name="T72" fmla="*/ 127 w 568"/>
                <a:gd name="T73" fmla="*/ 877 h 914"/>
                <a:gd name="T74" fmla="*/ 81 w 568"/>
                <a:gd name="T75" fmla="*/ 814 h 914"/>
                <a:gd name="T76" fmla="*/ 44 w 568"/>
                <a:gd name="T77" fmla="*/ 753 h 914"/>
                <a:gd name="T78" fmla="*/ 27 w 568"/>
                <a:gd name="T79" fmla="*/ 732 h 914"/>
                <a:gd name="T80" fmla="*/ 21 w 568"/>
                <a:gd name="T81" fmla="*/ 714 h 914"/>
                <a:gd name="T82" fmla="*/ 0 w 568"/>
                <a:gd name="T83" fmla="*/ 695 h 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8" h="914">
                  <a:moveTo>
                    <a:pt x="0" y="695"/>
                  </a:moveTo>
                  <a:lnTo>
                    <a:pt x="19" y="655"/>
                  </a:lnTo>
                  <a:lnTo>
                    <a:pt x="125" y="545"/>
                  </a:lnTo>
                  <a:lnTo>
                    <a:pt x="188" y="522"/>
                  </a:lnTo>
                  <a:lnTo>
                    <a:pt x="225" y="421"/>
                  </a:lnTo>
                  <a:lnTo>
                    <a:pt x="309" y="413"/>
                  </a:lnTo>
                  <a:lnTo>
                    <a:pt x="415" y="277"/>
                  </a:lnTo>
                  <a:lnTo>
                    <a:pt x="397" y="267"/>
                  </a:lnTo>
                  <a:lnTo>
                    <a:pt x="384" y="254"/>
                  </a:lnTo>
                  <a:lnTo>
                    <a:pt x="380" y="238"/>
                  </a:lnTo>
                  <a:lnTo>
                    <a:pt x="357" y="217"/>
                  </a:lnTo>
                  <a:lnTo>
                    <a:pt x="342" y="202"/>
                  </a:lnTo>
                  <a:lnTo>
                    <a:pt x="328" y="189"/>
                  </a:lnTo>
                  <a:lnTo>
                    <a:pt x="307" y="177"/>
                  </a:lnTo>
                  <a:lnTo>
                    <a:pt x="296" y="169"/>
                  </a:lnTo>
                  <a:lnTo>
                    <a:pt x="411" y="118"/>
                  </a:lnTo>
                  <a:lnTo>
                    <a:pt x="370" y="73"/>
                  </a:lnTo>
                  <a:lnTo>
                    <a:pt x="559" y="0"/>
                  </a:lnTo>
                  <a:lnTo>
                    <a:pt x="545" y="286"/>
                  </a:lnTo>
                  <a:lnTo>
                    <a:pt x="568" y="346"/>
                  </a:lnTo>
                  <a:lnTo>
                    <a:pt x="438" y="457"/>
                  </a:lnTo>
                  <a:lnTo>
                    <a:pt x="432" y="691"/>
                  </a:lnTo>
                  <a:lnTo>
                    <a:pt x="457" y="735"/>
                  </a:lnTo>
                  <a:lnTo>
                    <a:pt x="449" y="745"/>
                  </a:lnTo>
                  <a:lnTo>
                    <a:pt x="417" y="780"/>
                  </a:lnTo>
                  <a:lnTo>
                    <a:pt x="386" y="816"/>
                  </a:lnTo>
                  <a:lnTo>
                    <a:pt x="361" y="831"/>
                  </a:lnTo>
                  <a:lnTo>
                    <a:pt x="332" y="866"/>
                  </a:lnTo>
                  <a:lnTo>
                    <a:pt x="280" y="895"/>
                  </a:lnTo>
                  <a:lnTo>
                    <a:pt x="253" y="908"/>
                  </a:lnTo>
                  <a:lnTo>
                    <a:pt x="236" y="910"/>
                  </a:lnTo>
                  <a:lnTo>
                    <a:pt x="219" y="904"/>
                  </a:lnTo>
                  <a:lnTo>
                    <a:pt x="202" y="908"/>
                  </a:lnTo>
                  <a:lnTo>
                    <a:pt x="182" y="914"/>
                  </a:lnTo>
                  <a:lnTo>
                    <a:pt x="169" y="908"/>
                  </a:lnTo>
                  <a:lnTo>
                    <a:pt x="148" y="899"/>
                  </a:lnTo>
                  <a:lnTo>
                    <a:pt x="127" y="877"/>
                  </a:lnTo>
                  <a:lnTo>
                    <a:pt x="81" y="814"/>
                  </a:lnTo>
                  <a:lnTo>
                    <a:pt x="44" y="753"/>
                  </a:lnTo>
                  <a:lnTo>
                    <a:pt x="27" y="732"/>
                  </a:lnTo>
                  <a:lnTo>
                    <a:pt x="21" y="714"/>
                  </a:lnTo>
                  <a:lnTo>
                    <a:pt x="0" y="695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9" name="Freeform 363"/>
            <p:cNvSpPr>
              <a:spLocks/>
            </p:cNvSpPr>
            <p:nvPr/>
          </p:nvSpPr>
          <p:spPr bwMode="auto">
            <a:xfrm>
              <a:off x="390525" y="2963863"/>
              <a:ext cx="1392238" cy="877887"/>
            </a:xfrm>
            <a:custGeom>
              <a:avLst/>
              <a:gdLst>
                <a:gd name="T0" fmla="*/ 359 w 774"/>
                <a:gd name="T1" fmla="*/ 595 h 595"/>
                <a:gd name="T2" fmla="*/ 378 w 774"/>
                <a:gd name="T3" fmla="*/ 557 h 595"/>
                <a:gd name="T4" fmla="*/ 484 w 774"/>
                <a:gd name="T5" fmla="*/ 445 h 595"/>
                <a:gd name="T6" fmla="*/ 547 w 774"/>
                <a:gd name="T7" fmla="*/ 422 h 595"/>
                <a:gd name="T8" fmla="*/ 584 w 774"/>
                <a:gd name="T9" fmla="*/ 321 h 595"/>
                <a:gd name="T10" fmla="*/ 668 w 774"/>
                <a:gd name="T11" fmla="*/ 315 h 595"/>
                <a:gd name="T12" fmla="*/ 774 w 774"/>
                <a:gd name="T13" fmla="*/ 177 h 595"/>
                <a:gd name="T14" fmla="*/ 756 w 774"/>
                <a:gd name="T15" fmla="*/ 167 h 595"/>
                <a:gd name="T16" fmla="*/ 743 w 774"/>
                <a:gd name="T17" fmla="*/ 154 h 595"/>
                <a:gd name="T18" fmla="*/ 739 w 774"/>
                <a:gd name="T19" fmla="*/ 138 h 595"/>
                <a:gd name="T20" fmla="*/ 716 w 774"/>
                <a:gd name="T21" fmla="*/ 117 h 595"/>
                <a:gd name="T22" fmla="*/ 701 w 774"/>
                <a:gd name="T23" fmla="*/ 104 h 595"/>
                <a:gd name="T24" fmla="*/ 687 w 774"/>
                <a:gd name="T25" fmla="*/ 90 h 595"/>
                <a:gd name="T26" fmla="*/ 666 w 774"/>
                <a:gd name="T27" fmla="*/ 79 h 595"/>
                <a:gd name="T28" fmla="*/ 655 w 774"/>
                <a:gd name="T29" fmla="*/ 69 h 595"/>
                <a:gd name="T30" fmla="*/ 591 w 774"/>
                <a:gd name="T31" fmla="*/ 100 h 595"/>
                <a:gd name="T32" fmla="*/ 557 w 774"/>
                <a:gd name="T33" fmla="*/ 89 h 595"/>
                <a:gd name="T34" fmla="*/ 513 w 774"/>
                <a:gd name="T35" fmla="*/ 106 h 595"/>
                <a:gd name="T36" fmla="*/ 455 w 774"/>
                <a:gd name="T37" fmla="*/ 89 h 595"/>
                <a:gd name="T38" fmla="*/ 453 w 774"/>
                <a:gd name="T39" fmla="*/ 85 h 595"/>
                <a:gd name="T40" fmla="*/ 451 w 774"/>
                <a:gd name="T41" fmla="*/ 73 h 595"/>
                <a:gd name="T42" fmla="*/ 443 w 774"/>
                <a:gd name="T43" fmla="*/ 60 h 595"/>
                <a:gd name="T44" fmla="*/ 434 w 774"/>
                <a:gd name="T45" fmla="*/ 50 h 595"/>
                <a:gd name="T46" fmla="*/ 409 w 774"/>
                <a:gd name="T47" fmla="*/ 37 h 595"/>
                <a:gd name="T48" fmla="*/ 378 w 774"/>
                <a:gd name="T49" fmla="*/ 27 h 595"/>
                <a:gd name="T50" fmla="*/ 359 w 774"/>
                <a:gd name="T51" fmla="*/ 23 h 595"/>
                <a:gd name="T52" fmla="*/ 334 w 774"/>
                <a:gd name="T53" fmla="*/ 23 h 595"/>
                <a:gd name="T54" fmla="*/ 324 w 774"/>
                <a:gd name="T55" fmla="*/ 6 h 595"/>
                <a:gd name="T56" fmla="*/ 156 w 774"/>
                <a:gd name="T57" fmla="*/ 12 h 595"/>
                <a:gd name="T58" fmla="*/ 12 w 774"/>
                <a:gd name="T59" fmla="*/ 0 h 595"/>
                <a:gd name="T60" fmla="*/ 0 w 774"/>
                <a:gd name="T61" fmla="*/ 102 h 595"/>
                <a:gd name="T62" fmla="*/ 73 w 774"/>
                <a:gd name="T63" fmla="*/ 328 h 595"/>
                <a:gd name="T64" fmla="*/ 359 w 774"/>
                <a:gd name="T65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4" h="595">
                  <a:moveTo>
                    <a:pt x="359" y="595"/>
                  </a:moveTo>
                  <a:lnTo>
                    <a:pt x="378" y="557"/>
                  </a:lnTo>
                  <a:lnTo>
                    <a:pt x="484" y="445"/>
                  </a:lnTo>
                  <a:lnTo>
                    <a:pt x="547" y="422"/>
                  </a:lnTo>
                  <a:lnTo>
                    <a:pt x="584" y="321"/>
                  </a:lnTo>
                  <a:lnTo>
                    <a:pt x="668" y="315"/>
                  </a:lnTo>
                  <a:lnTo>
                    <a:pt x="774" y="177"/>
                  </a:lnTo>
                  <a:lnTo>
                    <a:pt x="756" y="167"/>
                  </a:lnTo>
                  <a:lnTo>
                    <a:pt x="743" y="154"/>
                  </a:lnTo>
                  <a:lnTo>
                    <a:pt x="739" y="138"/>
                  </a:lnTo>
                  <a:lnTo>
                    <a:pt x="716" y="117"/>
                  </a:lnTo>
                  <a:lnTo>
                    <a:pt x="701" y="104"/>
                  </a:lnTo>
                  <a:lnTo>
                    <a:pt x="687" y="90"/>
                  </a:lnTo>
                  <a:lnTo>
                    <a:pt x="666" y="79"/>
                  </a:lnTo>
                  <a:lnTo>
                    <a:pt x="655" y="69"/>
                  </a:lnTo>
                  <a:lnTo>
                    <a:pt x="591" y="100"/>
                  </a:lnTo>
                  <a:lnTo>
                    <a:pt x="557" y="89"/>
                  </a:lnTo>
                  <a:lnTo>
                    <a:pt x="513" y="106"/>
                  </a:lnTo>
                  <a:lnTo>
                    <a:pt x="455" y="89"/>
                  </a:lnTo>
                  <a:lnTo>
                    <a:pt x="453" y="85"/>
                  </a:lnTo>
                  <a:lnTo>
                    <a:pt x="451" y="73"/>
                  </a:lnTo>
                  <a:lnTo>
                    <a:pt x="443" y="60"/>
                  </a:lnTo>
                  <a:lnTo>
                    <a:pt x="434" y="50"/>
                  </a:lnTo>
                  <a:lnTo>
                    <a:pt x="409" y="37"/>
                  </a:lnTo>
                  <a:lnTo>
                    <a:pt x="378" y="27"/>
                  </a:lnTo>
                  <a:lnTo>
                    <a:pt x="359" y="23"/>
                  </a:lnTo>
                  <a:lnTo>
                    <a:pt x="334" y="23"/>
                  </a:lnTo>
                  <a:lnTo>
                    <a:pt x="324" y="6"/>
                  </a:lnTo>
                  <a:lnTo>
                    <a:pt x="156" y="12"/>
                  </a:lnTo>
                  <a:lnTo>
                    <a:pt x="12" y="0"/>
                  </a:lnTo>
                  <a:lnTo>
                    <a:pt x="0" y="102"/>
                  </a:lnTo>
                  <a:lnTo>
                    <a:pt x="73" y="328"/>
                  </a:lnTo>
                  <a:lnTo>
                    <a:pt x="359" y="595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60" name="Freeform 364"/>
            <p:cNvSpPr>
              <a:spLocks/>
            </p:cNvSpPr>
            <p:nvPr/>
          </p:nvSpPr>
          <p:spPr bwMode="auto">
            <a:xfrm>
              <a:off x="306388" y="1555750"/>
              <a:ext cx="1954212" cy="1566863"/>
            </a:xfrm>
            <a:custGeom>
              <a:avLst/>
              <a:gdLst>
                <a:gd name="T0" fmla="*/ 56 w 1081"/>
                <a:gd name="T1" fmla="*/ 955 h 1061"/>
                <a:gd name="T2" fmla="*/ 200 w 1081"/>
                <a:gd name="T3" fmla="*/ 965 h 1061"/>
                <a:gd name="T4" fmla="*/ 368 w 1081"/>
                <a:gd name="T5" fmla="*/ 961 h 1061"/>
                <a:gd name="T6" fmla="*/ 378 w 1081"/>
                <a:gd name="T7" fmla="*/ 976 h 1061"/>
                <a:gd name="T8" fmla="*/ 403 w 1081"/>
                <a:gd name="T9" fmla="*/ 976 h 1061"/>
                <a:gd name="T10" fmla="*/ 422 w 1081"/>
                <a:gd name="T11" fmla="*/ 982 h 1061"/>
                <a:gd name="T12" fmla="*/ 453 w 1081"/>
                <a:gd name="T13" fmla="*/ 992 h 1061"/>
                <a:gd name="T14" fmla="*/ 478 w 1081"/>
                <a:gd name="T15" fmla="*/ 1005 h 1061"/>
                <a:gd name="T16" fmla="*/ 487 w 1081"/>
                <a:gd name="T17" fmla="*/ 1015 h 1061"/>
                <a:gd name="T18" fmla="*/ 495 w 1081"/>
                <a:gd name="T19" fmla="*/ 1028 h 1061"/>
                <a:gd name="T20" fmla="*/ 497 w 1081"/>
                <a:gd name="T21" fmla="*/ 1040 h 1061"/>
                <a:gd name="T22" fmla="*/ 497 w 1081"/>
                <a:gd name="T23" fmla="*/ 1044 h 1061"/>
                <a:gd name="T24" fmla="*/ 557 w 1081"/>
                <a:gd name="T25" fmla="*/ 1061 h 1061"/>
                <a:gd name="T26" fmla="*/ 601 w 1081"/>
                <a:gd name="T27" fmla="*/ 1044 h 1061"/>
                <a:gd name="T28" fmla="*/ 635 w 1081"/>
                <a:gd name="T29" fmla="*/ 1055 h 1061"/>
                <a:gd name="T30" fmla="*/ 699 w 1081"/>
                <a:gd name="T31" fmla="*/ 1024 h 1061"/>
                <a:gd name="T32" fmla="*/ 814 w 1081"/>
                <a:gd name="T33" fmla="*/ 974 h 1061"/>
                <a:gd name="T34" fmla="*/ 773 w 1081"/>
                <a:gd name="T35" fmla="*/ 928 h 1061"/>
                <a:gd name="T36" fmla="*/ 962 w 1081"/>
                <a:gd name="T37" fmla="*/ 855 h 1061"/>
                <a:gd name="T38" fmla="*/ 1059 w 1081"/>
                <a:gd name="T39" fmla="*/ 815 h 1061"/>
                <a:gd name="T40" fmla="*/ 1059 w 1081"/>
                <a:gd name="T41" fmla="*/ 458 h 1061"/>
                <a:gd name="T42" fmla="*/ 1019 w 1081"/>
                <a:gd name="T43" fmla="*/ 385 h 1061"/>
                <a:gd name="T44" fmla="*/ 1034 w 1081"/>
                <a:gd name="T45" fmla="*/ 360 h 1061"/>
                <a:gd name="T46" fmla="*/ 1081 w 1081"/>
                <a:gd name="T47" fmla="*/ 285 h 1061"/>
                <a:gd name="T48" fmla="*/ 1046 w 1081"/>
                <a:gd name="T49" fmla="*/ 182 h 1061"/>
                <a:gd name="T50" fmla="*/ 1079 w 1081"/>
                <a:gd name="T51" fmla="*/ 57 h 1061"/>
                <a:gd name="T52" fmla="*/ 1029 w 1081"/>
                <a:gd name="T53" fmla="*/ 0 h 1061"/>
                <a:gd name="T54" fmla="*/ 937 w 1081"/>
                <a:gd name="T55" fmla="*/ 101 h 1061"/>
                <a:gd name="T56" fmla="*/ 818 w 1081"/>
                <a:gd name="T57" fmla="*/ 163 h 1061"/>
                <a:gd name="T58" fmla="*/ 747 w 1081"/>
                <a:gd name="T59" fmla="*/ 205 h 1061"/>
                <a:gd name="T60" fmla="*/ 695 w 1081"/>
                <a:gd name="T61" fmla="*/ 243 h 1061"/>
                <a:gd name="T62" fmla="*/ 670 w 1081"/>
                <a:gd name="T63" fmla="*/ 264 h 1061"/>
                <a:gd name="T64" fmla="*/ 658 w 1081"/>
                <a:gd name="T65" fmla="*/ 282 h 1061"/>
                <a:gd name="T66" fmla="*/ 645 w 1081"/>
                <a:gd name="T67" fmla="*/ 310 h 1061"/>
                <a:gd name="T68" fmla="*/ 635 w 1081"/>
                <a:gd name="T69" fmla="*/ 337 h 1061"/>
                <a:gd name="T70" fmla="*/ 624 w 1081"/>
                <a:gd name="T71" fmla="*/ 353 h 1061"/>
                <a:gd name="T72" fmla="*/ 591 w 1081"/>
                <a:gd name="T73" fmla="*/ 362 h 1061"/>
                <a:gd name="T74" fmla="*/ 551 w 1081"/>
                <a:gd name="T75" fmla="*/ 366 h 1061"/>
                <a:gd name="T76" fmla="*/ 535 w 1081"/>
                <a:gd name="T77" fmla="*/ 376 h 1061"/>
                <a:gd name="T78" fmla="*/ 516 w 1081"/>
                <a:gd name="T79" fmla="*/ 397 h 1061"/>
                <a:gd name="T80" fmla="*/ 482 w 1081"/>
                <a:gd name="T81" fmla="*/ 443 h 1061"/>
                <a:gd name="T82" fmla="*/ 445 w 1081"/>
                <a:gd name="T83" fmla="*/ 491 h 1061"/>
                <a:gd name="T84" fmla="*/ 405 w 1081"/>
                <a:gd name="T85" fmla="*/ 541 h 1061"/>
                <a:gd name="T86" fmla="*/ 361 w 1081"/>
                <a:gd name="T87" fmla="*/ 600 h 1061"/>
                <a:gd name="T88" fmla="*/ 332 w 1081"/>
                <a:gd name="T89" fmla="*/ 633 h 1061"/>
                <a:gd name="T90" fmla="*/ 296 w 1081"/>
                <a:gd name="T91" fmla="*/ 648 h 1061"/>
                <a:gd name="T92" fmla="*/ 238 w 1081"/>
                <a:gd name="T93" fmla="*/ 667 h 1061"/>
                <a:gd name="T94" fmla="*/ 184 w 1081"/>
                <a:gd name="T95" fmla="*/ 681 h 1061"/>
                <a:gd name="T96" fmla="*/ 163 w 1081"/>
                <a:gd name="T97" fmla="*/ 679 h 1061"/>
                <a:gd name="T98" fmla="*/ 142 w 1081"/>
                <a:gd name="T99" fmla="*/ 660 h 1061"/>
                <a:gd name="T100" fmla="*/ 138 w 1081"/>
                <a:gd name="T101" fmla="*/ 616 h 1061"/>
                <a:gd name="T102" fmla="*/ 83 w 1081"/>
                <a:gd name="T103" fmla="*/ 610 h 1061"/>
                <a:gd name="T104" fmla="*/ 44 w 1081"/>
                <a:gd name="T105" fmla="*/ 784 h 1061"/>
                <a:gd name="T106" fmla="*/ 29 w 1081"/>
                <a:gd name="T107" fmla="*/ 796 h 1061"/>
                <a:gd name="T108" fmla="*/ 0 w 1081"/>
                <a:gd name="T109" fmla="*/ 784 h 1061"/>
                <a:gd name="T110" fmla="*/ 2 w 1081"/>
                <a:gd name="T111" fmla="*/ 823 h 1061"/>
                <a:gd name="T112" fmla="*/ 52 w 1081"/>
                <a:gd name="T113" fmla="*/ 855 h 1061"/>
                <a:gd name="T114" fmla="*/ 56 w 1081"/>
                <a:gd name="T115" fmla="*/ 955 h 1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81" h="1061">
                  <a:moveTo>
                    <a:pt x="56" y="955"/>
                  </a:moveTo>
                  <a:lnTo>
                    <a:pt x="200" y="965"/>
                  </a:lnTo>
                  <a:lnTo>
                    <a:pt x="368" y="961"/>
                  </a:lnTo>
                  <a:lnTo>
                    <a:pt x="378" y="976"/>
                  </a:lnTo>
                  <a:lnTo>
                    <a:pt x="403" y="976"/>
                  </a:lnTo>
                  <a:lnTo>
                    <a:pt x="422" y="982"/>
                  </a:lnTo>
                  <a:lnTo>
                    <a:pt x="453" y="992"/>
                  </a:lnTo>
                  <a:lnTo>
                    <a:pt x="478" y="1005"/>
                  </a:lnTo>
                  <a:lnTo>
                    <a:pt x="487" y="1015"/>
                  </a:lnTo>
                  <a:lnTo>
                    <a:pt x="495" y="1028"/>
                  </a:lnTo>
                  <a:lnTo>
                    <a:pt x="497" y="1040"/>
                  </a:lnTo>
                  <a:lnTo>
                    <a:pt x="497" y="1044"/>
                  </a:lnTo>
                  <a:lnTo>
                    <a:pt x="557" y="1061"/>
                  </a:lnTo>
                  <a:lnTo>
                    <a:pt x="601" y="1044"/>
                  </a:lnTo>
                  <a:lnTo>
                    <a:pt x="635" y="1055"/>
                  </a:lnTo>
                  <a:lnTo>
                    <a:pt x="699" y="1024"/>
                  </a:lnTo>
                  <a:lnTo>
                    <a:pt x="814" y="974"/>
                  </a:lnTo>
                  <a:lnTo>
                    <a:pt x="773" y="928"/>
                  </a:lnTo>
                  <a:lnTo>
                    <a:pt x="962" y="855"/>
                  </a:lnTo>
                  <a:lnTo>
                    <a:pt x="1059" y="815"/>
                  </a:lnTo>
                  <a:lnTo>
                    <a:pt x="1059" y="458"/>
                  </a:lnTo>
                  <a:lnTo>
                    <a:pt x="1019" y="385"/>
                  </a:lnTo>
                  <a:lnTo>
                    <a:pt x="1034" y="360"/>
                  </a:lnTo>
                  <a:lnTo>
                    <a:pt x="1081" y="285"/>
                  </a:lnTo>
                  <a:lnTo>
                    <a:pt x="1046" y="182"/>
                  </a:lnTo>
                  <a:lnTo>
                    <a:pt x="1079" y="57"/>
                  </a:lnTo>
                  <a:lnTo>
                    <a:pt x="1029" y="0"/>
                  </a:lnTo>
                  <a:lnTo>
                    <a:pt x="937" y="101"/>
                  </a:lnTo>
                  <a:lnTo>
                    <a:pt x="818" y="163"/>
                  </a:lnTo>
                  <a:lnTo>
                    <a:pt x="747" y="205"/>
                  </a:lnTo>
                  <a:lnTo>
                    <a:pt x="695" y="243"/>
                  </a:lnTo>
                  <a:lnTo>
                    <a:pt x="670" y="264"/>
                  </a:lnTo>
                  <a:lnTo>
                    <a:pt x="658" y="282"/>
                  </a:lnTo>
                  <a:lnTo>
                    <a:pt x="645" y="310"/>
                  </a:lnTo>
                  <a:lnTo>
                    <a:pt x="635" y="337"/>
                  </a:lnTo>
                  <a:lnTo>
                    <a:pt x="624" y="353"/>
                  </a:lnTo>
                  <a:lnTo>
                    <a:pt x="591" y="362"/>
                  </a:lnTo>
                  <a:lnTo>
                    <a:pt x="551" y="366"/>
                  </a:lnTo>
                  <a:lnTo>
                    <a:pt x="535" y="376"/>
                  </a:lnTo>
                  <a:lnTo>
                    <a:pt x="516" y="397"/>
                  </a:lnTo>
                  <a:lnTo>
                    <a:pt x="482" y="443"/>
                  </a:lnTo>
                  <a:lnTo>
                    <a:pt x="445" y="491"/>
                  </a:lnTo>
                  <a:lnTo>
                    <a:pt x="405" y="541"/>
                  </a:lnTo>
                  <a:lnTo>
                    <a:pt x="361" y="600"/>
                  </a:lnTo>
                  <a:lnTo>
                    <a:pt x="332" y="633"/>
                  </a:lnTo>
                  <a:lnTo>
                    <a:pt x="296" y="648"/>
                  </a:lnTo>
                  <a:lnTo>
                    <a:pt x="238" y="667"/>
                  </a:lnTo>
                  <a:lnTo>
                    <a:pt x="184" y="681"/>
                  </a:lnTo>
                  <a:lnTo>
                    <a:pt x="163" y="679"/>
                  </a:lnTo>
                  <a:lnTo>
                    <a:pt x="142" y="660"/>
                  </a:lnTo>
                  <a:lnTo>
                    <a:pt x="138" y="616"/>
                  </a:lnTo>
                  <a:lnTo>
                    <a:pt x="83" y="610"/>
                  </a:lnTo>
                  <a:lnTo>
                    <a:pt x="44" y="784"/>
                  </a:lnTo>
                  <a:lnTo>
                    <a:pt x="29" y="796"/>
                  </a:lnTo>
                  <a:lnTo>
                    <a:pt x="0" y="784"/>
                  </a:lnTo>
                  <a:lnTo>
                    <a:pt x="2" y="823"/>
                  </a:lnTo>
                  <a:lnTo>
                    <a:pt x="52" y="855"/>
                  </a:lnTo>
                  <a:lnTo>
                    <a:pt x="56" y="955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61" name="Text Box 365"/>
            <p:cNvSpPr txBox="1">
              <a:spLocks noChangeArrowheads="1"/>
            </p:cNvSpPr>
            <p:nvPr/>
          </p:nvSpPr>
          <p:spPr bwMode="auto">
            <a:xfrm>
              <a:off x="2717800" y="1119188"/>
              <a:ext cx="8207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Vanegas</a:t>
              </a:r>
              <a:endParaRPr lang="es-MX" altLang="x-none"/>
            </a:p>
          </p:txBody>
        </p:sp>
        <p:sp>
          <p:nvSpPr>
            <p:cNvPr id="4462" name="Text Box 366"/>
            <p:cNvSpPr txBox="1">
              <a:spLocks noChangeArrowheads="1"/>
            </p:cNvSpPr>
            <p:nvPr/>
          </p:nvSpPr>
          <p:spPr bwMode="auto">
            <a:xfrm>
              <a:off x="2274888" y="1871663"/>
              <a:ext cx="933450" cy="18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Catorce</a:t>
              </a:r>
              <a:endParaRPr lang="es-MX" altLang="x-none"/>
            </a:p>
          </p:txBody>
        </p:sp>
        <p:sp>
          <p:nvSpPr>
            <p:cNvPr id="4463" name="Text Box 367"/>
            <p:cNvSpPr txBox="1">
              <a:spLocks noChangeArrowheads="1"/>
            </p:cNvSpPr>
            <p:nvPr/>
          </p:nvSpPr>
          <p:spPr bwMode="auto">
            <a:xfrm>
              <a:off x="3330575" y="1398588"/>
              <a:ext cx="83978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Cedral</a:t>
              </a:r>
              <a:endParaRPr lang="es-MX" altLang="x-none" dirty="0"/>
            </a:p>
          </p:txBody>
        </p:sp>
        <p:sp>
          <p:nvSpPr>
            <p:cNvPr id="4465" name="Text Box 369"/>
            <p:cNvSpPr txBox="1">
              <a:spLocks noChangeArrowheads="1"/>
            </p:cNvSpPr>
            <p:nvPr/>
          </p:nvSpPr>
          <p:spPr bwMode="auto">
            <a:xfrm>
              <a:off x="1031875" y="2522538"/>
              <a:ext cx="9350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Santo Domingo</a:t>
              </a:r>
              <a:endParaRPr lang="es-MX" altLang="x-none"/>
            </a:p>
          </p:txBody>
        </p:sp>
        <p:sp>
          <p:nvSpPr>
            <p:cNvPr id="4466" name="Text Box 370"/>
            <p:cNvSpPr txBox="1">
              <a:spLocks noChangeArrowheads="1"/>
            </p:cNvSpPr>
            <p:nvPr/>
          </p:nvSpPr>
          <p:spPr bwMode="auto">
            <a:xfrm>
              <a:off x="692150" y="3244850"/>
              <a:ext cx="11509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FF66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Villa de Ramos</a:t>
              </a:r>
              <a:endParaRPr lang="es-MX" altLang="x-none"/>
            </a:p>
          </p:txBody>
        </p:sp>
        <p:sp>
          <p:nvSpPr>
            <p:cNvPr id="4467" name="Text Box 371"/>
            <p:cNvSpPr txBox="1">
              <a:spLocks noChangeArrowheads="1"/>
            </p:cNvSpPr>
            <p:nvPr/>
          </p:nvSpPr>
          <p:spPr bwMode="auto">
            <a:xfrm>
              <a:off x="2417763" y="2590800"/>
              <a:ext cx="9302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Charcas</a:t>
              </a:r>
              <a:endParaRPr lang="es-MX" altLang="x-none"/>
            </a:p>
          </p:txBody>
        </p:sp>
        <p:sp>
          <p:nvSpPr>
            <p:cNvPr id="4468" name="Text Box 372"/>
            <p:cNvSpPr txBox="1">
              <a:spLocks noChangeArrowheads="1"/>
            </p:cNvSpPr>
            <p:nvPr/>
          </p:nvSpPr>
          <p:spPr bwMode="auto">
            <a:xfrm>
              <a:off x="3194050" y="2670175"/>
              <a:ext cx="935038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Villa de</a:t>
              </a:r>
            </a:p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  Guadalupe</a:t>
              </a:r>
              <a:endParaRPr lang="es-MX" altLang="x-none"/>
            </a:p>
          </p:txBody>
        </p:sp>
        <p:sp>
          <p:nvSpPr>
            <p:cNvPr id="4469" name="Text Box 373"/>
            <p:cNvSpPr txBox="1">
              <a:spLocks noChangeArrowheads="1"/>
            </p:cNvSpPr>
            <p:nvPr/>
          </p:nvSpPr>
          <p:spPr bwMode="auto">
            <a:xfrm>
              <a:off x="3532188" y="2012950"/>
              <a:ext cx="612775" cy="182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Matehuala</a:t>
              </a:r>
              <a:endParaRPr lang="es-MX" altLang="x-none"/>
            </a:p>
          </p:txBody>
        </p:sp>
        <p:sp>
          <p:nvSpPr>
            <p:cNvPr id="4470" name="Text Box 374"/>
            <p:cNvSpPr txBox="1">
              <a:spLocks noChangeArrowheads="1"/>
            </p:cNvSpPr>
            <p:nvPr/>
          </p:nvSpPr>
          <p:spPr bwMode="auto">
            <a:xfrm rot="18208409">
              <a:off x="1223169" y="3288507"/>
              <a:ext cx="1057275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Salinas de Hidalgo</a:t>
              </a:r>
              <a:endParaRPr lang="es-MX" altLang="x-none"/>
            </a:p>
          </p:txBody>
        </p:sp>
        <p:sp>
          <p:nvSpPr>
            <p:cNvPr id="4471" name="Text Box 375"/>
            <p:cNvSpPr txBox="1">
              <a:spLocks noChangeArrowheads="1"/>
            </p:cNvSpPr>
            <p:nvPr/>
          </p:nvSpPr>
          <p:spPr bwMode="auto">
            <a:xfrm>
              <a:off x="2352675" y="3219450"/>
              <a:ext cx="9302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Venado</a:t>
              </a:r>
              <a:endParaRPr lang="es-MX" altLang="x-none"/>
            </a:p>
          </p:txBody>
        </p:sp>
        <p:sp>
          <p:nvSpPr>
            <p:cNvPr id="4472" name="Text Box 376"/>
            <p:cNvSpPr txBox="1">
              <a:spLocks noChangeArrowheads="1"/>
            </p:cNvSpPr>
            <p:nvPr/>
          </p:nvSpPr>
          <p:spPr bwMode="auto">
            <a:xfrm>
              <a:off x="4111625" y="3317875"/>
              <a:ext cx="7715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Guadalcázar</a:t>
              </a:r>
              <a:endParaRPr lang="es-MX" altLang="x-none"/>
            </a:p>
          </p:txBody>
        </p:sp>
        <p:sp>
          <p:nvSpPr>
            <p:cNvPr id="4473" name="Text Box 377"/>
            <p:cNvSpPr txBox="1">
              <a:spLocks noChangeArrowheads="1"/>
            </p:cNvSpPr>
            <p:nvPr/>
          </p:nvSpPr>
          <p:spPr bwMode="auto">
            <a:xfrm>
              <a:off x="3482975" y="3944938"/>
              <a:ext cx="52070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     Villa  Hidalgo</a:t>
              </a:r>
              <a:endParaRPr lang="es-MX" altLang="x-none"/>
            </a:p>
          </p:txBody>
        </p:sp>
        <p:sp>
          <p:nvSpPr>
            <p:cNvPr id="4474" name="Text Box 378"/>
            <p:cNvSpPr txBox="1">
              <a:spLocks noChangeArrowheads="1"/>
            </p:cNvSpPr>
            <p:nvPr/>
          </p:nvSpPr>
          <p:spPr bwMode="auto">
            <a:xfrm>
              <a:off x="2289175" y="3581400"/>
              <a:ext cx="10239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Moctezuma</a:t>
              </a:r>
              <a:endParaRPr lang="es-MX" altLang="x-none"/>
            </a:p>
          </p:txBody>
        </p:sp>
        <p:sp>
          <p:nvSpPr>
            <p:cNvPr id="4475" name="Text Box 379"/>
            <p:cNvSpPr txBox="1">
              <a:spLocks noChangeArrowheads="1"/>
            </p:cNvSpPr>
            <p:nvPr/>
          </p:nvSpPr>
          <p:spPr bwMode="auto">
            <a:xfrm>
              <a:off x="3114675" y="3675063"/>
              <a:ext cx="528638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Villa de </a:t>
              </a:r>
            </a:p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Arista</a:t>
              </a:r>
              <a:endParaRPr lang="es-MX" altLang="x-none"/>
            </a:p>
          </p:txBody>
        </p:sp>
        <p:sp>
          <p:nvSpPr>
            <p:cNvPr id="4476" name="Text Box 380"/>
            <p:cNvSpPr txBox="1">
              <a:spLocks noChangeArrowheads="1"/>
            </p:cNvSpPr>
            <p:nvPr/>
          </p:nvSpPr>
          <p:spPr bwMode="auto">
            <a:xfrm rot="3026335">
              <a:off x="2144712" y="4016376"/>
              <a:ext cx="754063" cy="18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Ahualulco</a:t>
              </a:r>
              <a:endParaRPr lang="es-MX" altLang="x-none"/>
            </a:p>
          </p:txBody>
        </p:sp>
        <p:sp>
          <p:nvSpPr>
            <p:cNvPr id="4477" name="Text Box 381"/>
            <p:cNvSpPr txBox="1">
              <a:spLocks noChangeArrowheads="1"/>
            </p:cNvSpPr>
            <p:nvPr/>
          </p:nvSpPr>
          <p:spPr bwMode="auto">
            <a:xfrm>
              <a:off x="7970838" y="4502150"/>
              <a:ext cx="528637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Ébano</a:t>
              </a:r>
              <a:endParaRPr lang="es-MX" altLang="x-none"/>
            </a:p>
          </p:txBody>
        </p:sp>
        <p:sp>
          <p:nvSpPr>
            <p:cNvPr id="4478" name="Text Box 382"/>
            <p:cNvSpPr txBox="1">
              <a:spLocks noChangeArrowheads="1"/>
            </p:cNvSpPr>
            <p:nvPr/>
          </p:nvSpPr>
          <p:spPr bwMode="auto">
            <a:xfrm>
              <a:off x="7434263" y="4667250"/>
              <a:ext cx="5365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Tamuín</a:t>
              </a:r>
              <a:endParaRPr lang="es-MX" altLang="x-none"/>
            </a:p>
          </p:txBody>
        </p:sp>
        <p:sp>
          <p:nvSpPr>
            <p:cNvPr id="4479" name="Text Box 383"/>
            <p:cNvSpPr txBox="1">
              <a:spLocks noChangeArrowheads="1"/>
            </p:cNvSpPr>
            <p:nvPr/>
          </p:nvSpPr>
          <p:spPr bwMode="auto">
            <a:xfrm>
              <a:off x="6611938" y="4589463"/>
              <a:ext cx="8223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Ciudad Valles</a:t>
              </a:r>
              <a:endParaRPr lang="es-MX" altLang="x-none"/>
            </a:p>
          </p:txBody>
        </p:sp>
        <p:sp>
          <p:nvSpPr>
            <p:cNvPr id="4480" name="Text Box 384"/>
            <p:cNvSpPr txBox="1">
              <a:spLocks noChangeArrowheads="1"/>
            </p:cNvSpPr>
            <p:nvPr/>
          </p:nvSpPr>
          <p:spPr bwMode="auto">
            <a:xfrm>
              <a:off x="7319963" y="6235700"/>
              <a:ext cx="622300" cy="168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500">
                  <a:latin typeface="Tahoma" charset="0"/>
                </a:rPr>
                <a:t>Tamazunchale</a:t>
              </a:r>
              <a:endParaRPr lang="es-MX" altLang="x-none"/>
            </a:p>
          </p:txBody>
        </p:sp>
        <p:sp>
          <p:nvSpPr>
            <p:cNvPr id="4481" name="Text Box 385"/>
            <p:cNvSpPr txBox="1">
              <a:spLocks noChangeArrowheads="1"/>
            </p:cNvSpPr>
            <p:nvPr/>
          </p:nvSpPr>
          <p:spPr bwMode="auto">
            <a:xfrm>
              <a:off x="6986588" y="5949950"/>
              <a:ext cx="820737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Xilitla</a:t>
              </a:r>
              <a:endParaRPr lang="es-MX" altLang="x-none"/>
            </a:p>
          </p:txBody>
        </p:sp>
        <p:sp>
          <p:nvSpPr>
            <p:cNvPr id="4482" name="Text Box 386"/>
            <p:cNvSpPr txBox="1">
              <a:spLocks noChangeArrowheads="1"/>
            </p:cNvSpPr>
            <p:nvPr/>
          </p:nvSpPr>
          <p:spPr bwMode="auto">
            <a:xfrm rot="19544594">
              <a:off x="6057900" y="5513388"/>
              <a:ext cx="614363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Santa</a:t>
              </a:r>
            </a:p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Catarina</a:t>
              </a:r>
              <a:endParaRPr lang="es-MX" altLang="x-none"/>
            </a:p>
          </p:txBody>
        </p:sp>
        <p:sp>
          <p:nvSpPr>
            <p:cNvPr id="4483" name="Text Box 387"/>
            <p:cNvSpPr txBox="1">
              <a:spLocks noChangeArrowheads="1"/>
            </p:cNvSpPr>
            <p:nvPr/>
          </p:nvSpPr>
          <p:spPr bwMode="auto">
            <a:xfrm rot="2695925">
              <a:off x="5610225" y="5691188"/>
              <a:ext cx="660400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Lagunillas</a:t>
              </a:r>
              <a:endParaRPr lang="es-MX" altLang="x-none"/>
            </a:p>
          </p:txBody>
        </p:sp>
        <p:sp>
          <p:nvSpPr>
            <p:cNvPr id="4484" name="Text Box 388"/>
            <p:cNvSpPr txBox="1">
              <a:spLocks noChangeArrowheads="1"/>
            </p:cNvSpPr>
            <p:nvPr/>
          </p:nvSpPr>
          <p:spPr bwMode="auto">
            <a:xfrm rot="3049932">
              <a:off x="6047582" y="3998119"/>
              <a:ext cx="74771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El Naranjo</a:t>
              </a:r>
              <a:endParaRPr lang="es-MX" altLang="x-none"/>
            </a:p>
          </p:txBody>
        </p:sp>
        <p:sp>
          <p:nvSpPr>
            <p:cNvPr id="4485" name="Text Box 389"/>
            <p:cNvSpPr txBox="1">
              <a:spLocks noChangeArrowheads="1"/>
            </p:cNvSpPr>
            <p:nvPr/>
          </p:nvSpPr>
          <p:spPr bwMode="auto">
            <a:xfrm rot="18831450">
              <a:off x="5045869" y="5477669"/>
              <a:ext cx="617538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 </a:t>
              </a:r>
            </a:p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Ciro de Acosta</a:t>
              </a:r>
              <a:endParaRPr lang="es-MX" altLang="x-none"/>
            </a:p>
          </p:txBody>
        </p:sp>
        <p:sp>
          <p:nvSpPr>
            <p:cNvPr id="4486" name="Text Box 390"/>
            <p:cNvSpPr txBox="1">
              <a:spLocks noChangeArrowheads="1"/>
            </p:cNvSpPr>
            <p:nvPr/>
          </p:nvSpPr>
          <p:spPr bwMode="auto">
            <a:xfrm>
              <a:off x="5302250" y="4052888"/>
              <a:ext cx="8191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Ciudad del Maíz</a:t>
              </a:r>
              <a:endParaRPr lang="es-MX" altLang="x-none"/>
            </a:p>
          </p:txBody>
        </p:sp>
        <p:sp>
          <p:nvSpPr>
            <p:cNvPr id="4487" name="Text Box 391"/>
            <p:cNvSpPr txBox="1">
              <a:spLocks noChangeArrowheads="1"/>
            </p:cNvSpPr>
            <p:nvPr/>
          </p:nvSpPr>
          <p:spPr bwMode="auto">
            <a:xfrm>
              <a:off x="4922838" y="5156200"/>
              <a:ext cx="822325" cy="182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Rioverde</a:t>
              </a:r>
              <a:endParaRPr lang="es-MX" altLang="x-none"/>
            </a:p>
          </p:txBody>
        </p:sp>
        <p:sp>
          <p:nvSpPr>
            <p:cNvPr id="4488" name="Text Box 392"/>
            <p:cNvSpPr txBox="1">
              <a:spLocks noChangeArrowheads="1"/>
            </p:cNvSpPr>
            <p:nvPr/>
          </p:nvSpPr>
          <p:spPr bwMode="auto">
            <a:xfrm>
              <a:off x="4270375" y="4329113"/>
              <a:ext cx="6651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Villa Juárez</a:t>
              </a:r>
              <a:endParaRPr lang="es-MX" altLang="x-none"/>
            </a:p>
          </p:txBody>
        </p:sp>
        <p:sp>
          <p:nvSpPr>
            <p:cNvPr id="4489" name="Text Box 393"/>
            <p:cNvSpPr txBox="1">
              <a:spLocks noChangeArrowheads="1"/>
            </p:cNvSpPr>
            <p:nvPr/>
          </p:nvSpPr>
          <p:spPr bwMode="auto">
            <a:xfrm rot="19534262">
              <a:off x="2117725" y="4340225"/>
              <a:ext cx="10080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CC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latin typeface="Tahoma" charset="0"/>
                </a:rPr>
                <a:t>Mexquitic de Carmona</a:t>
              </a:r>
              <a:endParaRPr lang="es-MX" altLang="x-none"/>
            </a:p>
          </p:txBody>
        </p:sp>
        <p:sp>
          <p:nvSpPr>
            <p:cNvPr id="4490" name="Text Box 394"/>
            <p:cNvSpPr txBox="1">
              <a:spLocks noChangeArrowheads="1"/>
            </p:cNvSpPr>
            <p:nvPr/>
          </p:nvSpPr>
          <p:spPr bwMode="auto">
            <a:xfrm>
              <a:off x="2657475" y="5127625"/>
              <a:ext cx="822325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Villa de Reyes</a:t>
              </a:r>
              <a:endParaRPr lang="es-MX" altLang="x-none"/>
            </a:p>
          </p:txBody>
        </p:sp>
        <p:sp>
          <p:nvSpPr>
            <p:cNvPr id="4491" name="Text Box 395"/>
            <p:cNvSpPr txBox="1">
              <a:spLocks noChangeArrowheads="1"/>
            </p:cNvSpPr>
            <p:nvPr/>
          </p:nvSpPr>
          <p:spPr bwMode="auto">
            <a:xfrm rot="18534207">
              <a:off x="3608387" y="5326063"/>
              <a:ext cx="11271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Tierra Nueva</a:t>
              </a:r>
              <a:endParaRPr lang="es-MX" altLang="x-none"/>
            </a:p>
          </p:txBody>
        </p:sp>
        <p:sp>
          <p:nvSpPr>
            <p:cNvPr id="4492" name="Text Box 396"/>
            <p:cNvSpPr txBox="1">
              <a:spLocks noChangeArrowheads="1"/>
            </p:cNvSpPr>
            <p:nvPr/>
          </p:nvSpPr>
          <p:spPr bwMode="auto">
            <a:xfrm rot="20986328">
              <a:off x="3433763" y="5237163"/>
              <a:ext cx="9842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Santa María del  Río</a:t>
              </a:r>
              <a:endParaRPr lang="es-MX" altLang="x-none"/>
            </a:p>
          </p:txBody>
        </p:sp>
        <p:sp>
          <p:nvSpPr>
            <p:cNvPr id="4493" name="Text Box 397"/>
            <p:cNvSpPr txBox="1">
              <a:spLocks noChangeArrowheads="1"/>
            </p:cNvSpPr>
            <p:nvPr/>
          </p:nvSpPr>
          <p:spPr bwMode="auto">
            <a:xfrm>
              <a:off x="2741613" y="4168775"/>
              <a:ext cx="458787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chemeClr val="bg1"/>
                  </a:solidFill>
                  <a:latin typeface="Tahoma" charset="0"/>
                </a:rPr>
                <a:t>       </a:t>
              </a:r>
            </a:p>
            <a:p>
              <a:r>
                <a:rPr lang="es-MX" altLang="x-none" sz="600">
                  <a:solidFill>
                    <a:schemeClr val="bg1"/>
                  </a:solidFill>
                  <a:latin typeface="Tahoma" charset="0"/>
                </a:rPr>
                <a:t>   </a:t>
              </a:r>
              <a:r>
                <a:rPr lang="es-MX" altLang="x-none" sz="1400">
                  <a:solidFill>
                    <a:schemeClr val="bg1"/>
                  </a:solidFill>
                  <a:latin typeface="Tahoma" charset="0"/>
                </a:rPr>
                <a:t>*</a:t>
              </a:r>
            </a:p>
            <a:p>
              <a:endParaRPr lang="es-MX" altLang="x-none"/>
            </a:p>
          </p:txBody>
        </p:sp>
        <p:sp>
          <p:nvSpPr>
            <p:cNvPr id="4494" name="Text Box 398"/>
            <p:cNvSpPr txBox="1">
              <a:spLocks noChangeArrowheads="1"/>
            </p:cNvSpPr>
            <p:nvPr/>
          </p:nvSpPr>
          <p:spPr bwMode="auto">
            <a:xfrm rot="19561308">
              <a:off x="3241675" y="4868863"/>
              <a:ext cx="8175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Villa de Zaragoza</a:t>
              </a:r>
              <a:endParaRPr lang="es-MX" altLang="x-none"/>
            </a:p>
          </p:txBody>
        </p:sp>
        <p:sp>
          <p:nvSpPr>
            <p:cNvPr id="4495" name="Text Box 399"/>
            <p:cNvSpPr txBox="1">
              <a:spLocks noChangeArrowheads="1"/>
            </p:cNvSpPr>
            <p:nvPr/>
          </p:nvSpPr>
          <p:spPr bwMode="auto">
            <a:xfrm rot="19532797">
              <a:off x="3773488" y="4386263"/>
              <a:ext cx="900112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 Nicolás</a:t>
              </a:r>
            </a:p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Tolentino</a:t>
              </a:r>
              <a:endParaRPr lang="es-MX" altLang="x-none"/>
            </a:p>
          </p:txBody>
        </p:sp>
        <p:sp>
          <p:nvSpPr>
            <p:cNvPr id="4496" name="Text Box 400"/>
            <p:cNvSpPr txBox="1">
              <a:spLocks noChangeArrowheads="1"/>
            </p:cNvSpPr>
            <p:nvPr/>
          </p:nvSpPr>
          <p:spPr bwMode="auto">
            <a:xfrm rot="20324290">
              <a:off x="4148138" y="3978275"/>
              <a:ext cx="8128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Cerritos</a:t>
              </a:r>
              <a:endParaRPr lang="es-MX" altLang="x-none"/>
            </a:p>
          </p:txBody>
        </p:sp>
        <p:sp>
          <p:nvSpPr>
            <p:cNvPr id="4497" name="Text Box 401"/>
            <p:cNvSpPr txBox="1">
              <a:spLocks noChangeArrowheads="1"/>
            </p:cNvSpPr>
            <p:nvPr/>
          </p:nvSpPr>
          <p:spPr bwMode="auto">
            <a:xfrm rot="18757593">
              <a:off x="3450432" y="4318794"/>
              <a:ext cx="744537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Armadillo de los Infantes</a:t>
              </a:r>
              <a:endParaRPr lang="es-MX" altLang="x-none"/>
            </a:p>
          </p:txBody>
        </p:sp>
        <p:sp>
          <p:nvSpPr>
            <p:cNvPr id="4499" name="Text Box 403"/>
            <p:cNvSpPr txBox="1">
              <a:spLocks noChangeArrowheads="1"/>
            </p:cNvSpPr>
            <p:nvPr/>
          </p:nvSpPr>
          <p:spPr bwMode="auto">
            <a:xfrm>
              <a:off x="5529263" y="4852988"/>
              <a:ext cx="8175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Cárdenas</a:t>
              </a:r>
              <a:endParaRPr lang="es-MX" altLang="x-none"/>
            </a:p>
          </p:txBody>
        </p:sp>
        <p:sp>
          <p:nvSpPr>
            <p:cNvPr id="4500" name="Text Box 404"/>
            <p:cNvSpPr txBox="1">
              <a:spLocks noChangeArrowheads="1"/>
            </p:cNvSpPr>
            <p:nvPr/>
          </p:nvSpPr>
          <p:spPr bwMode="auto">
            <a:xfrm rot="1921718">
              <a:off x="5722938" y="4719638"/>
              <a:ext cx="8191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Alaquines</a:t>
              </a:r>
              <a:endParaRPr lang="es-MX" altLang="x-none"/>
            </a:p>
          </p:txBody>
        </p:sp>
        <p:sp>
          <p:nvSpPr>
            <p:cNvPr id="4501" name="Text Box 405"/>
            <p:cNvSpPr txBox="1">
              <a:spLocks noChangeArrowheads="1"/>
            </p:cNvSpPr>
            <p:nvPr/>
          </p:nvSpPr>
          <p:spPr bwMode="auto">
            <a:xfrm rot="2883639">
              <a:off x="6120607" y="5026819"/>
              <a:ext cx="7413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Tamasopo</a:t>
              </a:r>
              <a:endParaRPr lang="es-MX" altLang="x-none"/>
            </a:p>
          </p:txBody>
        </p:sp>
        <p:sp>
          <p:nvSpPr>
            <p:cNvPr id="4502" name="Text Box 406"/>
            <p:cNvSpPr txBox="1">
              <a:spLocks noChangeArrowheads="1"/>
            </p:cNvSpPr>
            <p:nvPr/>
          </p:nvSpPr>
          <p:spPr bwMode="auto">
            <a:xfrm rot="3699501">
              <a:off x="6658769" y="5395119"/>
              <a:ext cx="73818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Aquismón</a:t>
              </a:r>
              <a:endParaRPr lang="es-MX" altLang="x-none"/>
            </a:p>
          </p:txBody>
        </p:sp>
        <p:sp>
          <p:nvSpPr>
            <p:cNvPr id="4503" name="Text Box 407"/>
            <p:cNvSpPr txBox="1">
              <a:spLocks noChangeArrowheads="1"/>
            </p:cNvSpPr>
            <p:nvPr/>
          </p:nvSpPr>
          <p:spPr bwMode="auto">
            <a:xfrm>
              <a:off x="1479550" y="5513388"/>
              <a:ext cx="123031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Cerro de  San Pedro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04" name="Text Box 408"/>
            <p:cNvSpPr txBox="1">
              <a:spLocks noChangeArrowheads="1"/>
            </p:cNvSpPr>
            <p:nvPr/>
          </p:nvSpPr>
          <p:spPr bwMode="auto">
            <a:xfrm>
              <a:off x="836613" y="5373688"/>
              <a:ext cx="15113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Soledad de Graciano Sánchez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06" name="Text Box 410"/>
            <p:cNvSpPr txBox="1">
              <a:spLocks noChangeArrowheads="1"/>
            </p:cNvSpPr>
            <p:nvPr/>
          </p:nvSpPr>
          <p:spPr bwMode="auto">
            <a:xfrm>
              <a:off x="7285038" y="5313363"/>
              <a:ext cx="669925" cy="18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Tanlajás</a:t>
              </a:r>
              <a:endParaRPr lang="es-MX" altLang="x-none"/>
            </a:p>
          </p:txBody>
        </p:sp>
        <p:sp>
          <p:nvSpPr>
            <p:cNvPr id="4507" name="Text Box 411"/>
            <p:cNvSpPr txBox="1">
              <a:spLocks noChangeArrowheads="1"/>
            </p:cNvSpPr>
            <p:nvPr/>
          </p:nvSpPr>
          <p:spPr bwMode="auto">
            <a:xfrm>
              <a:off x="5422900" y="6070600"/>
              <a:ext cx="8302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Tancanhuitz</a:t>
              </a:r>
              <a:r>
                <a:rPr lang="es-MX" altLang="x-none" sz="600">
                  <a:solidFill>
                    <a:srgbClr val="0000CC"/>
                  </a:solidFill>
                  <a:latin typeface="Tahoma" charset="0"/>
                </a:rPr>
                <a:t> </a:t>
              </a:r>
            </a:p>
          </p:txBody>
        </p:sp>
        <p:sp>
          <p:nvSpPr>
            <p:cNvPr id="4508" name="Text Box 412"/>
            <p:cNvSpPr txBox="1">
              <a:spLocks noChangeArrowheads="1"/>
            </p:cNvSpPr>
            <p:nvPr/>
          </p:nvSpPr>
          <p:spPr bwMode="auto">
            <a:xfrm>
              <a:off x="8294688" y="6345238"/>
              <a:ext cx="8413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Tampacán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09" name="Text Box 413"/>
            <p:cNvSpPr txBox="1">
              <a:spLocks noChangeArrowheads="1"/>
            </p:cNvSpPr>
            <p:nvPr/>
          </p:nvSpPr>
          <p:spPr bwMode="auto">
            <a:xfrm>
              <a:off x="6419850" y="6253163"/>
              <a:ext cx="685800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Coxcatlán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10" name="Text Box 414"/>
            <p:cNvSpPr txBox="1">
              <a:spLocks noChangeArrowheads="1"/>
            </p:cNvSpPr>
            <p:nvPr/>
          </p:nvSpPr>
          <p:spPr bwMode="auto">
            <a:xfrm>
              <a:off x="7799388" y="5746750"/>
              <a:ext cx="623887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San</a:t>
              </a:r>
            </a:p>
            <a:p>
              <a:r>
                <a:rPr lang="es-MX" altLang="x-none" sz="600">
                  <a:latin typeface="Tahoma" charset="0"/>
                </a:rPr>
                <a:t>Martín</a:t>
              </a:r>
              <a:endParaRPr lang="es-MX" altLang="x-none"/>
            </a:p>
          </p:txBody>
        </p:sp>
        <p:sp>
          <p:nvSpPr>
            <p:cNvPr id="4511" name="Text Box 415"/>
            <p:cNvSpPr txBox="1">
              <a:spLocks noChangeArrowheads="1"/>
            </p:cNvSpPr>
            <p:nvPr/>
          </p:nvSpPr>
          <p:spPr bwMode="auto">
            <a:xfrm>
              <a:off x="7734300" y="6565900"/>
              <a:ext cx="5651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Matlapa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12" name="Text Box 416"/>
            <p:cNvSpPr txBox="1">
              <a:spLocks noChangeArrowheads="1"/>
            </p:cNvSpPr>
            <p:nvPr/>
          </p:nvSpPr>
          <p:spPr bwMode="auto">
            <a:xfrm>
              <a:off x="5591175" y="5165725"/>
              <a:ext cx="56991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Rayón</a:t>
              </a:r>
              <a:endParaRPr lang="es-MX" altLang="x-none"/>
            </a:p>
          </p:txBody>
        </p:sp>
        <p:sp>
          <p:nvSpPr>
            <p:cNvPr id="4513" name="Text Box 417"/>
            <p:cNvSpPr txBox="1">
              <a:spLocks noChangeArrowheads="1"/>
            </p:cNvSpPr>
            <p:nvPr/>
          </p:nvSpPr>
          <p:spPr bwMode="auto">
            <a:xfrm>
              <a:off x="2143125" y="4797425"/>
              <a:ext cx="51435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    Villa </a:t>
              </a:r>
            </a:p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   de</a:t>
              </a:r>
            </a:p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Arriaga</a:t>
              </a:r>
              <a:endParaRPr lang="es-MX" altLang="x-none"/>
            </a:p>
          </p:txBody>
        </p:sp>
        <p:sp>
          <p:nvSpPr>
            <p:cNvPr id="4515" name="Text Box 419"/>
            <p:cNvSpPr txBox="1">
              <a:spLocks noChangeArrowheads="1"/>
            </p:cNvSpPr>
            <p:nvPr/>
          </p:nvSpPr>
          <p:spPr bwMode="auto">
            <a:xfrm>
              <a:off x="6115050" y="5970588"/>
              <a:ext cx="711200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just"/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Huehuetlán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cxnSp>
          <p:nvCxnSpPr>
            <p:cNvPr id="4516" name="AutoShape 420"/>
            <p:cNvCxnSpPr>
              <a:cxnSpLocks noChangeShapeType="1"/>
              <a:endCxn id="4409" idx="1"/>
            </p:cNvCxnSpPr>
            <p:nvPr/>
          </p:nvCxnSpPr>
          <p:spPr bwMode="auto">
            <a:xfrm flipV="1">
              <a:off x="6003925" y="5892800"/>
              <a:ext cx="858838" cy="508000"/>
            </a:xfrm>
            <a:prstGeom prst="straightConnector1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4517" name="Line 421"/>
            <p:cNvSpPr>
              <a:spLocks noChangeShapeType="1"/>
            </p:cNvSpPr>
            <p:nvPr/>
          </p:nvSpPr>
          <p:spPr bwMode="auto">
            <a:xfrm rot="11741429" flipH="1">
              <a:off x="6642100" y="5661025"/>
              <a:ext cx="512763" cy="417513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18" name="Line 422"/>
            <p:cNvSpPr>
              <a:spLocks noChangeShapeType="1"/>
            </p:cNvSpPr>
            <p:nvPr/>
          </p:nvSpPr>
          <p:spPr bwMode="auto">
            <a:xfrm rot="9500069" flipH="1">
              <a:off x="5942013" y="5805488"/>
              <a:ext cx="1387475" cy="587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19" name="Line 423"/>
            <p:cNvSpPr>
              <a:spLocks noChangeShapeType="1"/>
            </p:cNvSpPr>
            <p:nvPr/>
          </p:nvSpPr>
          <p:spPr bwMode="auto">
            <a:xfrm rot="20340828" flipH="1" flipV="1">
              <a:off x="7435850" y="5419725"/>
              <a:ext cx="1003300" cy="13970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0" name="Text Box 424"/>
            <p:cNvSpPr txBox="1">
              <a:spLocks noChangeArrowheads="1"/>
            </p:cNvSpPr>
            <p:nvPr/>
          </p:nvSpPr>
          <p:spPr bwMode="auto">
            <a:xfrm>
              <a:off x="8378825" y="5241925"/>
              <a:ext cx="7016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San Antonio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21" name="Line 425"/>
            <p:cNvSpPr>
              <a:spLocks noChangeShapeType="1"/>
            </p:cNvSpPr>
            <p:nvPr/>
          </p:nvSpPr>
          <p:spPr bwMode="auto">
            <a:xfrm rot="20592547" flipH="1" flipV="1">
              <a:off x="7572375" y="5573713"/>
              <a:ext cx="1000125" cy="17780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2" name="Line 426"/>
            <p:cNvSpPr>
              <a:spLocks noChangeShapeType="1"/>
            </p:cNvSpPr>
            <p:nvPr/>
          </p:nvSpPr>
          <p:spPr bwMode="auto">
            <a:xfrm rot="1005902" flipH="1" flipV="1">
              <a:off x="7869238" y="5799138"/>
              <a:ext cx="765175" cy="73025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3" name="Line 427"/>
            <p:cNvSpPr>
              <a:spLocks noChangeShapeType="1"/>
            </p:cNvSpPr>
            <p:nvPr/>
          </p:nvSpPr>
          <p:spPr bwMode="auto">
            <a:xfrm rot="1656383" flipH="1" flipV="1">
              <a:off x="7643813" y="6180138"/>
              <a:ext cx="766762" cy="73025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4" name="Line 428"/>
            <p:cNvSpPr>
              <a:spLocks noChangeShapeType="1"/>
            </p:cNvSpPr>
            <p:nvPr/>
          </p:nvSpPr>
          <p:spPr bwMode="auto">
            <a:xfrm rot="7209221" flipH="1">
              <a:off x="7506494" y="6087269"/>
              <a:ext cx="269875" cy="5413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5" name="Line 429"/>
            <p:cNvSpPr>
              <a:spLocks noChangeShapeType="1"/>
            </p:cNvSpPr>
            <p:nvPr/>
          </p:nvSpPr>
          <p:spPr bwMode="auto">
            <a:xfrm rot="10347816" flipH="1">
              <a:off x="6805613" y="5818188"/>
              <a:ext cx="614362" cy="4365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6" name="Line 430"/>
            <p:cNvSpPr>
              <a:spLocks noChangeShapeType="1"/>
            </p:cNvSpPr>
            <p:nvPr/>
          </p:nvSpPr>
          <p:spPr bwMode="auto">
            <a:xfrm rot="10347816" flipH="1">
              <a:off x="6875463" y="5962650"/>
              <a:ext cx="615950" cy="4333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7" name="Text Box 431"/>
            <p:cNvSpPr txBox="1">
              <a:spLocks noChangeArrowheads="1"/>
            </p:cNvSpPr>
            <p:nvPr/>
          </p:nvSpPr>
          <p:spPr bwMode="auto">
            <a:xfrm>
              <a:off x="6596063" y="6381750"/>
              <a:ext cx="6889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Axtla 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29" name="Text Box 433"/>
            <p:cNvSpPr txBox="1">
              <a:spLocks noChangeArrowheads="1"/>
            </p:cNvSpPr>
            <p:nvPr/>
          </p:nvSpPr>
          <p:spPr bwMode="auto">
            <a:xfrm rot="1840914">
              <a:off x="7642225" y="6200775"/>
              <a:ext cx="8461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Chalchicuautla</a:t>
              </a:r>
              <a:endParaRPr lang="es-MX" altLang="x-none"/>
            </a:p>
          </p:txBody>
        </p:sp>
        <p:sp>
          <p:nvSpPr>
            <p:cNvPr id="4530" name="Line 434"/>
            <p:cNvSpPr>
              <a:spLocks noChangeShapeType="1"/>
            </p:cNvSpPr>
            <p:nvPr/>
          </p:nvSpPr>
          <p:spPr bwMode="auto">
            <a:xfrm rot="9500069" flipH="1">
              <a:off x="2125663" y="4865688"/>
              <a:ext cx="1527175" cy="4238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38" name="Line 442"/>
            <p:cNvSpPr>
              <a:spLocks noChangeShapeType="1"/>
            </p:cNvSpPr>
            <p:nvPr/>
          </p:nvSpPr>
          <p:spPr bwMode="auto">
            <a:xfrm flipV="1">
              <a:off x="2924175" y="4941888"/>
              <a:ext cx="1296988" cy="9350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39" name="Text Box 443"/>
            <p:cNvSpPr txBox="1">
              <a:spLocks noChangeArrowheads="1"/>
            </p:cNvSpPr>
            <p:nvPr/>
          </p:nvSpPr>
          <p:spPr bwMode="auto">
            <a:xfrm>
              <a:off x="2133600" y="5843588"/>
              <a:ext cx="1295400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Ciudad Fernández</a:t>
              </a:r>
              <a:endParaRPr lang="es-ES" altLang="x-none" sz="600" b="1">
                <a:solidFill>
                  <a:srgbClr val="0000CC"/>
                </a:solidFill>
                <a:latin typeface="Tahoma" charset="0"/>
              </a:endParaRPr>
            </a:p>
          </p:txBody>
        </p:sp>
        <p:sp>
          <p:nvSpPr>
            <p:cNvPr id="4540" name="Line 444"/>
            <p:cNvSpPr>
              <a:spLocks noChangeShapeType="1"/>
            </p:cNvSpPr>
            <p:nvPr/>
          </p:nvSpPr>
          <p:spPr bwMode="auto">
            <a:xfrm flipH="1">
              <a:off x="7964488" y="5157788"/>
              <a:ext cx="431800" cy="714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41" name="Line 445"/>
            <p:cNvSpPr>
              <a:spLocks noChangeShapeType="1"/>
            </p:cNvSpPr>
            <p:nvPr/>
          </p:nvSpPr>
          <p:spPr bwMode="auto">
            <a:xfrm flipH="1">
              <a:off x="3500438" y="1916113"/>
              <a:ext cx="1079500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42" name="Text Box 446"/>
            <p:cNvSpPr txBox="1">
              <a:spLocks noChangeArrowheads="1"/>
            </p:cNvSpPr>
            <p:nvPr/>
          </p:nvSpPr>
          <p:spPr bwMode="auto">
            <a:xfrm>
              <a:off x="4551363" y="1801813"/>
              <a:ext cx="1150937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Villa de La Paz</a:t>
              </a:r>
              <a:endParaRPr lang="es-ES" altLang="x-none" sz="600" b="1">
                <a:solidFill>
                  <a:srgbClr val="0000CC"/>
                </a:solidFill>
                <a:latin typeface="Tahoma" charset="0"/>
              </a:endParaRPr>
            </a:p>
          </p:txBody>
        </p:sp>
        <p:sp>
          <p:nvSpPr>
            <p:cNvPr id="4543" name="Text Box 447"/>
            <p:cNvSpPr txBox="1">
              <a:spLocks noChangeArrowheads="1"/>
            </p:cNvSpPr>
            <p:nvPr/>
          </p:nvSpPr>
          <p:spPr bwMode="auto">
            <a:xfrm rot="18752422">
              <a:off x="2663031" y="4396582"/>
              <a:ext cx="792163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600">
                  <a:latin typeface="Tahoma" charset="0"/>
                </a:rPr>
                <a:t>San Luis Potosí</a:t>
              </a:r>
              <a:endParaRPr lang="es-ES" altLang="x-none" sz="600">
                <a:latin typeface="Tahoma" charset="0"/>
              </a:endParaRPr>
            </a:p>
          </p:txBody>
        </p:sp>
        <p:sp>
          <p:nvSpPr>
            <p:cNvPr id="4544" name="Line 448"/>
            <p:cNvSpPr>
              <a:spLocks noChangeShapeType="1"/>
            </p:cNvSpPr>
            <p:nvPr/>
          </p:nvSpPr>
          <p:spPr bwMode="auto">
            <a:xfrm flipV="1">
              <a:off x="2132013" y="4581525"/>
              <a:ext cx="1081087" cy="86360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45" name="Rectangle 449"/>
            <p:cNvSpPr>
              <a:spLocks noChangeArrowheads="1"/>
            </p:cNvSpPr>
            <p:nvPr/>
          </p:nvSpPr>
          <p:spPr bwMode="auto">
            <a:xfrm>
              <a:off x="5948363" y="1808205"/>
              <a:ext cx="360362" cy="144463"/>
            </a:xfrm>
            <a:prstGeom prst="rect">
              <a:avLst/>
            </a:prstGeom>
            <a:solidFill>
              <a:srgbClr val="00823B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46" name="Text Box 450"/>
            <p:cNvSpPr txBox="1">
              <a:spLocks noChangeArrowheads="1"/>
            </p:cNvSpPr>
            <p:nvPr/>
          </p:nvSpPr>
          <p:spPr bwMode="auto">
            <a:xfrm>
              <a:off x="6303963" y="1736767"/>
              <a:ext cx="1441450" cy="2965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1000" dirty="0" smtClean="0">
                  <a:latin typeface="Tahoma" charset="0"/>
                </a:rPr>
                <a:t>&gt;95%</a:t>
              </a:r>
              <a:endParaRPr lang="es-ES" altLang="x-none" sz="1000" dirty="0">
                <a:latin typeface="Tahoma" charset="0"/>
              </a:endParaRPr>
            </a:p>
          </p:txBody>
        </p:sp>
        <p:sp>
          <p:nvSpPr>
            <p:cNvPr id="4548" name="Rectangle 452"/>
            <p:cNvSpPr>
              <a:spLocks noChangeArrowheads="1"/>
            </p:cNvSpPr>
            <p:nvPr/>
          </p:nvSpPr>
          <p:spPr bwMode="auto">
            <a:xfrm>
              <a:off x="5948363" y="2097130"/>
              <a:ext cx="360362" cy="14446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49" name="Text Box 453"/>
            <p:cNvSpPr txBox="1">
              <a:spLocks noChangeArrowheads="1"/>
            </p:cNvSpPr>
            <p:nvPr/>
          </p:nvSpPr>
          <p:spPr bwMode="auto">
            <a:xfrm>
              <a:off x="6303963" y="2055854"/>
              <a:ext cx="1441450" cy="2965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1000" smtClean="0">
                  <a:latin typeface="Tahoma" charset="0"/>
                </a:rPr>
                <a:t>95 a 80</a:t>
              </a:r>
            </a:p>
          </p:txBody>
        </p:sp>
        <p:sp>
          <p:nvSpPr>
            <p:cNvPr id="4550" name="Rectangle 454"/>
            <p:cNvSpPr>
              <a:spLocks noChangeArrowheads="1"/>
            </p:cNvSpPr>
            <p:nvPr/>
          </p:nvSpPr>
          <p:spPr bwMode="auto">
            <a:xfrm>
              <a:off x="5948363" y="2384467"/>
              <a:ext cx="360362" cy="144462"/>
            </a:xfrm>
            <a:prstGeom prst="rect">
              <a:avLst/>
            </a:prstGeom>
            <a:solidFill>
              <a:srgbClr val="94165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51" name="Text Box 455"/>
            <p:cNvSpPr txBox="1">
              <a:spLocks noChangeArrowheads="1"/>
            </p:cNvSpPr>
            <p:nvPr/>
          </p:nvSpPr>
          <p:spPr bwMode="auto">
            <a:xfrm>
              <a:off x="6313487" y="2322555"/>
              <a:ext cx="2397125" cy="2965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1000" dirty="0" smtClean="0">
                  <a:latin typeface="Tahoma" charset="0"/>
                </a:rPr>
                <a:t>79 a 60</a:t>
              </a:r>
              <a:endParaRPr lang="es-ES" altLang="x-none" sz="1000" dirty="0">
                <a:latin typeface="Tahoma" charset="0"/>
              </a:endParaRPr>
            </a:p>
          </p:txBody>
        </p:sp>
        <p:sp>
          <p:nvSpPr>
            <p:cNvPr id="4552" name="Rectangle 456"/>
            <p:cNvSpPr>
              <a:spLocks noChangeArrowheads="1"/>
            </p:cNvSpPr>
            <p:nvPr/>
          </p:nvSpPr>
          <p:spPr bwMode="auto">
            <a:xfrm>
              <a:off x="5948363" y="2697204"/>
              <a:ext cx="360362" cy="144463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53" name="Text Box 457"/>
            <p:cNvSpPr txBox="1">
              <a:spLocks noChangeArrowheads="1"/>
            </p:cNvSpPr>
            <p:nvPr/>
          </p:nvSpPr>
          <p:spPr bwMode="auto">
            <a:xfrm>
              <a:off x="6313488" y="2627355"/>
              <a:ext cx="2011361" cy="2965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1000" dirty="0" smtClean="0">
                  <a:latin typeface="Tahoma" charset="0"/>
                </a:rPr>
                <a:t>&lt;60</a:t>
              </a:r>
              <a:endParaRPr lang="es-ES" altLang="x-none" sz="1000" dirty="0">
                <a:latin typeface="Tahoma" charset="0"/>
              </a:endParaRPr>
            </a:p>
          </p:txBody>
        </p:sp>
      </p:grpSp>
      <p:sp>
        <p:nvSpPr>
          <p:cNvPr id="453" name="Título 2"/>
          <p:cNvSpPr txBox="1">
            <a:spLocks/>
          </p:cNvSpPr>
          <p:nvPr/>
        </p:nvSpPr>
        <p:spPr>
          <a:xfrm>
            <a:off x="446855" y="1013012"/>
            <a:ext cx="8229601" cy="471772"/>
          </a:xfrm>
          <a:prstGeom prst="rect">
            <a:avLst/>
          </a:prstGeom>
        </p:spPr>
        <p:txBody>
          <a:bodyPr vert="horz" lIns="72841" tIns="36421" rIns="72841" bIns="36421" rtlCol="0" anchor="ctr">
            <a:noAutofit/>
          </a:bodyPr>
          <a:lstStyle>
            <a:lvl1pPr algn="ctr" defTabSz="432021" rtl="0" eaLnBrk="1" latinLnBrk="0" hangingPunct="1">
              <a:spcBef>
                <a:spcPct val="0"/>
              </a:spcBef>
              <a:buNone/>
              <a:defRPr sz="415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400" dirty="0" smtClean="0"/>
              <a:t>Cobertura Sectorial de Esquema completo en menores de 1 año</a:t>
            </a:r>
            <a:endParaRPr lang="es-ES_tradnl" sz="2400" dirty="0"/>
          </a:p>
        </p:txBody>
      </p:sp>
    </p:spTree>
    <p:extLst>
      <p:ext uri="{BB962C8B-B14F-4D97-AF65-F5344CB8AC3E}">
        <p14:creationId xmlns:p14="http://schemas.microsoft.com/office/powerpoint/2010/main" val="1393586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/>
          <p:cNvGrpSpPr/>
          <p:nvPr/>
        </p:nvGrpSpPr>
        <p:grpSpPr>
          <a:xfrm>
            <a:off x="755576" y="1340768"/>
            <a:ext cx="7869957" cy="5337274"/>
            <a:chOff x="306388" y="322263"/>
            <a:chExt cx="9039225" cy="6427787"/>
          </a:xfrm>
        </p:grpSpPr>
        <p:sp>
          <p:nvSpPr>
            <p:cNvPr id="4505" name="Text Box 409"/>
            <p:cNvSpPr txBox="1">
              <a:spLocks noChangeArrowheads="1"/>
            </p:cNvSpPr>
            <p:nvPr/>
          </p:nvSpPr>
          <p:spPr bwMode="auto">
            <a:xfrm>
              <a:off x="8297863" y="4978400"/>
              <a:ext cx="971550" cy="641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San Vicente Tancuayalab</a:t>
              </a:r>
            </a:p>
            <a:p>
              <a:endParaRPr lang="es-MX" altLang="x-none">
                <a:solidFill>
                  <a:srgbClr val="0000CC"/>
                </a:solidFill>
              </a:endParaRPr>
            </a:p>
          </p:txBody>
        </p:sp>
        <p:sp>
          <p:nvSpPr>
            <p:cNvPr id="4533" name="Text Box 437"/>
            <p:cNvSpPr txBox="1">
              <a:spLocks noChangeArrowheads="1"/>
            </p:cNvSpPr>
            <p:nvPr/>
          </p:nvSpPr>
          <p:spPr bwMode="auto">
            <a:xfrm>
              <a:off x="8499475" y="5681663"/>
              <a:ext cx="769938" cy="4587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s-MX" altLang="x-none"/>
            </a:p>
          </p:txBody>
        </p:sp>
        <p:sp>
          <p:nvSpPr>
            <p:cNvPr id="4534" name="Text Box 438"/>
            <p:cNvSpPr txBox="1">
              <a:spLocks noChangeArrowheads="1"/>
            </p:cNvSpPr>
            <p:nvPr/>
          </p:nvSpPr>
          <p:spPr bwMode="auto">
            <a:xfrm>
              <a:off x="8488363" y="5889625"/>
              <a:ext cx="8572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Tanquián 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35" name="Text Box 439"/>
            <p:cNvSpPr txBox="1">
              <a:spLocks noChangeArrowheads="1"/>
            </p:cNvSpPr>
            <p:nvPr/>
          </p:nvSpPr>
          <p:spPr bwMode="auto">
            <a:xfrm>
              <a:off x="8462963" y="5500688"/>
              <a:ext cx="857250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Tampamolón Corona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31" name="Rectangle 435"/>
            <p:cNvSpPr>
              <a:spLocks noChangeArrowheads="1"/>
            </p:cNvSpPr>
            <p:nvPr/>
          </p:nvSpPr>
          <p:spPr bwMode="auto">
            <a:xfrm>
              <a:off x="5214938" y="1250371"/>
              <a:ext cx="4043363" cy="5715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s-MX" altLang="x-none" sz="1600" dirty="0" smtClean="0">
                  <a:latin typeface="Eurostile" charset="0"/>
                </a:rPr>
                <a:t>Porcentaje de Cobertura</a:t>
              </a:r>
              <a:endParaRPr lang="es-MX" altLang="x-none" sz="1100" dirty="0"/>
            </a:p>
          </p:txBody>
        </p:sp>
        <p:sp>
          <p:nvSpPr>
            <p:cNvPr id="4101" name="Freeform 5"/>
            <p:cNvSpPr>
              <a:spLocks/>
            </p:cNvSpPr>
            <p:nvPr/>
          </p:nvSpPr>
          <p:spPr bwMode="auto">
            <a:xfrm>
              <a:off x="5092700" y="4346575"/>
              <a:ext cx="436563" cy="401638"/>
            </a:xfrm>
            <a:custGeom>
              <a:avLst/>
              <a:gdLst>
                <a:gd name="T0" fmla="*/ 243 w 243"/>
                <a:gd name="T1" fmla="*/ 270 h 270"/>
                <a:gd name="T2" fmla="*/ 209 w 243"/>
                <a:gd name="T3" fmla="*/ 207 h 270"/>
                <a:gd name="T4" fmla="*/ 0 w 243"/>
                <a:gd name="T5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3" h="270">
                  <a:moveTo>
                    <a:pt x="243" y="270"/>
                  </a:moveTo>
                  <a:lnTo>
                    <a:pt x="209" y="207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2" name="Freeform 6"/>
            <p:cNvSpPr>
              <a:spLocks/>
            </p:cNvSpPr>
            <p:nvPr/>
          </p:nvSpPr>
          <p:spPr bwMode="auto">
            <a:xfrm>
              <a:off x="5529263" y="5057775"/>
              <a:ext cx="231775" cy="409575"/>
            </a:xfrm>
            <a:custGeom>
              <a:avLst/>
              <a:gdLst>
                <a:gd name="T0" fmla="*/ 115 w 127"/>
                <a:gd name="T1" fmla="*/ 0 h 281"/>
                <a:gd name="T2" fmla="*/ 127 w 127"/>
                <a:gd name="T3" fmla="*/ 16 h 281"/>
                <a:gd name="T4" fmla="*/ 0 w 127"/>
                <a:gd name="T5" fmla="*/ 83 h 281"/>
                <a:gd name="T6" fmla="*/ 0 w 127"/>
                <a:gd name="T7" fmla="*/ 106 h 281"/>
                <a:gd name="T8" fmla="*/ 10 w 127"/>
                <a:gd name="T9" fmla="*/ 114 h 281"/>
                <a:gd name="T10" fmla="*/ 18 w 127"/>
                <a:gd name="T11" fmla="*/ 119 h 281"/>
                <a:gd name="T12" fmla="*/ 18 w 127"/>
                <a:gd name="T13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281">
                  <a:moveTo>
                    <a:pt x="115" y="0"/>
                  </a:moveTo>
                  <a:lnTo>
                    <a:pt x="127" y="16"/>
                  </a:lnTo>
                  <a:lnTo>
                    <a:pt x="0" y="83"/>
                  </a:lnTo>
                  <a:lnTo>
                    <a:pt x="0" y="106"/>
                  </a:lnTo>
                  <a:lnTo>
                    <a:pt x="10" y="114"/>
                  </a:lnTo>
                  <a:lnTo>
                    <a:pt x="18" y="119"/>
                  </a:lnTo>
                  <a:lnTo>
                    <a:pt x="18" y="28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auto">
            <a:xfrm>
              <a:off x="5524500" y="5467350"/>
              <a:ext cx="38100" cy="55563"/>
            </a:xfrm>
            <a:custGeom>
              <a:avLst/>
              <a:gdLst>
                <a:gd name="T0" fmla="*/ 20 w 20"/>
                <a:gd name="T1" fmla="*/ 0 h 36"/>
                <a:gd name="T2" fmla="*/ 14 w 20"/>
                <a:gd name="T3" fmla="*/ 9 h 36"/>
                <a:gd name="T4" fmla="*/ 6 w 20"/>
                <a:gd name="T5" fmla="*/ 15 h 36"/>
                <a:gd name="T6" fmla="*/ 4 w 20"/>
                <a:gd name="T7" fmla="*/ 26 h 36"/>
                <a:gd name="T8" fmla="*/ 0 w 20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6">
                  <a:moveTo>
                    <a:pt x="20" y="0"/>
                  </a:moveTo>
                  <a:lnTo>
                    <a:pt x="14" y="9"/>
                  </a:lnTo>
                  <a:lnTo>
                    <a:pt x="6" y="15"/>
                  </a:lnTo>
                  <a:lnTo>
                    <a:pt x="4" y="26"/>
                  </a:lnTo>
                  <a:lnTo>
                    <a:pt x="0" y="3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4" name="Freeform 8"/>
            <p:cNvSpPr>
              <a:spLocks/>
            </p:cNvSpPr>
            <p:nvPr/>
          </p:nvSpPr>
          <p:spPr bwMode="auto">
            <a:xfrm>
              <a:off x="4905375" y="5522913"/>
              <a:ext cx="619125" cy="227012"/>
            </a:xfrm>
            <a:custGeom>
              <a:avLst/>
              <a:gdLst>
                <a:gd name="T0" fmla="*/ 0 w 341"/>
                <a:gd name="T1" fmla="*/ 152 h 152"/>
                <a:gd name="T2" fmla="*/ 19 w 341"/>
                <a:gd name="T3" fmla="*/ 104 h 152"/>
                <a:gd name="T4" fmla="*/ 320 w 341"/>
                <a:gd name="T5" fmla="*/ 0 h 152"/>
                <a:gd name="T6" fmla="*/ 330 w 341"/>
                <a:gd name="T7" fmla="*/ 0 h 152"/>
                <a:gd name="T8" fmla="*/ 341 w 341"/>
                <a:gd name="T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152">
                  <a:moveTo>
                    <a:pt x="0" y="152"/>
                  </a:move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auto">
            <a:xfrm>
              <a:off x="3421063" y="3224213"/>
              <a:ext cx="477837" cy="417512"/>
            </a:xfrm>
            <a:custGeom>
              <a:avLst/>
              <a:gdLst>
                <a:gd name="T0" fmla="*/ 265 w 265"/>
                <a:gd name="T1" fmla="*/ 77 h 284"/>
                <a:gd name="T2" fmla="*/ 148 w 265"/>
                <a:gd name="T3" fmla="*/ 0 h 284"/>
                <a:gd name="T4" fmla="*/ 127 w 265"/>
                <a:gd name="T5" fmla="*/ 90 h 284"/>
                <a:gd name="T6" fmla="*/ 91 w 265"/>
                <a:gd name="T7" fmla="*/ 134 h 284"/>
                <a:gd name="T8" fmla="*/ 89 w 265"/>
                <a:gd name="T9" fmla="*/ 205 h 284"/>
                <a:gd name="T10" fmla="*/ 71 w 265"/>
                <a:gd name="T11" fmla="*/ 207 h 284"/>
                <a:gd name="T12" fmla="*/ 45 w 265"/>
                <a:gd name="T13" fmla="*/ 217 h 284"/>
                <a:gd name="T14" fmla="*/ 31 w 265"/>
                <a:gd name="T15" fmla="*/ 224 h 284"/>
                <a:gd name="T16" fmla="*/ 20 w 265"/>
                <a:gd name="T17" fmla="*/ 242 h 284"/>
                <a:gd name="T18" fmla="*/ 16 w 265"/>
                <a:gd name="T19" fmla="*/ 251 h 284"/>
                <a:gd name="T20" fmla="*/ 6 w 265"/>
                <a:gd name="T21" fmla="*/ 272 h 284"/>
                <a:gd name="T22" fmla="*/ 0 w 265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5" h="284">
                  <a:moveTo>
                    <a:pt x="265" y="77"/>
                  </a:moveTo>
                  <a:lnTo>
                    <a:pt x="148" y="0"/>
                  </a:lnTo>
                  <a:lnTo>
                    <a:pt x="127" y="90"/>
                  </a:lnTo>
                  <a:lnTo>
                    <a:pt x="91" y="134"/>
                  </a:lnTo>
                  <a:lnTo>
                    <a:pt x="89" y="205"/>
                  </a:lnTo>
                  <a:lnTo>
                    <a:pt x="71" y="207"/>
                  </a:lnTo>
                  <a:lnTo>
                    <a:pt x="45" y="217"/>
                  </a:lnTo>
                  <a:lnTo>
                    <a:pt x="31" y="224"/>
                  </a:lnTo>
                  <a:lnTo>
                    <a:pt x="20" y="242"/>
                  </a:lnTo>
                  <a:lnTo>
                    <a:pt x="16" y="251"/>
                  </a:lnTo>
                  <a:lnTo>
                    <a:pt x="6" y="272"/>
                  </a:lnTo>
                  <a:lnTo>
                    <a:pt x="0" y="28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6" name="Freeform 10"/>
            <p:cNvSpPr>
              <a:spLocks/>
            </p:cNvSpPr>
            <p:nvPr/>
          </p:nvSpPr>
          <p:spPr bwMode="auto">
            <a:xfrm>
              <a:off x="3267075" y="3414713"/>
              <a:ext cx="153988" cy="227012"/>
            </a:xfrm>
            <a:custGeom>
              <a:avLst/>
              <a:gdLst>
                <a:gd name="T0" fmla="*/ 86 w 86"/>
                <a:gd name="T1" fmla="*/ 156 h 156"/>
                <a:gd name="T2" fmla="*/ 50 w 86"/>
                <a:gd name="T3" fmla="*/ 135 h 156"/>
                <a:gd name="T4" fmla="*/ 67 w 86"/>
                <a:gd name="T5" fmla="*/ 87 h 156"/>
                <a:gd name="T6" fmla="*/ 46 w 86"/>
                <a:gd name="T7" fmla="*/ 18 h 156"/>
                <a:gd name="T8" fmla="*/ 0 w 86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6">
                  <a:moveTo>
                    <a:pt x="86" y="156"/>
                  </a:moveTo>
                  <a:lnTo>
                    <a:pt x="50" y="135"/>
                  </a:lnTo>
                  <a:lnTo>
                    <a:pt x="67" y="87"/>
                  </a:lnTo>
                  <a:lnTo>
                    <a:pt x="46" y="18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7" name="Line 11"/>
            <p:cNvSpPr>
              <a:spLocks noChangeShapeType="1"/>
            </p:cNvSpPr>
            <p:nvPr/>
          </p:nvSpPr>
          <p:spPr bwMode="auto">
            <a:xfrm flipH="1" flipV="1">
              <a:off x="3267075" y="3414713"/>
              <a:ext cx="6350" cy="1524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8" name="Freeform 12"/>
            <p:cNvSpPr>
              <a:spLocks/>
            </p:cNvSpPr>
            <p:nvPr/>
          </p:nvSpPr>
          <p:spPr bwMode="auto">
            <a:xfrm>
              <a:off x="3973513" y="3916363"/>
              <a:ext cx="1060450" cy="122237"/>
            </a:xfrm>
            <a:custGeom>
              <a:avLst/>
              <a:gdLst>
                <a:gd name="T0" fmla="*/ 587 w 587"/>
                <a:gd name="T1" fmla="*/ 0 h 84"/>
                <a:gd name="T2" fmla="*/ 495 w 587"/>
                <a:gd name="T3" fmla="*/ 56 h 84"/>
                <a:gd name="T4" fmla="*/ 472 w 587"/>
                <a:gd name="T5" fmla="*/ 37 h 84"/>
                <a:gd name="T6" fmla="*/ 364 w 587"/>
                <a:gd name="T7" fmla="*/ 56 h 84"/>
                <a:gd name="T8" fmla="*/ 358 w 587"/>
                <a:gd name="T9" fmla="*/ 58 h 84"/>
                <a:gd name="T10" fmla="*/ 353 w 587"/>
                <a:gd name="T11" fmla="*/ 58 h 84"/>
                <a:gd name="T12" fmla="*/ 347 w 587"/>
                <a:gd name="T13" fmla="*/ 63 h 84"/>
                <a:gd name="T14" fmla="*/ 339 w 587"/>
                <a:gd name="T15" fmla="*/ 63 h 84"/>
                <a:gd name="T16" fmla="*/ 335 w 587"/>
                <a:gd name="T17" fmla="*/ 58 h 84"/>
                <a:gd name="T18" fmla="*/ 326 w 587"/>
                <a:gd name="T19" fmla="*/ 54 h 84"/>
                <a:gd name="T20" fmla="*/ 312 w 587"/>
                <a:gd name="T21" fmla="*/ 61 h 84"/>
                <a:gd name="T22" fmla="*/ 301 w 587"/>
                <a:gd name="T23" fmla="*/ 63 h 84"/>
                <a:gd name="T24" fmla="*/ 289 w 587"/>
                <a:gd name="T25" fmla="*/ 58 h 84"/>
                <a:gd name="T26" fmla="*/ 278 w 587"/>
                <a:gd name="T27" fmla="*/ 50 h 84"/>
                <a:gd name="T28" fmla="*/ 278 w 587"/>
                <a:gd name="T29" fmla="*/ 38 h 84"/>
                <a:gd name="T30" fmla="*/ 287 w 587"/>
                <a:gd name="T31" fmla="*/ 17 h 84"/>
                <a:gd name="T32" fmla="*/ 284 w 587"/>
                <a:gd name="T33" fmla="*/ 13 h 84"/>
                <a:gd name="T34" fmla="*/ 153 w 587"/>
                <a:gd name="T35" fmla="*/ 84 h 84"/>
                <a:gd name="T36" fmla="*/ 76 w 587"/>
                <a:gd name="T37" fmla="*/ 25 h 84"/>
                <a:gd name="T38" fmla="*/ 0 w 587"/>
                <a:gd name="T39" fmla="*/ 2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87" h="84">
                  <a:moveTo>
                    <a:pt x="587" y="0"/>
                  </a:moveTo>
                  <a:lnTo>
                    <a:pt x="495" y="56"/>
                  </a:lnTo>
                  <a:lnTo>
                    <a:pt x="472" y="37"/>
                  </a:lnTo>
                  <a:lnTo>
                    <a:pt x="364" y="56"/>
                  </a:lnTo>
                  <a:lnTo>
                    <a:pt x="358" y="58"/>
                  </a:lnTo>
                  <a:lnTo>
                    <a:pt x="353" y="58"/>
                  </a:lnTo>
                  <a:lnTo>
                    <a:pt x="347" y="63"/>
                  </a:lnTo>
                  <a:lnTo>
                    <a:pt x="339" y="63"/>
                  </a:lnTo>
                  <a:lnTo>
                    <a:pt x="335" y="58"/>
                  </a:lnTo>
                  <a:lnTo>
                    <a:pt x="326" y="54"/>
                  </a:lnTo>
                  <a:lnTo>
                    <a:pt x="312" y="61"/>
                  </a:lnTo>
                  <a:lnTo>
                    <a:pt x="301" y="63"/>
                  </a:lnTo>
                  <a:lnTo>
                    <a:pt x="289" y="58"/>
                  </a:lnTo>
                  <a:lnTo>
                    <a:pt x="278" y="50"/>
                  </a:lnTo>
                  <a:lnTo>
                    <a:pt x="278" y="38"/>
                  </a:lnTo>
                  <a:lnTo>
                    <a:pt x="287" y="17"/>
                  </a:lnTo>
                  <a:lnTo>
                    <a:pt x="284" y="13"/>
                  </a:lnTo>
                  <a:lnTo>
                    <a:pt x="153" y="84"/>
                  </a:lnTo>
                  <a:lnTo>
                    <a:pt x="76" y="25"/>
                  </a:lnTo>
                  <a:lnTo>
                    <a:pt x="0" y="2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9" name="Freeform 13"/>
            <p:cNvSpPr>
              <a:spLocks/>
            </p:cNvSpPr>
            <p:nvPr/>
          </p:nvSpPr>
          <p:spPr bwMode="auto">
            <a:xfrm>
              <a:off x="3768725" y="3338513"/>
              <a:ext cx="204788" cy="612775"/>
            </a:xfrm>
            <a:custGeom>
              <a:avLst/>
              <a:gdLst>
                <a:gd name="T0" fmla="*/ 73 w 114"/>
                <a:gd name="T1" fmla="*/ 0 h 414"/>
                <a:gd name="T2" fmla="*/ 12 w 114"/>
                <a:gd name="T3" fmla="*/ 80 h 414"/>
                <a:gd name="T4" fmla="*/ 29 w 114"/>
                <a:gd name="T5" fmla="*/ 192 h 414"/>
                <a:gd name="T6" fmla="*/ 0 w 114"/>
                <a:gd name="T7" fmla="*/ 209 h 414"/>
                <a:gd name="T8" fmla="*/ 8 w 114"/>
                <a:gd name="T9" fmla="*/ 301 h 414"/>
                <a:gd name="T10" fmla="*/ 69 w 114"/>
                <a:gd name="T11" fmla="*/ 410 h 414"/>
                <a:gd name="T12" fmla="*/ 114 w 114"/>
                <a:gd name="T13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414">
                  <a:moveTo>
                    <a:pt x="73" y="0"/>
                  </a:moveTo>
                  <a:lnTo>
                    <a:pt x="12" y="80"/>
                  </a:lnTo>
                  <a:lnTo>
                    <a:pt x="29" y="192"/>
                  </a:lnTo>
                  <a:lnTo>
                    <a:pt x="0" y="209"/>
                  </a:lnTo>
                  <a:lnTo>
                    <a:pt x="8" y="301"/>
                  </a:lnTo>
                  <a:lnTo>
                    <a:pt x="69" y="410"/>
                  </a:lnTo>
                  <a:lnTo>
                    <a:pt x="114" y="41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0" name="Freeform 14"/>
            <p:cNvSpPr>
              <a:spLocks/>
            </p:cNvSpPr>
            <p:nvPr/>
          </p:nvSpPr>
          <p:spPr bwMode="auto">
            <a:xfrm>
              <a:off x="2058988" y="3330575"/>
              <a:ext cx="1214437" cy="311150"/>
            </a:xfrm>
            <a:custGeom>
              <a:avLst/>
              <a:gdLst>
                <a:gd name="T0" fmla="*/ 670 w 670"/>
                <a:gd name="T1" fmla="*/ 159 h 213"/>
                <a:gd name="T2" fmla="*/ 493 w 670"/>
                <a:gd name="T3" fmla="*/ 67 h 213"/>
                <a:gd name="T4" fmla="*/ 380 w 670"/>
                <a:gd name="T5" fmla="*/ 79 h 213"/>
                <a:gd name="T6" fmla="*/ 305 w 670"/>
                <a:gd name="T7" fmla="*/ 159 h 213"/>
                <a:gd name="T8" fmla="*/ 184 w 670"/>
                <a:gd name="T9" fmla="*/ 155 h 213"/>
                <a:gd name="T10" fmla="*/ 138 w 670"/>
                <a:gd name="T11" fmla="*/ 205 h 213"/>
                <a:gd name="T12" fmla="*/ 127 w 670"/>
                <a:gd name="T13" fmla="*/ 213 h 213"/>
                <a:gd name="T14" fmla="*/ 117 w 670"/>
                <a:gd name="T15" fmla="*/ 201 h 213"/>
                <a:gd name="T16" fmla="*/ 111 w 670"/>
                <a:gd name="T17" fmla="*/ 186 h 213"/>
                <a:gd name="T18" fmla="*/ 111 w 670"/>
                <a:gd name="T19" fmla="*/ 155 h 213"/>
                <a:gd name="T20" fmla="*/ 106 w 670"/>
                <a:gd name="T21" fmla="*/ 142 h 213"/>
                <a:gd name="T22" fmla="*/ 100 w 670"/>
                <a:gd name="T23" fmla="*/ 138 h 213"/>
                <a:gd name="T24" fmla="*/ 88 w 670"/>
                <a:gd name="T25" fmla="*/ 138 h 213"/>
                <a:gd name="T26" fmla="*/ 83 w 670"/>
                <a:gd name="T27" fmla="*/ 132 h 213"/>
                <a:gd name="T28" fmla="*/ 81 w 670"/>
                <a:gd name="T29" fmla="*/ 127 h 213"/>
                <a:gd name="T30" fmla="*/ 88 w 670"/>
                <a:gd name="T31" fmla="*/ 109 h 213"/>
                <a:gd name="T32" fmla="*/ 39 w 670"/>
                <a:gd name="T33" fmla="*/ 102 h 213"/>
                <a:gd name="T34" fmla="*/ 0 w 670"/>
                <a:gd name="T35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70" h="213">
                  <a:moveTo>
                    <a:pt x="670" y="159"/>
                  </a:moveTo>
                  <a:lnTo>
                    <a:pt x="493" y="67"/>
                  </a:lnTo>
                  <a:lnTo>
                    <a:pt x="380" y="79"/>
                  </a:lnTo>
                  <a:lnTo>
                    <a:pt x="305" y="159"/>
                  </a:lnTo>
                  <a:lnTo>
                    <a:pt x="184" y="155"/>
                  </a:lnTo>
                  <a:lnTo>
                    <a:pt x="138" y="205"/>
                  </a:lnTo>
                  <a:lnTo>
                    <a:pt x="127" y="213"/>
                  </a:lnTo>
                  <a:lnTo>
                    <a:pt x="117" y="201"/>
                  </a:lnTo>
                  <a:lnTo>
                    <a:pt x="111" y="186"/>
                  </a:lnTo>
                  <a:lnTo>
                    <a:pt x="111" y="155"/>
                  </a:lnTo>
                  <a:lnTo>
                    <a:pt x="106" y="142"/>
                  </a:lnTo>
                  <a:lnTo>
                    <a:pt x="100" y="138"/>
                  </a:lnTo>
                  <a:lnTo>
                    <a:pt x="88" y="138"/>
                  </a:lnTo>
                  <a:lnTo>
                    <a:pt x="83" y="132"/>
                  </a:lnTo>
                  <a:lnTo>
                    <a:pt x="81" y="127"/>
                  </a:lnTo>
                  <a:lnTo>
                    <a:pt x="88" y="109"/>
                  </a:lnTo>
                  <a:lnTo>
                    <a:pt x="39" y="102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1" name="Freeform 15"/>
            <p:cNvSpPr>
              <a:spLocks/>
            </p:cNvSpPr>
            <p:nvPr/>
          </p:nvSpPr>
          <p:spPr bwMode="auto">
            <a:xfrm>
              <a:off x="3079750" y="3567113"/>
              <a:ext cx="193675" cy="220662"/>
            </a:xfrm>
            <a:custGeom>
              <a:avLst/>
              <a:gdLst>
                <a:gd name="T0" fmla="*/ 108 w 108"/>
                <a:gd name="T1" fmla="*/ 0 h 152"/>
                <a:gd name="T2" fmla="*/ 108 w 108"/>
                <a:gd name="T3" fmla="*/ 35 h 152"/>
                <a:gd name="T4" fmla="*/ 54 w 108"/>
                <a:gd name="T5" fmla="*/ 39 h 152"/>
                <a:gd name="T6" fmla="*/ 4 w 108"/>
                <a:gd name="T7" fmla="*/ 87 h 152"/>
                <a:gd name="T8" fmla="*/ 0 w 108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52">
                  <a:moveTo>
                    <a:pt x="108" y="0"/>
                  </a:moveTo>
                  <a:lnTo>
                    <a:pt x="108" y="35"/>
                  </a:lnTo>
                  <a:lnTo>
                    <a:pt x="54" y="39"/>
                  </a:lnTo>
                  <a:lnTo>
                    <a:pt x="4" y="87"/>
                  </a:lnTo>
                  <a:lnTo>
                    <a:pt x="0" y="152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2" name="Freeform 16"/>
            <p:cNvSpPr>
              <a:spLocks/>
            </p:cNvSpPr>
            <p:nvPr/>
          </p:nvSpPr>
          <p:spPr bwMode="auto">
            <a:xfrm>
              <a:off x="3079750" y="3787775"/>
              <a:ext cx="98425" cy="247650"/>
            </a:xfrm>
            <a:custGeom>
              <a:avLst/>
              <a:gdLst>
                <a:gd name="T0" fmla="*/ 0 w 56"/>
                <a:gd name="T1" fmla="*/ 0 h 165"/>
                <a:gd name="T2" fmla="*/ 56 w 56"/>
                <a:gd name="T3" fmla="*/ 25 h 165"/>
                <a:gd name="T4" fmla="*/ 14 w 56"/>
                <a:gd name="T5" fmla="*/ 94 h 165"/>
                <a:gd name="T6" fmla="*/ 25 w 56"/>
                <a:gd name="T7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165">
                  <a:moveTo>
                    <a:pt x="0" y="0"/>
                  </a:moveTo>
                  <a:lnTo>
                    <a:pt x="56" y="25"/>
                  </a:lnTo>
                  <a:lnTo>
                    <a:pt x="14" y="94"/>
                  </a:lnTo>
                  <a:lnTo>
                    <a:pt x="25" y="16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3" name="Line 17"/>
            <p:cNvSpPr>
              <a:spLocks noChangeShapeType="1"/>
            </p:cNvSpPr>
            <p:nvPr/>
          </p:nvSpPr>
          <p:spPr bwMode="auto">
            <a:xfrm>
              <a:off x="3119438" y="4035425"/>
              <a:ext cx="234950" cy="155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4" name="Freeform 18"/>
            <p:cNvSpPr>
              <a:spLocks/>
            </p:cNvSpPr>
            <p:nvPr/>
          </p:nvSpPr>
          <p:spPr bwMode="auto">
            <a:xfrm>
              <a:off x="1814513" y="3330575"/>
              <a:ext cx="244475" cy="569913"/>
            </a:xfrm>
            <a:custGeom>
              <a:avLst/>
              <a:gdLst>
                <a:gd name="T0" fmla="*/ 136 w 136"/>
                <a:gd name="T1" fmla="*/ 0 h 389"/>
                <a:gd name="T2" fmla="*/ 6 w 136"/>
                <a:gd name="T3" fmla="*/ 111 h 389"/>
                <a:gd name="T4" fmla="*/ 0 w 136"/>
                <a:gd name="T5" fmla="*/ 345 h 389"/>
                <a:gd name="T6" fmla="*/ 25 w 136"/>
                <a:gd name="T7" fmla="*/ 389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389">
                  <a:moveTo>
                    <a:pt x="136" y="0"/>
                  </a:moveTo>
                  <a:lnTo>
                    <a:pt x="6" y="111"/>
                  </a:lnTo>
                  <a:lnTo>
                    <a:pt x="0" y="345"/>
                  </a:lnTo>
                  <a:lnTo>
                    <a:pt x="25" y="38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5" name="Freeform 19"/>
            <p:cNvSpPr>
              <a:spLocks/>
            </p:cNvSpPr>
            <p:nvPr/>
          </p:nvSpPr>
          <p:spPr bwMode="auto">
            <a:xfrm>
              <a:off x="1031875" y="3065463"/>
              <a:ext cx="750888" cy="776287"/>
            </a:xfrm>
            <a:custGeom>
              <a:avLst/>
              <a:gdLst>
                <a:gd name="T0" fmla="*/ 296 w 415"/>
                <a:gd name="T1" fmla="*/ 0 h 526"/>
                <a:gd name="T2" fmla="*/ 307 w 415"/>
                <a:gd name="T3" fmla="*/ 8 h 526"/>
                <a:gd name="T4" fmla="*/ 328 w 415"/>
                <a:gd name="T5" fmla="*/ 20 h 526"/>
                <a:gd name="T6" fmla="*/ 342 w 415"/>
                <a:gd name="T7" fmla="*/ 33 h 526"/>
                <a:gd name="T8" fmla="*/ 357 w 415"/>
                <a:gd name="T9" fmla="*/ 48 h 526"/>
                <a:gd name="T10" fmla="*/ 380 w 415"/>
                <a:gd name="T11" fmla="*/ 69 h 526"/>
                <a:gd name="T12" fmla="*/ 384 w 415"/>
                <a:gd name="T13" fmla="*/ 85 h 526"/>
                <a:gd name="T14" fmla="*/ 397 w 415"/>
                <a:gd name="T15" fmla="*/ 98 h 526"/>
                <a:gd name="T16" fmla="*/ 415 w 415"/>
                <a:gd name="T17" fmla="*/ 108 h 526"/>
                <a:gd name="T18" fmla="*/ 309 w 415"/>
                <a:gd name="T19" fmla="*/ 244 h 526"/>
                <a:gd name="T20" fmla="*/ 225 w 415"/>
                <a:gd name="T21" fmla="*/ 252 h 526"/>
                <a:gd name="T22" fmla="*/ 188 w 415"/>
                <a:gd name="T23" fmla="*/ 353 h 526"/>
                <a:gd name="T24" fmla="*/ 125 w 415"/>
                <a:gd name="T25" fmla="*/ 376 h 526"/>
                <a:gd name="T26" fmla="*/ 19 w 415"/>
                <a:gd name="T27" fmla="*/ 486 h 526"/>
                <a:gd name="T28" fmla="*/ 0 w 415"/>
                <a:gd name="T29" fmla="*/ 526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5" h="526">
                  <a:moveTo>
                    <a:pt x="296" y="0"/>
                  </a:moveTo>
                  <a:lnTo>
                    <a:pt x="307" y="8"/>
                  </a:lnTo>
                  <a:lnTo>
                    <a:pt x="328" y="20"/>
                  </a:lnTo>
                  <a:lnTo>
                    <a:pt x="342" y="33"/>
                  </a:lnTo>
                  <a:lnTo>
                    <a:pt x="357" y="48"/>
                  </a:lnTo>
                  <a:lnTo>
                    <a:pt x="380" y="69"/>
                  </a:lnTo>
                  <a:lnTo>
                    <a:pt x="384" y="85"/>
                  </a:lnTo>
                  <a:lnTo>
                    <a:pt x="397" y="98"/>
                  </a:lnTo>
                  <a:lnTo>
                    <a:pt x="415" y="108"/>
                  </a:lnTo>
                  <a:lnTo>
                    <a:pt x="309" y="244"/>
                  </a:lnTo>
                  <a:lnTo>
                    <a:pt x="225" y="252"/>
                  </a:lnTo>
                  <a:lnTo>
                    <a:pt x="188" y="353"/>
                  </a:lnTo>
                  <a:lnTo>
                    <a:pt x="125" y="376"/>
                  </a:lnTo>
                  <a:lnTo>
                    <a:pt x="19" y="486"/>
                  </a:lnTo>
                  <a:lnTo>
                    <a:pt x="0" y="52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6" name="Freeform 20"/>
            <p:cNvSpPr>
              <a:spLocks/>
            </p:cNvSpPr>
            <p:nvPr/>
          </p:nvSpPr>
          <p:spPr bwMode="auto">
            <a:xfrm>
              <a:off x="4273550" y="5051425"/>
              <a:ext cx="576263" cy="633413"/>
            </a:xfrm>
            <a:custGeom>
              <a:avLst/>
              <a:gdLst>
                <a:gd name="T0" fmla="*/ 289 w 320"/>
                <a:gd name="T1" fmla="*/ 426 h 426"/>
                <a:gd name="T2" fmla="*/ 303 w 320"/>
                <a:gd name="T3" fmla="*/ 418 h 426"/>
                <a:gd name="T4" fmla="*/ 307 w 320"/>
                <a:gd name="T5" fmla="*/ 408 h 426"/>
                <a:gd name="T6" fmla="*/ 314 w 320"/>
                <a:gd name="T7" fmla="*/ 383 h 426"/>
                <a:gd name="T8" fmla="*/ 320 w 320"/>
                <a:gd name="T9" fmla="*/ 370 h 426"/>
                <a:gd name="T10" fmla="*/ 240 w 320"/>
                <a:gd name="T11" fmla="*/ 278 h 426"/>
                <a:gd name="T12" fmla="*/ 245 w 320"/>
                <a:gd name="T13" fmla="*/ 263 h 426"/>
                <a:gd name="T14" fmla="*/ 243 w 320"/>
                <a:gd name="T15" fmla="*/ 251 h 426"/>
                <a:gd name="T16" fmla="*/ 241 w 320"/>
                <a:gd name="T17" fmla="*/ 241 h 426"/>
                <a:gd name="T18" fmla="*/ 232 w 320"/>
                <a:gd name="T19" fmla="*/ 220 h 426"/>
                <a:gd name="T20" fmla="*/ 224 w 320"/>
                <a:gd name="T21" fmla="*/ 201 h 426"/>
                <a:gd name="T22" fmla="*/ 211 w 320"/>
                <a:gd name="T23" fmla="*/ 174 h 426"/>
                <a:gd name="T24" fmla="*/ 195 w 320"/>
                <a:gd name="T25" fmla="*/ 151 h 426"/>
                <a:gd name="T26" fmla="*/ 184 w 320"/>
                <a:gd name="T27" fmla="*/ 144 h 426"/>
                <a:gd name="T28" fmla="*/ 165 w 320"/>
                <a:gd name="T29" fmla="*/ 130 h 426"/>
                <a:gd name="T30" fmla="*/ 161 w 320"/>
                <a:gd name="T31" fmla="*/ 99 h 426"/>
                <a:gd name="T32" fmla="*/ 163 w 320"/>
                <a:gd name="T33" fmla="*/ 88 h 426"/>
                <a:gd name="T34" fmla="*/ 126 w 320"/>
                <a:gd name="T35" fmla="*/ 84 h 426"/>
                <a:gd name="T36" fmla="*/ 126 w 320"/>
                <a:gd name="T37" fmla="*/ 76 h 426"/>
                <a:gd name="T38" fmla="*/ 119 w 320"/>
                <a:gd name="T39" fmla="*/ 71 h 426"/>
                <a:gd name="T40" fmla="*/ 111 w 320"/>
                <a:gd name="T41" fmla="*/ 67 h 426"/>
                <a:gd name="T42" fmla="*/ 101 w 320"/>
                <a:gd name="T43" fmla="*/ 7 h 426"/>
                <a:gd name="T44" fmla="*/ 0 w 320"/>
                <a:gd name="T45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0" h="426">
                  <a:moveTo>
                    <a:pt x="289" y="426"/>
                  </a:moveTo>
                  <a:lnTo>
                    <a:pt x="303" y="418"/>
                  </a:lnTo>
                  <a:lnTo>
                    <a:pt x="307" y="408"/>
                  </a:lnTo>
                  <a:lnTo>
                    <a:pt x="314" y="383"/>
                  </a:lnTo>
                  <a:lnTo>
                    <a:pt x="320" y="370"/>
                  </a:lnTo>
                  <a:lnTo>
                    <a:pt x="240" y="278"/>
                  </a:lnTo>
                  <a:lnTo>
                    <a:pt x="245" y="263"/>
                  </a:lnTo>
                  <a:lnTo>
                    <a:pt x="243" y="251"/>
                  </a:lnTo>
                  <a:lnTo>
                    <a:pt x="241" y="241"/>
                  </a:lnTo>
                  <a:lnTo>
                    <a:pt x="232" y="220"/>
                  </a:lnTo>
                  <a:lnTo>
                    <a:pt x="224" y="201"/>
                  </a:lnTo>
                  <a:lnTo>
                    <a:pt x="211" y="174"/>
                  </a:lnTo>
                  <a:lnTo>
                    <a:pt x="195" y="151"/>
                  </a:lnTo>
                  <a:lnTo>
                    <a:pt x="184" y="144"/>
                  </a:lnTo>
                  <a:lnTo>
                    <a:pt x="165" y="130"/>
                  </a:lnTo>
                  <a:lnTo>
                    <a:pt x="161" y="99"/>
                  </a:lnTo>
                  <a:lnTo>
                    <a:pt x="163" y="88"/>
                  </a:lnTo>
                  <a:lnTo>
                    <a:pt x="126" y="84"/>
                  </a:lnTo>
                  <a:lnTo>
                    <a:pt x="126" y="76"/>
                  </a:lnTo>
                  <a:lnTo>
                    <a:pt x="119" y="71"/>
                  </a:lnTo>
                  <a:lnTo>
                    <a:pt x="111" y="67"/>
                  </a:lnTo>
                  <a:lnTo>
                    <a:pt x="101" y="7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7" name="Freeform 21"/>
            <p:cNvSpPr>
              <a:spLocks/>
            </p:cNvSpPr>
            <p:nvPr/>
          </p:nvSpPr>
          <p:spPr bwMode="auto">
            <a:xfrm>
              <a:off x="4111625" y="4992688"/>
              <a:ext cx="161925" cy="58737"/>
            </a:xfrm>
            <a:custGeom>
              <a:avLst/>
              <a:gdLst>
                <a:gd name="T0" fmla="*/ 0 w 87"/>
                <a:gd name="T1" fmla="*/ 0 h 41"/>
                <a:gd name="T2" fmla="*/ 48 w 87"/>
                <a:gd name="T3" fmla="*/ 39 h 41"/>
                <a:gd name="T4" fmla="*/ 87 w 87"/>
                <a:gd name="T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41">
                  <a:moveTo>
                    <a:pt x="0" y="0"/>
                  </a:moveTo>
                  <a:lnTo>
                    <a:pt x="48" y="39"/>
                  </a:lnTo>
                  <a:lnTo>
                    <a:pt x="87" y="4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8" name="Line 22"/>
            <p:cNvSpPr>
              <a:spLocks noChangeShapeType="1"/>
            </p:cNvSpPr>
            <p:nvPr/>
          </p:nvSpPr>
          <p:spPr bwMode="auto">
            <a:xfrm flipV="1">
              <a:off x="4111625" y="4899025"/>
              <a:ext cx="47625" cy="936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9" name="Line 23"/>
            <p:cNvSpPr>
              <a:spLocks noChangeShapeType="1"/>
            </p:cNvSpPr>
            <p:nvPr/>
          </p:nvSpPr>
          <p:spPr bwMode="auto">
            <a:xfrm>
              <a:off x="4391025" y="4791075"/>
              <a:ext cx="2206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0" name="Freeform 24"/>
            <p:cNvSpPr>
              <a:spLocks/>
            </p:cNvSpPr>
            <p:nvPr/>
          </p:nvSpPr>
          <p:spPr bwMode="auto">
            <a:xfrm>
              <a:off x="4159250" y="4784725"/>
              <a:ext cx="231775" cy="114300"/>
            </a:xfrm>
            <a:custGeom>
              <a:avLst/>
              <a:gdLst>
                <a:gd name="T0" fmla="*/ 129 w 129"/>
                <a:gd name="T1" fmla="*/ 4 h 77"/>
                <a:gd name="T2" fmla="*/ 92 w 129"/>
                <a:gd name="T3" fmla="*/ 0 h 77"/>
                <a:gd name="T4" fmla="*/ 102 w 129"/>
                <a:gd name="T5" fmla="*/ 21 h 77"/>
                <a:gd name="T6" fmla="*/ 0 w 129"/>
                <a:gd name="T7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9" h="77">
                  <a:moveTo>
                    <a:pt x="129" y="4"/>
                  </a:moveTo>
                  <a:lnTo>
                    <a:pt x="92" y="0"/>
                  </a:lnTo>
                  <a:lnTo>
                    <a:pt x="102" y="21"/>
                  </a:lnTo>
                  <a:lnTo>
                    <a:pt x="0" y="7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1" name="Freeform 25"/>
            <p:cNvSpPr>
              <a:spLocks/>
            </p:cNvSpPr>
            <p:nvPr/>
          </p:nvSpPr>
          <p:spPr bwMode="auto">
            <a:xfrm>
              <a:off x="3119438" y="3641725"/>
              <a:ext cx="579437" cy="396875"/>
            </a:xfrm>
            <a:custGeom>
              <a:avLst/>
              <a:gdLst>
                <a:gd name="T0" fmla="*/ 0 w 317"/>
                <a:gd name="T1" fmla="*/ 265 h 270"/>
                <a:gd name="T2" fmla="*/ 91 w 317"/>
                <a:gd name="T3" fmla="*/ 234 h 270"/>
                <a:gd name="T4" fmla="*/ 169 w 317"/>
                <a:gd name="T5" fmla="*/ 270 h 270"/>
                <a:gd name="T6" fmla="*/ 181 w 317"/>
                <a:gd name="T7" fmla="*/ 267 h 270"/>
                <a:gd name="T8" fmla="*/ 196 w 317"/>
                <a:gd name="T9" fmla="*/ 267 h 270"/>
                <a:gd name="T10" fmla="*/ 208 w 317"/>
                <a:gd name="T11" fmla="*/ 261 h 270"/>
                <a:gd name="T12" fmla="*/ 221 w 317"/>
                <a:gd name="T13" fmla="*/ 261 h 270"/>
                <a:gd name="T14" fmla="*/ 236 w 317"/>
                <a:gd name="T15" fmla="*/ 257 h 270"/>
                <a:gd name="T16" fmla="*/ 254 w 317"/>
                <a:gd name="T17" fmla="*/ 257 h 270"/>
                <a:gd name="T18" fmla="*/ 271 w 317"/>
                <a:gd name="T19" fmla="*/ 249 h 270"/>
                <a:gd name="T20" fmla="*/ 283 w 317"/>
                <a:gd name="T21" fmla="*/ 249 h 270"/>
                <a:gd name="T22" fmla="*/ 317 w 317"/>
                <a:gd name="T23" fmla="*/ 144 h 270"/>
                <a:gd name="T24" fmla="*/ 265 w 317"/>
                <a:gd name="T25" fmla="*/ 107 h 270"/>
                <a:gd name="T26" fmla="*/ 258 w 317"/>
                <a:gd name="T27" fmla="*/ 54 h 270"/>
                <a:gd name="T28" fmla="*/ 165 w 317"/>
                <a:gd name="T29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7" h="270">
                  <a:moveTo>
                    <a:pt x="0" y="265"/>
                  </a:moveTo>
                  <a:lnTo>
                    <a:pt x="91" y="234"/>
                  </a:lnTo>
                  <a:lnTo>
                    <a:pt x="169" y="270"/>
                  </a:lnTo>
                  <a:lnTo>
                    <a:pt x="181" y="267"/>
                  </a:lnTo>
                  <a:lnTo>
                    <a:pt x="196" y="267"/>
                  </a:lnTo>
                  <a:lnTo>
                    <a:pt x="208" y="261"/>
                  </a:lnTo>
                  <a:lnTo>
                    <a:pt x="221" y="261"/>
                  </a:lnTo>
                  <a:lnTo>
                    <a:pt x="236" y="257"/>
                  </a:lnTo>
                  <a:lnTo>
                    <a:pt x="254" y="257"/>
                  </a:lnTo>
                  <a:lnTo>
                    <a:pt x="271" y="249"/>
                  </a:lnTo>
                  <a:lnTo>
                    <a:pt x="283" y="249"/>
                  </a:lnTo>
                  <a:lnTo>
                    <a:pt x="317" y="144"/>
                  </a:lnTo>
                  <a:lnTo>
                    <a:pt x="265" y="107"/>
                  </a:lnTo>
                  <a:lnTo>
                    <a:pt x="258" y="54"/>
                  </a:lnTo>
                  <a:lnTo>
                    <a:pt x="16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2" name="Freeform 26"/>
            <p:cNvSpPr>
              <a:spLocks/>
            </p:cNvSpPr>
            <p:nvPr/>
          </p:nvSpPr>
          <p:spPr bwMode="auto">
            <a:xfrm>
              <a:off x="3408363" y="4992688"/>
              <a:ext cx="703262" cy="188912"/>
            </a:xfrm>
            <a:custGeom>
              <a:avLst/>
              <a:gdLst>
                <a:gd name="T0" fmla="*/ 393 w 393"/>
                <a:gd name="T1" fmla="*/ 0 h 129"/>
                <a:gd name="T2" fmla="*/ 347 w 393"/>
                <a:gd name="T3" fmla="*/ 0 h 129"/>
                <a:gd name="T4" fmla="*/ 341 w 393"/>
                <a:gd name="T5" fmla="*/ 23 h 129"/>
                <a:gd name="T6" fmla="*/ 349 w 393"/>
                <a:gd name="T7" fmla="*/ 27 h 129"/>
                <a:gd name="T8" fmla="*/ 359 w 393"/>
                <a:gd name="T9" fmla="*/ 44 h 129"/>
                <a:gd name="T10" fmla="*/ 359 w 393"/>
                <a:gd name="T11" fmla="*/ 60 h 129"/>
                <a:gd name="T12" fmla="*/ 338 w 393"/>
                <a:gd name="T13" fmla="*/ 71 h 129"/>
                <a:gd name="T14" fmla="*/ 318 w 393"/>
                <a:gd name="T15" fmla="*/ 75 h 129"/>
                <a:gd name="T16" fmla="*/ 297 w 393"/>
                <a:gd name="T17" fmla="*/ 75 h 129"/>
                <a:gd name="T18" fmla="*/ 278 w 393"/>
                <a:gd name="T19" fmla="*/ 104 h 129"/>
                <a:gd name="T20" fmla="*/ 244 w 393"/>
                <a:gd name="T21" fmla="*/ 75 h 129"/>
                <a:gd name="T22" fmla="*/ 217 w 393"/>
                <a:gd name="T23" fmla="*/ 121 h 129"/>
                <a:gd name="T24" fmla="*/ 75 w 393"/>
                <a:gd name="T25" fmla="*/ 85 h 129"/>
                <a:gd name="T26" fmla="*/ 0 w 393"/>
                <a:gd name="T27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3" h="129">
                  <a:moveTo>
                    <a:pt x="393" y="0"/>
                  </a:moveTo>
                  <a:lnTo>
                    <a:pt x="347" y="0"/>
                  </a:lnTo>
                  <a:lnTo>
                    <a:pt x="341" y="23"/>
                  </a:lnTo>
                  <a:lnTo>
                    <a:pt x="349" y="27"/>
                  </a:lnTo>
                  <a:lnTo>
                    <a:pt x="359" y="44"/>
                  </a:lnTo>
                  <a:lnTo>
                    <a:pt x="359" y="60"/>
                  </a:lnTo>
                  <a:lnTo>
                    <a:pt x="338" y="71"/>
                  </a:lnTo>
                  <a:lnTo>
                    <a:pt x="318" y="75"/>
                  </a:lnTo>
                  <a:lnTo>
                    <a:pt x="297" y="75"/>
                  </a:lnTo>
                  <a:lnTo>
                    <a:pt x="278" y="104"/>
                  </a:lnTo>
                  <a:lnTo>
                    <a:pt x="244" y="75"/>
                  </a:lnTo>
                  <a:lnTo>
                    <a:pt x="217" y="121"/>
                  </a:lnTo>
                  <a:lnTo>
                    <a:pt x="75" y="85"/>
                  </a:lnTo>
                  <a:lnTo>
                    <a:pt x="0" y="12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3" name="Line 27"/>
            <p:cNvSpPr>
              <a:spLocks noChangeShapeType="1"/>
            </p:cNvSpPr>
            <p:nvPr/>
          </p:nvSpPr>
          <p:spPr bwMode="auto">
            <a:xfrm flipH="1" flipV="1">
              <a:off x="4062413" y="4281488"/>
              <a:ext cx="11112" cy="1254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4" name="Freeform 28"/>
            <p:cNvSpPr>
              <a:spLocks/>
            </p:cNvSpPr>
            <p:nvPr/>
          </p:nvSpPr>
          <p:spPr bwMode="auto">
            <a:xfrm>
              <a:off x="3471863" y="4156075"/>
              <a:ext cx="590550" cy="168275"/>
            </a:xfrm>
            <a:custGeom>
              <a:avLst/>
              <a:gdLst>
                <a:gd name="T0" fmla="*/ 0 w 327"/>
                <a:gd name="T1" fmla="*/ 102 h 110"/>
                <a:gd name="T2" fmla="*/ 169 w 327"/>
                <a:gd name="T3" fmla="*/ 110 h 110"/>
                <a:gd name="T4" fmla="*/ 236 w 327"/>
                <a:gd name="T5" fmla="*/ 81 h 110"/>
                <a:gd name="T6" fmla="*/ 292 w 327"/>
                <a:gd name="T7" fmla="*/ 0 h 110"/>
                <a:gd name="T8" fmla="*/ 319 w 327"/>
                <a:gd name="T9" fmla="*/ 6 h 110"/>
                <a:gd name="T10" fmla="*/ 327 w 327"/>
                <a:gd name="T11" fmla="*/ 83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7" h="110">
                  <a:moveTo>
                    <a:pt x="0" y="102"/>
                  </a:moveTo>
                  <a:lnTo>
                    <a:pt x="169" y="110"/>
                  </a:lnTo>
                  <a:lnTo>
                    <a:pt x="236" y="81"/>
                  </a:lnTo>
                  <a:lnTo>
                    <a:pt x="292" y="0"/>
                  </a:lnTo>
                  <a:lnTo>
                    <a:pt x="319" y="6"/>
                  </a:lnTo>
                  <a:lnTo>
                    <a:pt x="327" y="83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5" name="Freeform 29"/>
            <p:cNvSpPr>
              <a:spLocks/>
            </p:cNvSpPr>
            <p:nvPr/>
          </p:nvSpPr>
          <p:spPr bwMode="auto">
            <a:xfrm>
              <a:off x="3560763" y="4635500"/>
              <a:ext cx="273050" cy="174625"/>
            </a:xfrm>
            <a:custGeom>
              <a:avLst/>
              <a:gdLst>
                <a:gd name="T0" fmla="*/ 150 w 150"/>
                <a:gd name="T1" fmla="*/ 119 h 119"/>
                <a:gd name="T2" fmla="*/ 19 w 150"/>
                <a:gd name="T3" fmla="*/ 65 h 119"/>
                <a:gd name="T4" fmla="*/ 37 w 150"/>
                <a:gd name="T5" fmla="*/ 19 h 119"/>
                <a:gd name="T6" fmla="*/ 0 w 150"/>
                <a:gd name="T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0" h="119">
                  <a:moveTo>
                    <a:pt x="150" y="119"/>
                  </a:moveTo>
                  <a:lnTo>
                    <a:pt x="19" y="65"/>
                  </a:lnTo>
                  <a:lnTo>
                    <a:pt x="37" y="1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6" name="Freeform 30"/>
            <p:cNvSpPr>
              <a:spLocks/>
            </p:cNvSpPr>
            <p:nvPr/>
          </p:nvSpPr>
          <p:spPr bwMode="auto">
            <a:xfrm>
              <a:off x="3833813" y="4810125"/>
              <a:ext cx="325437" cy="88900"/>
            </a:xfrm>
            <a:custGeom>
              <a:avLst/>
              <a:gdLst>
                <a:gd name="T0" fmla="*/ 0 w 180"/>
                <a:gd name="T1" fmla="*/ 0 h 61"/>
                <a:gd name="T2" fmla="*/ 52 w 180"/>
                <a:gd name="T3" fmla="*/ 21 h 61"/>
                <a:gd name="T4" fmla="*/ 90 w 180"/>
                <a:gd name="T5" fmla="*/ 61 h 61"/>
                <a:gd name="T6" fmla="*/ 96 w 180"/>
                <a:gd name="T7" fmla="*/ 55 h 61"/>
                <a:gd name="T8" fmla="*/ 105 w 180"/>
                <a:gd name="T9" fmla="*/ 48 h 61"/>
                <a:gd name="T10" fmla="*/ 105 w 180"/>
                <a:gd name="T11" fmla="*/ 42 h 61"/>
                <a:gd name="T12" fmla="*/ 111 w 180"/>
                <a:gd name="T13" fmla="*/ 38 h 61"/>
                <a:gd name="T14" fmla="*/ 180 w 180"/>
                <a:gd name="T15" fmla="*/ 5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0" h="61">
                  <a:moveTo>
                    <a:pt x="0" y="0"/>
                  </a:moveTo>
                  <a:lnTo>
                    <a:pt x="52" y="21"/>
                  </a:lnTo>
                  <a:lnTo>
                    <a:pt x="90" y="61"/>
                  </a:lnTo>
                  <a:lnTo>
                    <a:pt x="96" y="55"/>
                  </a:lnTo>
                  <a:lnTo>
                    <a:pt x="105" y="48"/>
                  </a:lnTo>
                  <a:lnTo>
                    <a:pt x="105" y="42"/>
                  </a:lnTo>
                  <a:lnTo>
                    <a:pt x="111" y="38"/>
                  </a:lnTo>
                  <a:lnTo>
                    <a:pt x="180" y="5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7" name="Freeform 31"/>
            <p:cNvSpPr>
              <a:spLocks/>
            </p:cNvSpPr>
            <p:nvPr/>
          </p:nvSpPr>
          <p:spPr bwMode="auto">
            <a:xfrm>
              <a:off x="3103563" y="4191000"/>
              <a:ext cx="250825" cy="477838"/>
            </a:xfrm>
            <a:custGeom>
              <a:avLst/>
              <a:gdLst>
                <a:gd name="T0" fmla="*/ 140 w 140"/>
                <a:gd name="T1" fmla="*/ 0 h 327"/>
                <a:gd name="T2" fmla="*/ 128 w 140"/>
                <a:gd name="T3" fmla="*/ 69 h 327"/>
                <a:gd name="T4" fmla="*/ 80 w 140"/>
                <a:gd name="T5" fmla="*/ 94 h 327"/>
                <a:gd name="T6" fmla="*/ 65 w 140"/>
                <a:gd name="T7" fmla="*/ 179 h 327"/>
                <a:gd name="T8" fmla="*/ 23 w 140"/>
                <a:gd name="T9" fmla="*/ 204 h 327"/>
                <a:gd name="T10" fmla="*/ 21 w 140"/>
                <a:gd name="T11" fmla="*/ 229 h 327"/>
                <a:gd name="T12" fmla="*/ 0 w 140"/>
                <a:gd name="T13" fmla="*/ 250 h 327"/>
                <a:gd name="T14" fmla="*/ 2 w 140"/>
                <a:gd name="T15" fmla="*/ 327 h 327"/>
                <a:gd name="T16" fmla="*/ 115 w 140"/>
                <a:gd name="T17" fmla="*/ 32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327">
                  <a:moveTo>
                    <a:pt x="140" y="0"/>
                  </a:moveTo>
                  <a:lnTo>
                    <a:pt x="128" y="69"/>
                  </a:lnTo>
                  <a:lnTo>
                    <a:pt x="80" y="94"/>
                  </a:lnTo>
                  <a:lnTo>
                    <a:pt x="65" y="179"/>
                  </a:lnTo>
                  <a:lnTo>
                    <a:pt x="23" y="204"/>
                  </a:lnTo>
                  <a:lnTo>
                    <a:pt x="21" y="229"/>
                  </a:lnTo>
                  <a:lnTo>
                    <a:pt x="0" y="250"/>
                  </a:lnTo>
                  <a:lnTo>
                    <a:pt x="2" y="327"/>
                  </a:lnTo>
                  <a:lnTo>
                    <a:pt x="115" y="32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8" name="Freeform 32"/>
            <p:cNvSpPr>
              <a:spLocks/>
            </p:cNvSpPr>
            <p:nvPr/>
          </p:nvSpPr>
          <p:spPr bwMode="auto">
            <a:xfrm>
              <a:off x="3313113" y="4479925"/>
              <a:ext cx="55562" cy="188913"/>
            </a:xfrm>
            <a:custGeom>
              <a:avLst/>
              <a:gdLst>
                <a:gd name="T0" fmla="*/ 0 w 31"/>
                <a:gd name="T1" fmla="*/ 131 h 131"/>
                <a:gd name="T2" fmla="*/ 4 w 31"/>
                <a:gd name="T3" fmla="*/ 67 h 131"/>
                <a:gd name="T4" fmla="*/ 31 w 31"/>
                <a:gd name="T5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31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9" name="Freeform 33"/>
            <p:cNvSpPr>
              <a:spLocks/>
            </p:cNvSpPr>
            <p:nvPr/>
          </p:nvSpPr>
          <p:spPr bwMode="auto">
            <a:xfrm>
              <a:off x="3313113" y="4668838"/>
              <a:ext cx="146050" cy="42862"/>
            </a:xfrm>
            <a:custGeom>
              <a:avLst/>
              <a:gdLst>
                <a:gd name="T0" fmla="*/ 0 w 81"/>
                <a:gd name="T1" fmla="*/ 0 h 26"/>
                <a:gd name="T2" fmla="*/ 2 w 81"/>
                <a:gd name="T3" fmla="*/ 0 h 26"/>
                <a:gd name="T4" fmla="*/ 4 w 81"/>
                <a:gd name="T5" fmla="*/ 0 h 26"/>
                <a:gd name="T6" fmla="*/ 6 w 81"/>
                <a:gd name="T7" fmla="*/ 0 h 26"/>
                <a:gd name="T8" fmla="*/ 8 w 81"/>
                <a:gd name="T9" fmla="*/ 0 h 26"/>
                <a:gd name="T10" fmla="*/ 10 w 81"/>
                <a:gd name="T11" fmla="*/ 0 h 26"/>
                <a:gd name="T12" fmla="*/ 11 w 81"/>
                <a:gd name="T13" fmla="*/ 1 h 26"/>
                <a:gd name="T14" fmla="*/ 13 w 81"/>
                <a:gd name="T15" fmla="*/ 1 h 26"/>
                <a:gd name="T16" fmla="*/ 15 w 81"/>
                <a:gd name="T17" fmla="*/ 1 h 26"/>
                <a:gd name="T18" fmla="*/ 17 w 81"/>
                <a:gd name="T19" fmla="*/ 1 h 26"/>
                <a:gd name="T20" fmla="*/ 17 w 81"/>
                <a:gd name="T21" fmla="*/ 3 h 26"/>
                <a:gd name="T22" fmla="*/ 19 w 81"/>
                <a:gd name="T23" fmla="*/ 3 h 26"/>
                <a:gd name="T24" fmla="*/ 21 w 81"/>
                <a:gd name="T25" fmla="*/ 3 h 26"/>
                <a:gd name="T26" fmla="*/ 23 w 81"/>
                <a:gd name="T27" fmla="*/ 5 h 26"/>
                <a:gd name="T28" fmla="*/ 25 w 81"/>
                <a:gd name="T29" fmla="*/ 5 h 26"/>
                <a:gd name="T30" fmla="*/ 25 w 81"/>
                <a:gd name="T31" fmla="*/ 7 h 26"/>
                <a:gd name="T32" fmla="*/ 27 w 81"/>
                <a:gd name="T33" fmla="*/ 7 h 26"/>
                <a:gd name="T34" fmla="*/ 29 w 81"/>
                <a:gd name="T35" fmla="*/ 9 h 26"/>
                <a:gd name="T36" fmla="*/ 31 w 81"/>
                <a:gd name="T37" fmla="*/ 9 h 26"/>
                <a:gd name="T38" fmla="*/ 31 w 81"/>
                <a:gd name="T39" fmla="*/ 11 h 26"/>
                <a:gd name="T40" fmla="*/ 33 w 81"/>
                <a:gd name="T41" fmla="*/ 11 h 26"/>
                <a:gd name="T42" fmla="*/ 35 w 81"/>
                <a:gd name="T43" fmla="*/ 11 h 26"/>
                <a:gd name="T44" fmla="*/ 35 w 81"/>
                <a:gd name="T45" fmla="*/ 13 h 26"/>
                <a:gd name="T46" fmla="*/ 36 w 81"/>
                <a:gd name="T47" fmla="*/ 13 h 26"/>
                <a:gd name="T48" fmla="*/ 38 w 81"/>
                <a:gd name="T49" fmla="*/ 13 h 26"/>
                <a:gd name="T50" fmla="*/ 40 w 81"/>
                <a:gd name="T51" fmla="*/ 15 h 26"/>
                <a:gd name="T52" fmla="*/ 42 w 81"/>
                <a:gd name="T53" fmla="*/ 15 h 26"/>
                <a:gd name="T54" fmla="*/ 44 w 81"/>
                <a:gd name="T55" fmla="*/ 15 h 26"/>
                <a:gd name="T56" fmla="*/ 44 w 81"/>
                <a:gd name="T57" fmla="*/ 17 h 26"/>
                <a:gd name="T58" fmla="*/ 46 w 81"/>
                <a:gd name="T59" fmla="*/ 17 h 26"/>
                <a:gd name="T60" fmla="*/ 48 w 81"/>
                <a:gd name="T61" fmla="*/ 17 h 26"/>
                <a:gd name="T62" fmla="*/ 50 w 81"/>
                <a:gd name="T63" fmla="*/ 17 h 26"/>
                <a:gd name="T64" fmla="*/ 52 w 81"/>
                <a:gd name="T65" fmla="*/ 19 h 26"/>
                <a:gd name="T66" fmla="*/ 54 w 81"/>
                <a:gd name="T67" fmla="*/ 19 h 26"/>
                <a:gd name="T68" fmla="*/ 56 w 81"/>
                <a:gd name="T69" fmla="*/ 19 h 26"/>
                <a:gd name="T70" fmla="*/ 58 w 81"/>
                <a:gd name="T71" fmla="*/ 19 h 26"/>
                <a:gd name="T72" fmla="*/ 59 w 81"/>
                <a:gd name="T73" fmla="*/ 19 h 26"/>
                <a:gd name="T74" fmla="*/ 61 w 81"/>
                <a:gd name="T75" fmla="*/ 19 h 26"/>
                <a:gd name="T76" fmla="*/ 63 w 81"/>
                <a:gd name="T77" fmla="*/ 19 h 26"/>
                <a:gd name="T78" fmla="*/ 65 w 81"/>
                <a:gd name="T79" fmla="*/ 19 h 26"/>
                <a:gd name="T80" fmla="*/ 67 w 81"/>
                <a:gd name="T81" fmla="*/ 19 h 26"/>
                <a:gd name="T82" fmla="*/ 69 w 81"/>
                <a:gd name="T83" fmla="*/ 21 h 26"/>
                <a:gd name="T84" fmla="*/ 71 w 81"/>
                <a:gd name="T85" fmla="*/ 21 h 26"/>
                <a:gd name="T86" fmla="*/ 73 w 81"/>
                <a:gd name="T87" fmla="*/ 21 h 26"/>
                <a:gd name="T88" fmla="*/ 73 w 81"/>
                <a:gd name="T89" fmla="*/ 23 h 26"/>
                <a:gd name="T90" fmla="*/ 75 w 81"/>
                <a:gd name="T91" fmla="*/ 23 h 26"/>
                <a:gd name="T92" fmla="*/ 77 w 81"/>
                <a:gd name="T93" fmla="*/ 23 h 26"/>
                <a:gd name="T94" fmla="*/ 77 w 81"/>
                <a:gd name="T95" fmla="*/ 24 h 26"/>
                <a:gd name="T96" fmla="*/ 79 w 81"/>
                <a:gd name="T97" fmla="*/ 24 h 26"/>
                <a:gd name="T98" fmla="*/ 79 w 81"/>
                <a:gd name="T99" fmla="*/ 26 h 26"/>
                <a:gd name="T100" fmla="*/ 81 w 81"/>
                <a:gd name="T10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1" h="26">
                  <a:moveTo>
                    <a:pt x="0" y="0"/>
                  </a:moveTo>
                  <a:lnTo>
                    <a:pt x="2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1"/>
                  </a:lnTo>
                  <a:lnTo>
                    <a:pt x="15" y="1"/>
                  </a:lnTo>
                  <a:lnTo>
                    <a:pt x="17" y="1"/>
                  </a:lnTo>
                  <a:lnTo>
                    <a:pt x="17" y="3"/>
                  </a:lnTo>
                  <a:lnTo>
                    <a:pt x="19" y="3"/>
                  </a:lnTo>
                  <a:lnTo>
                    <a:pt x="21" y="3"/>
                  </a:lnTo>
                  <a:lnTo>
                    <a:pt x="23" y="5"/>
                  </a:lnTo>
                  <a:lnTo>
                    <a:pt x="25" y="5"/>
                  </a:lnTo>
                  <a:lnTo>
                    <a:pt x="25" y="7"/>
                  </a:lnTo>
                  <a:lnTo>
                    <a:pt x="27" y="7"/>
                  </a:lnTo>
                  <a:lnTo>
                    <a:pt x="29" y="9"/>
                  </a:lnTo>
                  <a:lnTo>
                    <a:pt x="31" y="9"/>
                  </a:lnTo>
                  <a:lnTo>
                    <a:pt x="31" y="11"/>
                  </a:lnTo>
                  <a:lnTo>
                    <a:pt x="33" y="11"/>
                  </a:lnTo>
                  <a:lnTo>
                    <a:pt x="35" y="11"/>
                  </a:lnTo>
                  <a:lnTo>
                    <a:pt x="35" y="13"/>
                  </a:lnTo>
                  <a:lnTo>
                    <a:pt x="36" y="13"/>
                  </a:lnTo>
                  <a:lnTo>
                    <a:pt x="38" y="13"/>
                  </a:lnTo>
                  <a:lnTo>
                    <a:pt x="40" y="15"/>
                  </a:lnTo>
                  <a:lnTo>
                    <a:pt x="42" y="15"/>
                  </a:lnTo>
                  <a:lnTo>
                    <a:pt x="44" y="15"/>
                  </a:lnTo>
                  <a:lnTo>
                    <a:pt x="44" y="17"/>
                  </a:lnTo>
                  <a:lnTo>
                    <a:pt x="46" y="17"/>
                  </a:lnTo>
                  <a:lnTo>
                    <a:pt x="48" y="17"/>
                  </a:lnTo>
                  <a:lnTo>
                    <a:pt x="50" y="17"/>
                  </a:lnTo>
                  <a:lnTo>
                    <a:pt x="52" y="19"/>
                  </a:lnTo>
                  <a:lnTo>
                    <a:pt x="54" y="19"/>
                  </a:lnTo>
                  <a:lnTo>
                    <a:pt x="56" y="19"/>
                  </a:lnTo>
                  <a:lnTo>
                    <a:pt x="58" y="19"/>
                  </a:lnTo>
                  <a:lnTo>
                    <a:pt x="59" y="19"/>
                  </a:lnTo>
                  <a:lnTo>
                    <a:pt x="61" y="19"/>
                  </a:lnTo>
                  <a:lnTo>
                    <a:pt x="63" y="19"/>
                  </a:lnTo>
                  <a:lnTo>
                    <a:pt x="65" y="19"/>
                  </a:lnTo>
                  <a:lnTo>
                    <a:pt x="67" y="19"/>
                  </a:lnTo>
                  <a:lnTo>
                    <a:pt x="69" y="21"/>
                  </a:lnTo>
                  <a:lnTo>
                    <a:pt x="71" y="21"/>
                  </a:lnTo>
                  <a:lnTo>
                    <a:pt x="73" y="21"/>
                  </a:lnTo>
                  <a:lnTo>
                    <a:pt x="73" y="23"/>
                  </a:lnTo>
                  <a:lnTo>
                    <a:pt x="75" y="23"/>
                  </a:lnTo>
                  <a:lnTo>
                    <a:pt x="77" y="23"/>
                  </a:lnTo>
                  <a:lnTo>
                    <a:pt x="77" y="24"/>
                  </a:lnTo>
                  <a:lnTo>
                    <a:pt x="79" y="24"/>
                  </a:lnTo>
                  <a:lnTo>
                    <a:pt x="79" y="26"/>
                  </a:lnTo>
                  <a:lnTo>
                    <a:pt x="81" y="2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0" name="Freeform 34"/>
            <p:cNvSpPr>
              <a:spLocks/>
            </p:cNvSpPr>
            <p:nvPr/>
          </p:nvSpPr>
          <p:spPr bwMode="auto">
            <a:xfrm>
              <a:off x="3459163" y="4635500"/>
              <a:ext cx="101600" cy="76200"/>
            </a:xfrm>
            <a:custGeom>
              <a:avLst/>
              <a:gdLst>
                <a:gd name="T0" fmla="*/ 57 w 57"/>
                <a:gd name="T1" fmla="*/ 0 h 51"/>
                <a:gd name="T2" fmla="*/ 40 w 57"/>
                <a:gd name="T3" fmla="*/ 48 h 51"/>
                <a:gd name="T4" fmla="*/ 0 w 57"/>
                <a:gd name="T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51">
                  <a:moveTo>
                    <a:pt x="57" y="0"/>
                  </a:moveTo>
                  <a:lnTo>
                    <a:pt x="40" y="48"/>
                  </a:lnTo>
                  <a:lnTo>
                    <a:pt x="0" y="5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1" name="Freeform 35"/>
            <p:cNvSpPr>
              <a:spLocks/>
            </p:cNvSpPr>
            <p:nvPr/>
          </p:nvSpPr>
          <p:spPr bwMode="auto">
            <a:xfrm>
              <a:off x="3368675" y="4479925"/>
              <a:ext cx="209550" cy="155575"/>
            </a:xfrm>
            <a:custGeom>
              <a:avLst/>
              <a:gdLst>
                <a:gd name="T0" fmla="*/ 0 w 117"/>
                <a:gd name="T1" fmla="*/ 0 h 106"/>
                <a:gd name="T2" fmla="*/ 103 w 117"/>
                <a:gd name="T3" fmla="*/ 13 h 106"/>
                <a:gd name="T4" fmla="*/ 117 w 117"/>
                <a:gd name="T5" fmla="*/ 79 h 106"/>
                <a:gd name="T6" fmla="*/ 107 w 117"/>
                <a:gd name="T7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" h="106">
                  <a:moveTo>
                    <a:pt x="0" y="0"/>
                  </a:moveTo>
                  <a:lnTo>
                    <a:pt x="103" y="13"/>
                  </a:lnTo>
                  <a:lnTo>
                    <a:pt x="117" y="79"/>
                  </a:lnTo>
                  <a:lnTo>
                    <a:pt x="107" y="10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2" name="Line 36"/>
            <p:cNvSpPr>
              <a:spLocks noChangeShapeType="1"/>
            </p:cNvSpPr>
            <p:nvPr/>
          </p:nvSpPr>
          <p:spPr bwMode="auto">
            <a:xfrm flipV="1">
              <a:off x="3414713" y="45735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3" name="Line 37"/>
            <p:cNvSpPr>
              <a:spLocks noChangeShapeType="1"/>
            </p:cNvSpPr>
            <p:nvPr/>
          </p:nvSpPr>
          <p:spPr bwMode="auto">
            <a:xfrm>
              <a:off x="3414713" y="4573588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4" name="Line 38"/>
            <p:cNvSpPr>
              <a:spLocks noChangeShapeType="1"/>
            </p:cNvSpPr>
            <p:nvPr/>
          </p:nvSpPr>
          <p:spPr bwMode="auto">
            <a:xfrm>
              <a:off x="3424238" y="4573588"/>
              <a:ext cx="4762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5" name="Line 39"/>
            <p:cNvSpPr>
              <a:spLocks noChangeShapeType="1"/>
            </p:cNvSpPr>
            <p:nvPr/>
          </p:nvSpPr>
          <p:spPr bwMode="auto">
            <a:xfrm flipH="1">
              <a:off x="3414713" y="4586288"/>
              <a:ext cx="9525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6" name="Line 40"/>
            <p:cNvSpPr>
              <a:spLocks noChangeShapeType="1"/>
            </p:cNvSpPr>
            <p:nvPr/>
          </p:nvSpPr>
          <p:spPr bwMode="auto">
            <a:xfrm flipV="1">
              <a:off x="2270125" y="4719638"/>
              <a:ext cx="274638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7" name="Freeform 41"/>
            <p:cNvSpPr>
              <a:spLocks/>
            </p:cNvSpPr>
            <p:nvPr/>
          </p:nvSpPr>
          <p:spPr bwMode="auto">
            <a:xfrm>
              <a:off x="2544763" y="4135438"/>
              <a:ext cx="460375" cy="584200"/>
            </a:xfrm>
            <a:custGeom>
              <a:avLst/>
              <a:gdLst>
                <a:gd name="T0" fmla="*/ 173 w 257"/>
                <a:gd name="T1" fmla="*/ 0 h 395"/>
                <a:gd name="T2" fmla="*/ 207 w 257"/>
                <a:gd name="T3" fmla="*/ 15 h 395"/>
                <a:gd name="T4" fmla="*/ 230 w 257"/>
                <a:gd name="T5" fmla="*/ 61 h 395"/>
                <a:gd name="T6" fmla="*/ 257 w 257"/>
                <a:gd name="T7" fmla="*/ 221 h 395"/>
                <a:gd name="T8" fmla="*/ 199 w 257"/>
                <a:gd name="T9" fmla="*/ 316 h 395"/>
                <a:gd name="T10" fmla="*/ 150 w 257"/>
                <a:gd name="T11" fmla="*/ 336 h 395"/>
                <a:gd name="T12" fmla="*/ 159 w 257"/>
                <a:gd name="T13" fmla="*/ 389 h 395"/>
                <a:gd name="T14" fmla="*/ 0 w 257"/>
                <a:gd name="T15" fmla="*/ 39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7" h="395">
                  <a:moveTo>
                    <a:pt x="173" y="0"/>
                  </a:moveTo>
                  <a:lnTo>
                    <a:pt x="207" y="15"/>
                  </a:lnTo>
                  <a:lnTo>
                    <a:pt x="230" y="61"/>
                  </a:lnTo>
                  <a:lnTo>
                    <a:pt x="257" y="221"/>
                  </a:lnTo>
                  <a:lnTo>
                    <a:pt x="199" y="316"/>
                  </a:lnTo>
                  <a:lnTo>
                    <a:pt x="150" y="336"/>
                  </a:lnTo>
                  <a:lnTo>
                    <a:pt x="159" y="389"/>
                  </a:lnTo>
                  <a:lnTo>
                    <a:pt x="0" y="39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8" name="Line 42"/>
            <p:cNvSpPr>
              <a:spLocks noChangeShapeType="1"/>
            </p:cNvSpPr>
            <p:nvPr/>
          </p:nvSpPr>
          <p:spPr bwMode="auto">
            <a:xfrm>
              <a:off x="2759075" y="44799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9" name="Freeform 43"/>
            <p:cNvSpPr>
              <a:spLocks/>
            </p:cNvSpPr>
            <p:nvPr/>
          </p:nvSpPr>
          <p:spPr bwMode="auto">
            <a:xfrm>
              <a:off x="2678113" y="4038600"/>
              <a:ext cx="174625" cy="96838"/>
            </a:xfrm>
            <a:custGeom>
              <a:avLst/>
              <a:gdLst>
                <a:gd name="T0" fmla="*/ 0 w 100"/>
                <a:gd name="T1" fmla="*/ 0 h 64"/>
                <a:gd name="T2" fmla="*/ 23 w 100"/>
                <a:gd name="T3" fmla="*/ 35 h 64"/>
                <a:gd name="T4" fmla="*/ 100 w 100"/>
                <a:gd name="T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0" h="64">
                  <a:moveTo>
                    <a:pt x="0" y="0"/>
                  </a:moveTo>
                  <a:lnTo>
                    <a:pt x="23" y="35"/>
                  </a:lnTo>
                  <a:lnTo>
                    <a:pt x="100" y="6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0" name="Line 44"/>
            <p:cNvSpPr>
              <a:spLocks noChangeShapeType="1"/>
            </p:cNvSpPr>
            <p:nvPr/>
          </p:nvSpPr>
          <p:spPr bwMode="auto">
            <a:xfrm flipH="1">
              <a:off x="2703513" y="4986338"/>
              <a:ext cx="598487" cy="158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1" name="Freeform 45"/>
            <p:cNvSpPr>
              <a:spLocks/>
            </p:cNvSpPr>
            <p:nvPr/>
          </p:nvSpPr>
          <p:spPr bwMode="auto">
            <a:xfrm>
              <a:off x="2544763" y="4719638"/>
              <a:ext cx="158750" cy="282575"/>
            </a:xfrm>
            <a:custGeom>
              <a:avLst/>
              <a:gdLst>
                <a:gd name="T0" fmla="*/ 88 w 88"/>
                <a:gd name="T1" fmla="*/ 192 h 192"/>
                <a:gd name="T2" fmla="*/ 67 w 88"/>
                <a:gd name="T3" fmla="*/ 67 h 192"/>
                <a:gd name="T4" fmla="*/ 0 w 88"/>
                <a:gd name="T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192">
                  <a:moveTo>
                    <a:pt x="88" y="192"/>
                  </a:moveTo>
                  <a:lnTo>
                    <a:pt x="67" y="67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2" name="Freeform 46"/>
            <p:cNvSpPr>
              <a:spLocks/>
            </p:cNvSpPr>
            <p:nvPr/>
          </p:nvSpPr>
          <p:spPr bwMode="auto">
            <a:xfrm>
              <a:off x="2387600" y="5002213"/>
              <a:ext cx="315913" cy="346075"/>
            </a:xfrm>
            <a:custGeom>
              <a:avLst/>
              <a:gdLst>
                <a:gd name="T0" fmla="*/ 0 w 174"/>
                <a:gd name="T1" fmla="*/ 236 h 236"/>
                <a:gd name="T2" fmla="*/ 11 w 174"/>
                <a:gd name="T3" fmla="*/ 230 h 236"/>
                <a:gd name="T4" fmla="*/ 19 w 174"/>
                <a:gd name="T5" fmla="*/ 228 h 236"/>
                <a:gd name="T6" fmla="*/ 26 w 174"/>
                <a:gd name="T7" fmla="*/ 223 h 236"/>
                <a:gd name="T8" fmla="*/ 40 w 174"/>
                <a:gd name="T9" fmla="*/ 215 h 236"/>
                <a:gd name="T10" fmla="*/ 44 w 174"/>
                <a:gd name="T11" fmla="*/ 207 h 236"/>
                <a:gd name="T12" fmla="*/ 59 w 174"/>
                <a:gd name="T13" fmla="*/ 192 h 236"/>
                <a:gd name="T14" fmla="*/ 59 w 174"/>
                <a:gd name="T15" fmla="*/ 180 h 236"/>
                <a:gd name="T16" fmla="*/ 72 w 174"/>
                <a:gd name="T17" fmla="*/ 169 h 236"/>
                <a:gd name="T18" fmla="*/ 86 w 174"/>
                <a:gd name="T19" fmla="*/ 157 h 236"/>
                <a:gd name="T20" fmla="*/ 97 w 174"/>
                <a:gd name="T21" fmla="*/ 150 h 236"/>
                <a:gd name="T22" fmla="*/ 109 w 174"/>
                <a:gd name="T23" fmla="*/ 146 h 236"/>
                <a:gd name="T24" fmla="*/ 120 w 174"/>
                <a:gd name="T25" fmla="*/ 142 h 236"/>
                <a:gd name="T26" fmla="*/ 124 w 174"/>
                <a:gd name="T27" fmla="*/ 134 h 236"/>
                <a:gd name="T28" fmla="*/ 120 w 174"/>
                <a:gd name="T29" fmla="*/ 125 h 236"/>
                <a:gd name="T30" fmla="*/ 117 w 174"/>
                <a:gd name="T31" fmla="*/ 121 h 236"/>
                <a:gd name="T32" fmla="*/ 149 w 174"/>
                <a:gd name="T33" fmla="*/ 96 h 236"/>
                <a:gd name="T34" fmla="*/ 145 w 174"/>
                <a:gd name="T35" fmla="*/ 84 h 236"/>
                <a:gd name="T36" fmla="*/ 151 w 174"/>
                <a:gd name="T37" fmla="*/ 77 h 236"/>
                <a:gd name="T38" fmla="*/ 151 w 174"/>
                <a:gd name="T39" fmla="*/ 71 h 236"/>
                <a:gd name="T40" fmla="*/ 153 w 174"/>
                <a:gd name="T41" fmla="*/ 60 h 236"/>
                <a:gd name="T42" fmla="*/ 151 w 174"/>
                <a:gd name="T43" fmla="*/ 46 h 236"/>
                <a:gd name="T44" fmla="*/ 155 w 174"/>
                <a:gd name="T45" fmla="*/ 35 h 236"/>
                <a:gd name="T46" fmla="*/ 155 w 174"/>
                <a:gd name="T47" fmla="*/ 33 h 236"/>
                <a:gd name="T48" fmla="*/ 163 w 174"/>
                <a:gd name="T49" fmla="*/ 25 h 236"/>
                <a:gd name="T50" fmla="*/ 168 w 174"/>
                <a:gd name="T51" fmla="*/ 23 h 236"/>
                <a:gd name="T52" fmla="*/ 174 w 174"/>
                <a:gd name="T53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4" h="236">
                  <a:moveTo>
                    <a:pt x="0" y="236"/>
                  </a:moveTo>
                  <a:lnTo>
                    <a:pt x="11" y="230"/>
                  </a:lnTo>
                  <a:lnTo>
                    <a:pt x="19" y="228"/>
                  </a:lnTo>
                  <a:lnTo>
                    <a:pt x="26" y="223"/>
                  </a:lnTo>
                  <a:lnTo>
                    <a:pt x="40" y="215"/>
                  </a:lnTo>
                  <a:lnTo>
                    <a:pt x="44" y="207"/>
                  </a:lnTo>
                  <a:lnTo>
                    <a:pt x="59" y="192"/>
                  </a:lnTo>
                  <a:lnTo>
                    <a:pt x="59" y="180"/>
                  </a:lnTo>
                  <a:lnTo>
                    <a:pt x="72" y="169"/>
                  </a:lnTo>
                  <a:lnTo>
                    <a:pt x="86" y="157"/>
                  </a:lnTo>
                  <a:lnTo>
                    <a:pt x="97" y="150"/>
                  </a:lnTo>
                  <a:lnTo>
                    <a:pt x="109" y="146"/>
                  </a:lnTo>
                  <a:lnTo>
                    <a:pt x="120" y="142"/>
                  </a:lnTo>
                  <a:lnTo>
                    <a:pt x="124" y="134"/>
                  </a:lnTo>
                  <a:lnTo>
                    <a:pt x="120" y="125"/>
                  </a:lnTo>
                  <a:lnTo>
                    <a:pt x="117" y="121"/>
                  </a:lnTo>
                  <a:lnTo>
                    <a:pt x="149" y="96"/>
                  </a:lnTo>
                  <a:lnTo>
                    <a:pt x="145" y="84"/>
                  </a:lnTo>
                  <a:lnTo>
                    <a:pt x="151" y="77"/>
                  </a:lnTo>
                  <a:lnTo>
                    <a:pt x="151" y="71"/>
                  </a:lnTo>
                  <a:lnTo>
                    <a:pt x="153" y="60"/>
                  </a:lnTo>
                  <a:lnTo>
                    <a:pt x="151" y="46"/>
                  </a:lnTo>
                  <a:lnTo>
                    <a:pt x="155" y="35"/>
                  </a:lnTo>
                  <a:lnTo>
                    <a:pt x="155" y="33"/>
                  </a:lnTo>
                  <a:lnTo>
                    <a:pt x="163" y="25"/>
                  </a:lnTo>
                  <a:lnTo>
                    <a:pt x="168" y="23"/>
                  </a:lnTo>
                  <a:lnTo>
                    <a:pt x="17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3" name="Line 47"/>
            <p:cNvSpPr>
              <a:spLocks noChangeShapeType="1"/>
            </p:cNvSpPr>
            <p:nvPr/>
          </p:nvSpPr>
          <p:spPr bwMode="auto">
            <a:xfrm flipH="1" flipV="1">
              <a:off x="3302000" y="4986338"/>
              <a:ext cx="106363" cy="1952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4" name="Line 48"/>
            <p:cNvSpPr>
              <a:spLocks noChangeShapeType="1"/>
            </p:cNvSpPr>
            <p:nvPr/>
          </p:nvSpPr>
          <p:spPr bwMode="auto">
            <a:xfrm flipV="1">
              <a:off x="3143250" y="46228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5" name="Line 49"/>
            <p:cNvSpPr>
              <a:spLocks noChangeShapeType="1"/>
            </p:cNvSpPr>
            <p:nvPr/>
          </p:nvSpPr>
          <p:spPr bwMode="auto">
            <a:xfrm>
              <a:off x="3143250" y="46228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6" name="Line 50"/>
            <p:cNvSpPr>
              <a:spLocks noChangeShapeType="1"/>
            </p:cNvSpPr>
            <p:nvPr/>
          </p:nvSpPr>
          <p:spPr bwMode="auto">
            <a:xfrm>
              <a:off x="3160713" y="46228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7" name="Line 51"/>
            <p:cNvSpPr>
              <a:spLocks noChangeShapeType="1"/>
            </p:cNvSpPr>
            <p:nvPr/>
          </p:nvSpPr>
          <p:spPr bwMode="auto">
            <a:xfrm flipH="1">
              <a:off x="3143250" y="4635500"/>
              <a:ext cx="17463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8" name="Freeform 52"/>
            <p:cNvSpPr>
              <a:spLocks/>
            </p:cNvSpPr>
            <p:nvPr/>
          </p:nvSpPr>
          <p:spPr bwMode="auto">
            <a:xfrm>
              <a:off x="3302000" y="4711700"/>
              <a:ext cx="158750" cy="274638"/>
            </a:xfrm>
            <a:custGeom>
              <a:avLst/>
              <a:gdLst>
                <a:gd name="T0" fmla="*/ 87 w 88"/>
                <a:gd name="T1" fmla="*/ 0 h 187"/>
                <a:gd name="T2" fmla="*/ 79 w 88"/>
                <a:gd name="T3" fmla="*/ 48 h 187"/>
                <a:gd name="T4" fmla="*/ 88 w 88"/>
                <a:gd name="T5" fmla="*/ 146 h 187"/>
                <a:gd name="T6" fmla="*/ 60 w 88"/>
                <a:gd name="T7" fmla="*/ 185 h 187"/>
                <a:gd name="T8" fmla="*/ 0 w 88"/>
                <a:gd name="T9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187">
                  <a:moveTo>
                    <a:pt x="87" y="0"/>
                  </a:moveTo>
                  <a:lnTo>
                    <a:pt x="79" y="48"/>
                  </a:lnTo>
                  <a:lnTo>
                    <a:pt x="88" y="146"/>
                  </a:lnTo>
                  <a:lnTo>
                    <a:pt x="60" y="185"/>
                  </a:lnTo>
                  <a:lnTo>
                    <a:pt x="0" y="18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9" name="Line 53"/>
            <p:cNvSpPr>
              <a:spLocks noChangeShapeType="1"/>
            </p:cNvSpPr>
            <p:nvPr/>
          </p:nvSpPr>
          <p:spPr bwMode="auto">
            <a:xfrm flipV="1">
              <a:off x="3554413" y="4905375"/>
              <a:ext cx="3175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0" name="Line 54"/>
            <p:cNvSpPr>
              <a:spLocks noChangeShapeType="1"/>
            </p:cNvSpPr>
            <p:nvPr/>
          </p:nvSpPr>
          <p:spPr bwMode="auto">
            <a:xfrm>
              <a:off x="3554413" y="4905375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1" name="Line 55"/>
            <p:cNvSpPr>
              <a:spLocks noChangeShapeType="1"/>
            </p:cNvSpPr>
            <p:nvPr/>
          </p:nvSpPr>
          <p:spPr bwMode="auto">
            <a:xfrm>
              <a:off x="3573463" y="490537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2" name="Line 56"/>
            <p:cNvSpPr>
              <a:spLocks noChangeShapeType="1"/>
            </p:cNvSpPr>
            <p:nvPr/>
          </p:nvSpPr>
          <p:spPr bwMode="auto">
            <a:xfrm flipH="1">
              <a:off x="3554413" y="4918075"/>
              <a:ext cx="1905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3" name="Freeform 57"/>
            <p:cNvSpPr>
              <a:spLocks/>
            </p:cNvSpPr>
            <p:nvPr/>
          </p:nvSpPr>
          <p:spPr bwMode="auto">
            <a:xfrm>
              <a:off x="2678113" y="3787775"/>
              <a:ext cx="401637" cy="250825"/>
            </a:xfrm>
            <a:custGeom>
              <a:avLst/>
              <a:gdLst>
                <a:gd name="T0" fmla="*/ 0 w 222"/>
                <a:gd name="T1" fmla="*/ 172 h 172"/>
                <a:gd name="T2" fmla="*/ 130 w 222"/>
                <a:gd name="T3" fmla="*/ 27 h 172"/>
                <a:gd name="T4" fmla="*/ 171 w 222"/>
                <a:gd name="T5" fmla="*/ 63 h 172"/>
                <a:gd name="T6" fmla="*/ 222 w 222"/>
                <a:gd name="T7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2" h="172">
                  <a:moveTo>
                    <a:pt x="0" y="172"/>
                  </a:moveTo>
                  <a:lnTo>
                    <a:pt x="130" y="27"/>
                  </a:lnTo>
                  <a:lnTo>
                    <a:pt x="171" y="63"/>
                  </a:lnTo>
                  <a:lnTo>
                    <a:pt x="22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4" name="Line 58"/>
            <p:cNvSpPr>
              <a:spLocks noChangeShapeType="1"/>
            </p:cNvSpPr>
            <p:nvPr/>
          </p:nvSpPr>
          <p:spPr bwMode="auto">
            <a:xfrm flipV="1">
              <a:off x="2741613" y="44799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5" name="Line 59"/>
            <p:cNvSpPr>
              <a:spLocks noChangeShapeType="1"/>
            </p:cNvSpPr>
            <p:nvPr/>
          </p:nvSpPr>
          <p:spPr bwMode="auto">
            <a:xfrm>
              <a:off x="2741613" y="4479925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6" name="Line 60"/>
            <p:cNvSpPr>
              <a:spLocks noChangeShapeType="1"/>
            </p:cNvSpPr>
            <p:nvPr/>
          </p:nvSpPr>
          <p:spPr bwMode="auto">
            <a:xfrm flipH="1">
              <a:off x="2741613" y="4492625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7" name="Line 61"/>
            <p:cNvSpPr>
              <a:spLocks noChangeShapeType="1"/>
            </p:cNvSpPr>
            <p:nvPr/>
          </p:nvSpPr>
          <p:spPr bwMode="auto">
            <a:xfrm flipV="1">
              <a:off x="2640013" y="4243388"/>
              <a:ext cx="0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8" name="Line 62"/>
            <p:cNvSpPr>
              <a:spLocks noChangeShapeType="1"/>
            </p:cNvSpPr>
            <p:nvPr/>
          </p:nvSpPr>
          <p:spPr bwMode="auto">
            <a:xfrm>
              <a:off x="2640013" y="4243388"/>
              <a:ext cx="1270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9" name="Line 63"/>
            <p:cNvSpPr>
              <a:spLocks noChangeShapeType="1"/>
            </p:cNvSpPr>
            <p:nvPr/>
          </p:nvSpPr>
          <p:spPr bwMode="auto">
            <a:xfrm>
              <a:off x="2652713" y="4243388"/>
              <a:ext cx="0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0" name="Line 64"/>
            <p:cNvSpPr>
              <a:spLocks noChangeShapeType="1"/>
            </p:cNvSpPr>
            <p:nvPr/>
          </p:nvSpPr>
          <p:spPr bwMode="auto">
            <a:xfrm flipH="1">
              <a:off x="2640013" y="4251325"/>
              <a:ext cx="1270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1" name="Line 65"/>
            <p:cNvSpPr>
              <a:spLocks noChangeShapeType="1"/>
            </p:cNvSpPr>
            <p:nvPr/>
          </p:nvSpPr>
          <p:spPr bwMode="auto">
            <a:xfrm flipV="1">
              <a:off x="2797175" y="3613150"/>
              <a:ext cx="47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2" name="Line 66"/>
            <p:cNvSpPr>
              <a:spLocks noChangeShapeType="1"/>
            </p:cNvSpPr>
            <p:nvPr/>
          </p:nvSpPr>
          <p:spPr bwMode="auto">
            <a:xfrm>
              <a:off x="2797175" y="3613150"/>
              <a:ext cx="1428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3" name="Line 67"/>
            <p:cNvSpPr>
              <a:spLocks noChangeShapeType="1"/>
            </p:cNvSpPr>
            <p:nvPr/>
          </p:nvSpPr>
          <p:spPr bwMode="auto">
            <a:xfrm>
              <a:off x="2811463" y="3613150"/>
              <a:ext cx="1587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4" name="Line 68"/>
            <p:cNvSpPr>
              <a:spLocks noChangeShapeType="1"/>
            </p:cNvSpPr>
            <p:nvPr/>
          </p:nvSpPr>
          <p:spPr bwMode="auto">
            <a:xfrm flipH="1">
              <a:off x="2797175" y="3627438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5" name="Line 69"/>
            <p:cNvSpPr>
              <a:spLocks noChangeShapeType="1"/>
            </p:cNvSpPr>
            <p:nvPr/>
          </p:nvSpPr>
          <p:spPr bwMode="auto">
            <a:xfrm>
              <a:off x="3354388" y="4191000"/>
              <a:ext cx="63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6" name="Freeform 70"/>
            <p:cNvSpPr>
              <a:spLocks/>
            </p:cNvSpPr>
            <p:nvPr/>
          </p:nvSpPr>
          <p:spPr bwMode="auto">
            <a:xfrm>
              <a:off x="3354388" y="4170363"/>
              <a:ext cx="117475" cy="138112"/>
            </a:xfrm>
            <a:custGeom>
              <a:avLst/>
              <a:gdLst>
                <a:gd name="T0" fmla="*/ 61 w 61"/>
                <a:gd name="T1" fmla="*/ 92 h 92"/>
                <a:gd name="T2" fmla="*/ 46 w 61"/>
                <a:gd name="T3" fmla="*/ 69 h 92"/>
                <a:gd name="T4" fmla="*/ 59 w 61"/>
                <a:gd name="T5" fmla="*/ 50 h 92"/>
                <a:gd name="T6" fmla="*/ 25 w 61"/>
                <a:gd name="T7" fmla="*/ 0 h 92"/>
                <a:gd name="T8" fmla="*/ 0 w 61"/>
                <a:gd name="T9" fmla="*/ 11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92">
                  <a:moveTo>
                    <a:pt x="61" y="92"/>
                  </a:moveTo>
                  <a:lnTo>
                    <a:pt x="46" y="69"/>
                  </a:lnTo>
                  <a:lnTo>
                    <a:pt x="59" y="50"/>
                  </a:lnTo>
                  <a:lnTo>
                    <a:pt x="25" y="0"/>
                  </a:lnTo>
                  <a:lnTo>
                    <a:pt x="0" y="1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7" name="Line 71"/>
            <p:cNvSpPr>
              <a:spLocks noChangeShapeType="1"/>
            </p:cNvSpPr>
            <p:nvPr/>
          </p:nvSpPr>
          <p:spPr bwMode="auto">
            <a:xfrm flipH="1">
              <a:off x="3368675" y="4308475"/>
              <a:ext cx="103188" cy="171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8" name="Line 72"/>
            <p:cNvSpPr>
              <a:spLocks noChangeShapeType="1"/>
            </p:cNvSpPr>
            <p:nvPr/>
          </p:nvSpPr>
          <p:spPr bwMode="auto">
            <a:xfrm flipV="1">
              <a:off x="3643313" y="4149725"/>
              <a:ext cx="635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9" name="Line 73"/>
            <p:cNvSpPr>
              <a:spLocks noChangeShapeType="1"/>
            </p:cNvSpPr>
            <p:nvPr/>
          </p:nvSpPr>
          <p:spPr bwMode="auto">
            <a:xfrm>
              <a:off x="3643313" y="4149725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0" name="Line 74"/>
            <p:cNvSpPr>
              <a:spLocks noChangeShapeType="1"/>
            </p:cNvSpPr>
            <p:nvPr/>
          </p:nvSpPr>
          <p:spPr bwMode="auto">
            <a:xfrm>
              <a:off x="3662363" y="41497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1" name="Line 75"/>
            <p:cNvSpPr>
              <a:spLocks noChangeShapeType="1"/>
            </p:cNvSpPr>
            <p:nvPr/>
          </p:nvSpPr>
          <p:spPr bwMode="auto">
            <a:xfrm flipH="1">
              <a:off x="3643313" y="4156075"/>
              <a:ext cx="1905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2" name="Line 76"/>
            <p:cNvSpPr>
              <a:spLocks noChangeShapeType="1"/>
            </p:cNvSpPr>
            <p:nvPr/>
          </p:nvSpPr>
          <p:spPr bwMode="auto">
            <a:xfrm flipV="1">
              <a:off x="3292475" y="3800475"/>
              <a:ext cx="4763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3" name="Line 77"/>
            <p:cNvSpPr>
              <a:spLocks noChangeShapeType="1"/>
            </p:cNvSpPr>
            <p:nvPr/>
          </p:nvSpPr>
          <p:spPr bwMode="auto">
            <a:xfrm>
              <a:off x="3292475" y="38004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4" name="Line 78"/>
            <p:cNvSpPr>
              <a:spLocks noChangeShapeType="1"/>
            </p:cNvSpPr>
            <p:nvPr/>
          </p:nvSpPr>
          <p:spPr bwMode="auto">
            <a:xfrm>
              <a:off x="3309938" y="3800475"/>
              <a:ext cx="3175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5" name="Line 79"/>
            <p:cNvSpPr>
              <a:spLocks noChangeShapeType="1"/>
            </p:cNvSpPr>
            <p:nvPr/>
          </p:nvSpPr>
          <p:spPr bwMode="auto">
            <a:xfrm flipH="1">
              <a:off x="3292475" y="38131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6" name="Freeform 80"/>
            <p:cNvSpPr>
              <a:spLocks/>
            </p:cNvSpPr>
            <p:nvPr/>
          </p:nvSpPr>
          <p:spPr bwMode="auto">
            <a:xfrm>
              <a:off x="4611688" y="4346575"/>
              <a:ext cx="481012" cy="458788"/>
            </a:xfrm>
            <a:custGeom>
              <a:avLst/>
              <a:gdLst>
                <a:gd name="T0" fmla="*/ 0 w 267"/>
                <a:gd name="T1" fmla="*/ 309 h 309"/>
                <a:gd name="T2" fmla="*/ 117 w 267"/>
                <a:gd name="T3" fmla="*/ 75 h 309"/>
                <a:gd name="T4" fmla="*/ 178 w 267"/>
                <a:gd name="T5" fmla="*/ 53 h 309"/>
                <a:gd name="T6" fmla="*/ 201 w 267"/>
                <a:gd name="T7" fmla="*/ 19 h 309"/>
                <a:gd name="T8" fmla="*/ 267 w 267"/>
                <a:gd name="T9" fmla="*/ 0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" h="309">
                  <a:moveTo>
                    <a:pt x="0" y="309"/>
                  </a:moveTo>
                  <a:lnTo>
                    <a:pt x="117" y="75"/>
                  </a:lnTo>
                  <a:lnTo>
                    <a:pt x="178" y="53"/>
                  </a:lnTo>
                  <a:lnTo>
                    <a:pt x="201" y="19"/>
                  </a:lnTo>
                  <a:lnTo>
                    <a:pt x="267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7" name="Freeform 81"/>
            <p:cNvSpPr>
              <a:spLocks/>
            </p:cNvSpPr>
            <p:nvPr/>
          </p:nvSpPr>
          <p:spPr bwMode="auto">
            <a:xfrm>
              <a:off x="5075238" y="4010025"/>
              <a:ext cx="73025" cy="336550"/>
            </a:xfrm>
            <a:custGeom>
              <a:avLst/>
              <a:gdLst>
                <a:gd name="T0" fmla="*/ 10 w 38"/>
                <a:gd name="T1" fmla="*/ 231 h 231"/>
                <a:gd name="T2" fmla="*/ 38 w 38"/>
                <a:gd name="T3" fmla="*/ 223 h 231"/>
                <a:gd name="T4" fmla="*/ 34 w 38"/>
                <a:gd name="T5" fmla="*/ 89 h 231"/>
                <a:gd name="T6" fmla="*/ 0 w 38"/>
                <a:gd name="T7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231">
                  <a:moveTo>
                    <a:pt x="10" y="231"/>
                  </a:moveTo>
                  <a:lnTo>
                    <a:pt x="38" y="223"/>
                  </a:lnTo>
                  <a:lnTo>
                    <a:pt x="34" y="8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8" name="Line 82"/>
            <p:cNvSpPr>
              <a:spLocks noChangeShapeType="1"/>
            </p:cNvSpPr>
            <p:nvPr/>
          </p:nvSpPr>
          <p:spPr bwMode="auto">
            <a:xfrm flipH="1" flipV="1">
              <a:off x="5033963" y="3916363"/>
              <a:ext cx="41275" cy="936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9" name="Freeform 83"/>
            <p:cNvSpPr>
              <a:spLocks/>
            </p:cNvSpPr>
            <p:nvPr/>
          </p:nvSpPr>
          <p:spPr bwMode="auto">
            <a:xfrm>
              <a:off x="5014913" y="3567113"/>
              <a:ext cx="96837" cy="349250"/>
            </a:xfrm>
            <a:custGeom>
              <a:avLst/>
              <a:gdLst>
                <a:gd name="T0" fmla="*/ 50 w 50"/>
                <a:gd name="T1" fmla="*/ 0 h 240"/>
                <a:gd name="T2" fmla="*/ 0 w 50"/>
                <a:gd name="T3" fmla="*/ 69 h 240"/>
                <a:gd name="T4" fmla="*/ 8 w 50"/>
                <a:gd name="T5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240">
                  <a:moveTo>
                    <a:pt x="50" y="0"/>
                  </a:moveTo>
                  <a:lnTo>
                    <a:pt x="0" y="69"/>
                  </a:lnTo>
                  <a:lnTo>
                    <a:pt x="8" y="24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0" name="Freeform 84"/>
            <p:cNvSpPr>
              <a:spLocks/>
            </p:cNvSpPr>
            <p:nvPr/>
          </p:nvSpPr>
          <p:spPr bwMode="auto">
            <a:xfrm>
              <a:off x="4321175" y="4395788"/>
              <a:ext cx="69850" cy="395287"/>
            </a:xfrm>
            <a:custGeom>
              <a:avLst/>
              <a:gdLst>
                <a:gd name="T0" fmla="*/ 39 w 39"/>
                <a:gd name="T1" fmla="*/ 267 h 267"/>
                <a:gd name="T2" fmla="*/ 0 w 39"/>
                <a:gd name="T3" fmla="*/ 152 h 267"/>
                <a:gd name="T4" fmla="*/ 12 w 39"/>
                <a:gd name="T5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7">
                  <a:moveTo>
                    <a:pt x="39" y="267"/>
                  </a:moveTo>
                  <a:lnTo>
                    <a:pt x="0" y="152"/>
                  </a:lnTo>
                  <a:lnTo>
                    <a:pt x="1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1" name="Freeform 85"/>
            <p:cNvSpPr>
              <a:spLocks/>
            </p:cNvSpPr>
            <p:nvPr/>
          </p:nvSpPr>
          <p:spPr bwMode="auto">
            <a:xfrm>
              <a:off x="3833813" y="4406900"/>
              <a:ext cx="239712" cy="403225"/>
            </a:xfrm>
            <a:custGeom>
              <a:avLst/>
              <a:gdLst>
                <a:gd name="T0" fmla="*/ 0 w 134"/>
                <a:gd name="T1" fmla="*/ 275 h 275"/>
                <a:gd name="T2" fmla="*/ 15 w 134"/>
                <a:gd name="T3" fmla="*/ 56 h 275"/>
                <a:gd name="T4" fmla="*/ 19 w 134"/>
                <a:gd name="T5" fmla="*/ 56 h 275"/>
                <a:gd name="T6" fmla="*/ 27 w 134"/>
                <a:gd name="T7" fmla="*/ 56 h 275"/>
                <a:gd name="T8" fmla="*/ 32 w 134"/>
                <a:gd name="T9" fmla="*/ 54 h 275"/>
                <a:gd name="T10" fmla="*/ 134 w 134"/>
                <a:gd name="T11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4" h="275">
                  <a:moveTo>
                    <a:pt x="0" y="275"/>
                  </a:moveTo>
                  <a:lnTo>
                    <a:pt x="15" y="56"/>
                  </a:lnTo>
                  <a:lnTo>
                    <a:pt x="19" y="56"/>
                  </a:lnTo>
                  <a:lnTo>
                    <a:pt x="27" y="56"/>
                  </a:lnTo>
                  <a:lnTo>
                    <a:pt x="32" y="54"/>
                  </a:lnTo>
                  <a:lnTo>
                    <a:pt x="13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2" name="Line 86"/>
            <p:cNvSpPr>
              <a:spLocks noChangeShapeType="1"/>
            </p:cNvSpPr>
            <p:nvPr/>
          </p:nvSpPr>
          <p:spPr bwMode="auto">
            <a:xfrm flipV="1">
              <a:off x="4079875" y="4395788"/>
              <a:ext cx="263525" cy="111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3" name="Freeform 87"/>
            <p:cNvSpPr>
              <a:spLocks/>
            </p:cNvSpPr>
            <p:nvPr/>
          </p:nvSpPr>
          <p:spPr bwMode="auto">
            <a:xfrm>
              <a:off x="4343400" y="4010025"/>
              <a:ext cx="731838" cy="385763"/>
            </a:xfrm>
            <a:custGeom>
              <a:avLst/>
              <a:gdLst>
                <a:gd name="T0" fmla="*/ 0 w 405"/>
                <a:gd name="T1" fmla="*/ 263 h 263"/>
                <a:gd name="T2" fmla="*/ 10 w 405"/>
                <a:gd name="T3" fmla="*/ 187 h 263"/>
                <a:gd name="T4" fmla="*/ 115 w 405"/>
                <a:gd name="T5" fmla="*/ 146 h 263"/>
                <a:gd name="T6" fmla="*/ 198 w 405"/>
                <a:gd name="T7" fmla="*/ 204 h 263"/>
                <a:gd name="T8" fmla="*/ 230 w 405"/>
                <a:gd name="T9" fmla="*/ 160 h 263"/>
                <a:gd name="T10" fmla="*/ 309 w 405"/>
                <a:gd name="T11" fmla="*/ 102 h 263"/>
                <a:gd name="T12" fmla="*/ 311 w 405"/>
                <a:gd name="T13" fmla="*/ 43 h 263"/>
                <a:gd name="T14" fmla="*/ 405 w 405"/>
                <a:gd name="T15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5" h="263">
                  <a:moveTo>
                    <a:pt x="0" y="263"/>
                  </a:moveTo>
                  <a:lnTo>
                    <a:pt x="10" y="187"/>
                  </a:lnTo>
                  <a:lnTo>
                    <a:pt x="115" y="146"/>
                  </a:lnTo>
                  <a:lnTo>
                    <a:pt x="198" y="204"/>
                  </a:lnTo>
                  <a:lnTo>
                    <a:pt x="230" y="160"/>
                  </a:lnTo>
                  <a:lnTo>
                    <a:pt x="309" y="102"/>
                  </a:lnTo>
                  <a:lnTo>
                    <a:pt x="311" y="43"/>
                  </a:lnTo>
                  <a:lnTo>
                    <a:pt x="40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4" name="Freeform 88"/>
            <p:cNvSpPr>
              <a:spLocks/>
            </p:cNvSpPr>
            <p:nvPr/>
          </p:nvSpPr>
          <p:spPr bwMode="auto">
            <a:xfrm>
              <a:off x="4492625" y="4805363"/>
              <a:ext cx="666750" cy="331787"/>
            </a:xfrm>
            <a:custGeom>
              <a:avLst/>
              <a:gdLst>
                <a:gd name="T0" fmla="*/ 66 w 369"/>
                <a:gd name="T1" fmla="*/ 0 h 228"/>
                <a:gd name="T2" fmla="*/ 66 w 369"/>
                <a:gd name="T3" fmla="*/ 84 h 228"/>
                <a:gd name="T4" fmla="*/ 85 w 369"/>
                <a:gd name="T5" fmla="*/ 90 h 228"/>
                <a:gd name="T6" fmla="*/ 100 w 369"/>
                <a:gd name="T7" fmla="*/ 61 h 228"/>
                <a:gd name="T8" fmla="*/ 225 w 369"/>
                <a:gd name="T9" fmla="*/ 61 h 228"/>
                <a:gd name="T10" fmla="*/ 235 w 369"/>
                <a:gd name="T11" fmla="*/ 61 h 228"/>
                <a:gd name="T12" fmla="*/ 369 w 369"/>
                <a:gd name="T13" fmla="*/ 123 h 228"/>
                <a:gd name="T14" fmla="*/ 319 w 369"/>
                <a:gd name="T15" fmla="*/ 174 h 228"/>
                <a:gd name="T16" fmla="*/ 309 w 369"/>
                <a:gd name="T17" fmla="*/ 228 h 228"/>
                <a:gd name="T18" fmla="*/ 279 w 369"/>
                <a:gd name="T19" fmla="*/ 171 h 228"/>
                <a:gd name="T20" fmla="*/ 202 w 369"/>
                <a:gd name="T21" fmla="*/ 180 h 228"/>
                <a:gd name="T22" fmla="*/ 137 w 369"/>
                <a:gd name="T23" fmla="*/ 117 h 228"/>
                <a:gd name="T24" fmla="*/ 96 w 369"/>
                <a:gd name="T25" fmla="*/ 100 h 228"/>
                <a:gd name="T26" fmla="*/ 71 w 369"/>
                <a:gd name="T27" fmla="*/ 98 h 228"/>
                <a:gd name="T28" fmla="*/ 62 w 369"/>
                <a:gd name="T29" fmla="*/ 117 h 228"/>
                <a:gd name="T30" fmla="*/ 0 w 369"/>
                <a:gd name="T31" fmla="*/ 107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9" h="228">
                  <a:moveTo>
                    <a:pt x="66" y="0"/>
                  </a:moveTo>
                  <a:lnTo>
                    <a:pt x="66" y="84"/>
                  </a:lnTo>
                  <a:lnTo>
                    <a:pt x="85" y="90"/>
                  </a:lnTo>
                  <a:lnTo>
                    <a:pt x="100" y="61"/>
                  </a:lnTo>
                  <a:lnTo>
                    <a:pt x="225" y="61"/>
                  </a:lnTo>
                  <a:lnTo>
                    <a:pt x="235" y="61"/>
                  </a:lnTo>
                  <a:lnTo>
                    <a:pt x="369" y="123"/>
                  </a:lnTo>
                  <a:lnTo>
                    <a:pt x="319" y="174"/>
                  </a:lnTo>
                  <a:lnTo>
                    <a:pt x="309" y="228"/>
                  </a:lnTo>
                  <a:lnTo>
                    <a:pt x="279" y="171"/>
                  </a:lnTo>
                  <a:lnTo>
                    <a:pt x="202" y="180"/>
                  </a:lnTo>
                  <a:lnTo>
                    <a:pt x="137" y="117"/>
                  </a:lnTo>
                  <a:lnTo>
                    <a:pt x="96" y="100"/>
                  </a:lnTo>
                  <a:lnTo>
                    <a:pt x="71" y="98"/>
                  </a:lnTo>
                  <a:lnTo>
                    <a:pt x="62" y="117"/>
                  </a:lnTo>
                  <a:lnTo>
                    <a:pt x="0" y="10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5" name="Freeform 89"/>
            <p:cNvSpPr>
              <a:spLocks/>
            </p:cNvSpPr>
            <p:nvPr/>
          </p:nvSpPr>
          <p:spPr bwMode="auto">
            <a:xfrm>
              <a:off x="4264025" y="4905375"/>
              <a:ext cx="228600" cy="146050"/>
            </a:xfrm>
            <a:custGeom>
              <a:avLst/>
              <a:gdLst>
                <a:gd name="T0" fmla="*/ 124 w 124"/>
                <a:gd name="T1" fmla="*/ 40 h 102"/>
                <a:gd name="T2" fmla="*/ 90 w 124"/>
                <a:gd name="T3" fmla="*/ 0 h 102"/>
                <a:gd name="T4" fmla="*/ 0 w 124"/>
                <a:gd name="T5" fmla="*/ 9 h 102"/>
                <a:gd name="T6" fmla="*/ 2 w 124"/>
                <a:gd name="T7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4" h="102">
                  <a:moveTo>
                    <a:pt x="124" y="40"/>
                  </a:moveTo>
                  <a:lnTo>
                    <a:pt x="90" y="0"/>
                  </a:lnTo>
                  <a:lnTo>
                    <a:pt x="0" y="9"/>
                  </a:lnTo>
                  <a:lnTo>
                    <a:pt x="2" y="102"/>
                  </a:lnTo>
                </a:path>
              </a:pathLst>
            </a:custGeom>
            <a:solidFill>
              <a:srgbClr val="99FF33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6" name="Line 90"/>
            <p:cNvSpPr>
              <a:spLocks noChangeShapeType="1"/>
            </p:cNvSpPr>
            <p:nvPr/>
          </p:nvSpPr>
          <p:spPr bwMode="auto">
            <a:xfrm flipV="1">
              <a:off x="5092700" y="5070475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7" name="Line 91"/>
            <p:cNvSpPr>
              <a:spLocks noChangeShapeType="1"/>
            </p:cNvSpPr>
            <p:nvPr/>
          </p:nvSpPr>
          <p:spPr bwMode="auto">
            <a:xfrm>
              <a:off x="5092700" y="5070475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8" name="Line 92"/>
            <p:cNvSpPr>
              <a:spLocks noChangeShapeType="1"/>
            </p:cNvSpPr>
            <p:nvPr/>
          </p:nvSpPr>
          <p:spPr bwMode="auto">
            <a:xfrm>
              <a:off x="5111750" y="5070475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9" name="Line 93"/>
            <p:cNvSpPr>
              <a:spLocks noChangeShapeType="1"/>
            </p:cNvSpPr>
            <p:nvPr/>
          </p:nvSpPr>
          <p:spPr bwMode="auto">
            <a:xfrm flipH="1">
              <a:off x="5092700" y="5087938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0" name="Line 94"/>
            <p:cNvSpPr>
              <a:spLocks noChangeShapeType="1"/>
            </p:cNvSpPr>
            <p:nvPr/>
          </p:nvSpPr>
          <p:spPr bwMode="auto">
            <a:xfrm flipV="1">
              <a:off x="5033963" y="5051425"/>
              <a:ext cx="1587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1" name="Line 95"/>
            <p:cNvSpPr>
              <a:spLocks noChangeShapeType="1"/>
            </p:cNvSpPr>
            <p:nvPr/>
          </p:nvSpPr>
          <p:spPr bwMode="auto">
            <a:xfrm>
              <a:off x="5033963" y="505142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2" name="Line 96"/>
            <p:cNvSpPr>
              <a:spLocks noChangeShapeType="1"/>
            </p:cNvSpPr>
            <p:nvPr/>
          </p:nvSpPr>
          <p:spPr bwMode="auto">
            <a:xfrm>
              <a:off x="5049838" y="5051425"/>
              <a:ext cx="3175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3" name="Line 97"/>
            <p:cNvSpPr>
              <a:spLocks noChangeShapeType="1"/>
            </p:cNvSpPr>
            <p:nvPr/>
          </p:nvSpPr>
          <p:spPr bwMode="auto">
            <a:xfrm flipH="1">
              <a:off x="5033963" y="5062538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4" name="Freeform 98"/>
            <p:cNvSpPr>
              <a:spLocks/>
            </p:cNvSpPr>
            <p:nvPr/>
          </p:nvSpPr>
          <p:spPr bwMode="auto">
            <a:xfrm>
              <a:off x="3959225" y="3951288"/>
              <a:ext cx="231775" cy="357187"/>
            </a:xfrm>
            <a:custGeom>
              <a:avLst/>
              <a:gdLst>
                <a:gd name="T0" fmla="*/ 56 w 130"/>
                <a:gd name="T1" fmla="*/ 225 h 242"/>
                <a:gd name="T2" fmla="*/ 73 w 130"/>
                <a:gd name="T3" fmla="*/ 242 h 242"/>
                <a:gd name="T4" fmla="*/ 130 w 130"/>
                <a:gd name="T5" fmla="*/ 213 h 242"/>
                <a:gd name="T6" fmla="*/ 73 w 130"/>
                <a:gd name="T7" fmla="*/ 90 h 242"/>
                <a:gd name="T8" fmla="*/ 0 w 130"/>
                <a:gd name="T9" fmla="*/ 27 h 242"/>
                <a:gd name="T10" fmla="*/ 8 w 130"/>
                <a:gd name="T11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242">
                  <a:moveTo>
                    <a:pt x="56" y="225"/>
                  </a:moveTo>
                  <a:lnTo>
                    <a:pt x="73" y="242"/>
                  </a:lnTo>
                  <a:lnTo>
                    <a:pt x="130" y="213"/>
                  </a:lnTo>
                  <a:lnTo>
                    <a:pt x="73" y="90"/>
                  </a:lnTo>
                  <a:lnTo>
                    <a:pt x="0" y="27"/>
                  </a:lnTo>
                  <a:lnTo>
                    <a:pt x="8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5" name="Line 99"/>
            <p:cNvSpPr>
              <a:spLocks noChangeShapeType="1"/>
            </p:cNvSpPr>
            <p:nvPr/>
          </p:nvSpPr>
          <p:spPr bwMode="auto">
            <a:xfrm flipV="1">
              <a:off x="3698875" y="4519613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6" name="Line 100"/>
            <p:cNvSpPr>
              <a:spLocks noChangeShapeType="1"/>
            </p:cNvSpPr>
            <p:nvPr/>
          </p:nvSpPr>
          <p:spPr bwMode="auto">
            <a:xfrm>
              <a:off x="3698875" y="4519613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7" name="Line 101"/>
            <p:cNvSpPr>
              <a:spLocks noChangeShapeType="1"/>
            </p:cNvSpPr>
            <p:nvPr/>
          </p:nvSpPr>
          <p:spPr bwMode="auto">
            <a:xfrm>
              <a:off x="3713163" y="4519613"/>
              <a:ext cx="1587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8" name="Line 102"/>
            <p:cNvSpPr>
              <a:spLocks noChangeShapeType="1"/>
            </p:cNvSpPr>
            <p:nvPr/>
          </p:nvSpPr>
          <p:spPr bwMode="auto">
            <a:xfrm flipH="1">
              <a:off x="3698875" y="4529138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9" name="Line 103"/>
            <p:cNvSpPr>
              <a:spLocks noChangeShapeType="1"/>
            </p:cNvSpPr>
            <p:nvPr/>
          </p:nvSpPr>
          <p:spPr bwMode="auto">
            <a:xfrm flipV="1">
              <a:off x="3914775" y="45085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0" name="Line 104"/>
            <p:cNvSpPr>
              <a:spLocks noChangeShapeType="1"/>
            </p:cNvSpPr>
            <p:nvPr/>
          </p:nvSpPr>
          <p:spPr bwMode="auto">
            <a:xfrm>
              <a:off x="3914775" y="4508500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1" name="Line 105"/>
            <p:cNvSpPr>
              <a:spLocks noChangeShapeType="1"/>
            </p:cNvSpPr>
            <p:nvPr/>
          </p:nvSpPr>
          <p:spPr bwMode="auto">
            <a:xfrm>
              <a:off x="3929063" y="45085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2" name="Line 106"/>
            <p:cNvSpPr>
              <a:spLocks noChangeShapeType="1"/>
            </p:cNvSpPr>
            <p:nvPr/>
          </p:nvSpPr>
          <p:spPr bwMode="auto">
            <a:xfrm flipH="1">
              <a:off x="3914775" y="4521200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3" name="Line 107"/>
            <p:cNvSpPr>
              <a:spLocks noChangeShapeType="1"/>
            </p:cNvSpPr>
            <p:nvPr/>
          </p:nvSpPr>
          <p:spPr bwMode="auto">
            <a:xfrm flipV="1">
              <a:off x="4219575" y="38322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4" name="Line 108"/>
            <p:cNvSpPr>
              <a:spLocks noChangeShapeType="1"/>
            </p:cNvSpPr>
            <p:nvPr/>
          </p:nvSpPr>
          <p:spPr bwMode="auto">
            <a:xfrm>
              <a:off x="4219575" y="383222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5" name="Line 109"/>
            <p:cNvSpPr>
              <a:spLocks noChangeShapeType="1"/>
            </p:cNvSpPr>
            <p:nvPr/>
          </p:nvSpPr>
          <p:spPr bwMode="auto">
            <a:xfrm>
              <a:off x="4235450" y="38322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6" name="Line 110"/>
            <p:cNvSpPr>
              <a:spLocks noChangeShapeType="1"/>
            </p:cNvSpPr>
            <p:nvPr/>
          </p:nvSpPr>
          <p:spPr bwMode="auto">
            <a:xfrm flipH="1">
              <a:off x="4219575" y="3838575"/>
              <a:ext cx="15875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7" name="Freeform 111"/>
            <p:cNvSpPr>
              <a:spLocks/>
            </p:cNvSpPr>
            <p:nvPr/>
          </p:nvSpPr>
          <p:spPr bwMode="auto">
            <a:xfrm>
              <a:off x="3163888" y="3162300"/>
              <a:ext cx="139700" cy="252413"/>
            </a:xfrm>
            <a:custGeom>
              <a:avLst/>
              <a:gdLst>
                <a:gd name="T0" fmla="*/ 54 w 77"/>
                <a:gd name="T1" fmla="*/ 170 h 170"/>
                <a:gd name="T2" fmla="*/ 77 w 77"/>
                <a:gd name="T3" fmla="*/ 50 h 170"/>
                <a:gd name="T4" fmla="*/ 0 w 77"/>
                <a:gd name="T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170">
                  <a:moveTo>
                    <a:pt x="54" y="170"/>
                  </a:moveTo>
                  <a:lnTo>
                    <a:pt x="77" y="5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8" name="Freeform 112"/>
            <p:cNvSpPr>
              <a:spLocks/>
            </p:cNvSpPr>
            <p:nvPr/>
          </p:nvSpPr>
          <p:spPr bwMode="auto">
            <a:xfrm>
              <a:off x="2019300" y="3090863"/>
              <a:ext cx="1144588" cy="152400"/>
            </a:xfrm>
            <a:custGeom>
              <a:avLst/>
              <a:gdLst>
                <a:gd name="T0" fmla="*/ 0 w 635"/>
                <a:gd name="T1" fmla="*/ 101 h 101"/>
                <a:gd name="T2" fmla="*/ 190 w 635"/>
                <a:gd name="T3" fmla="*/ 38 h 101"/>
                <a:gd name="T4" fmla="*/ 413 w 635"/>
                <a:gd name="T5" fmla="*/ 40 h 101"/>
                <a:gd name="T6" fmla="*/ 411 w 635"/>
                <a:gd name="T7" fmla="*/ 25 h 101"/>
                <a:gd name="T8" fmla="*/ 532 w 635"/>
                <a:gd name="T9" fmla="*/ 23 h 101"/>
                <a:gd name="T10" fmla="*/ 559 w 635"/>
                <a:gd name="T11" fmla="*/ 0 h 101"/>
                <a:gd name="T12" fmla="*/ 635 w 635"/>
                <a:gd name="T13" fmla="*/ 4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5" h="101">
                  <a:moveTo>
                    <a:pt x="0" y="101"/>
                  </a:moveTo>
                  <a:lnTo>
                    <a:pt x="190" y="38"/>
                  </a:lnTo>
                  <a:lnTo>
                    <a:pt x="413" y="40"/>
                  </a:lnTo>
                  <a:lnTo>
                    <a:pt x="411" y="25"/>
                  </a:lnTo>
                  <a:lnTo>
                    <a:pt x="532" y="23"/>
                  </a:lnTo>
                  <a:lnTo>
                    <a:pt x="559" y="0"/>
                  </a:lnTo>
                  <a:lnTo>
                    <a:pt x="635" y="48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9" name="Line 113"/>
            <p:cNvSpPr>
              <a:spLocks noChangeShapeType="1"/>
            </p:cNvSpPr>
            <p:nvPr/>
          </p:nvSpPr>
          <p:spPr bwMode="auto">
            <a:xfrm flipH="1" flipV="1">
              <a:off x="2019300" y="3243263"/>
              <a:ext cx="39688" cy="873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0" name="Line 114"/>
            <p:cNvSpPr>
              <a:spLocks noChangeShapeType="1"/>
            </p:cNvSpPr>
            <p:nvPr/>
          </p:nvSpPr>
          <p:spPr bwMode="auto">
            <a:xfrm flipV="1">
              <a:off x="2019300" y="2820988"/>
              <a:ext cx="25400" cy="4222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1" name="Freeform 115"/>
            <p:cNvSpPr>
              <a:spLocks/>
            </p:cNvSpPr>
            <p:nvPr/>
          </p:nvSpPr>
          <p:spPr bwMode="auto">
            <a:xfrm>
              <a:off x="409575" y="2963863"/>
              <a:ext cx="1158875" cy="158750"/>
            </a:xfrm>
            <a:custGeom>
              <a:avLst/>
              <a:gdLst>
                <a:gd name="T0" fmla="*/ 643 w 643"/>
                <a:gd name="T1" fmla="*/ 69 h 106"/>
                <a:gd name="T2" fmla="*/ 579 w 643"/>
                <a:gd name="T3" fmla="*/ 100 h 106"/>
                <a:gd name="T4" fmla="*/ 545 w 643"/>
                <a:gd name="T5" fmla="*/ 89 h 106"/>
                <a:gd name="T6" fmla="*/ 501 w 643"/>
                <a:gd name="T7" fmla="*/ 106 h 106"/>
                <a:gd name="T8" fmla="*/ 443 w 643"/>
                <a:gd name="T9" fmla="*/ 89 h 106"/>
                <a:gd name="T10" fmla="*/ 441 w 643"/>
                <a:gd name="T11" fmla="*/ 85 h 106"/>
                <a:gd name="T12" fmla="*/ 439 w 643"/>
                <a:gd name="T13" fmla="*/ 73 h 106"/>
                <a:gd name="T14" fmla="*/ 431 w 643"/>
                <a:gd name="T15" fmla="*/ 60 h 106"/>
                <a:gd name="T16" fmla="*/ 422 w 643"/>
                <a:gd name="T17" fmla="*/ 50 h 106"/>
                <a:gd name="T18" fmla="*/ 397 w 643"/>
                <a:gd name="T19" fmla="*/ 37 h 106"/>
                <a:gd name="T20" fmla="*/ 366 w 643"/>
                <a:gd name="T21" fmla="*/ 27 h 106"/>
                <a:gd name="T22" fmla="*/ 347 w 643"/>
                <a:gd name="T23" fmla="*/ 21 h 106"/>
                <a:gd name="T24" fmla="*/ 322 w 643"/>
                <a:gd name="T25" fmla="*/ 21 h 106"/>
                <a:gd name="T26" fmla="*/ 312 w 643"/>
                <a:gd name="T27" fmla="*/ 6 h 106"/>
                <a:gd name="T28" fmla="*/ 144 w 643"/>
                <a:gd name="T29" fmla="*/ 10 h 106"/>
                <a:gd name="T30" fmla="*/ 0 w 643"/>
                <a:gd name="T31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3" h="106">
                  <a:moveTo>
                    <a:pt x="643" y="69"/>
                  </a:moveTo>
                  <a:lnTo>
                    <a:pt x="579" y="100"/>
                  </a:lnTo>
                  <a:lnTo>
                    <a:pt x="545" y="89"/>
                  </a:lnTo>
                  <a:lnTo>
                    <a:pt x="501" y="106"/>
                  </a:lnTo>
                  <a:lnTo>
                    <a:pt x="443" y="89"/>
                  </a:lnTo>
                  <a:lnTo>
                    <a:pt x="441" y="85"/>
                  </a:lnTo>
                  <a:lnTo>
                    <a:pt x="439" y="73"/>
                  </a:lnTo>
                  <a:lnTo>
                    <a:pt x="431" y="60"/>
                  </a:lnTo>
                  <a:lnTo>
                    <a:pt x="422" y="50"/>
                  </a:lnTo>
                  <a:lnTo>
                    <a:pt x="397" y="37"/>
                  </a:lnTo>
                  <a:lnTo>
                    <a:pt x="366" y="27"/>
                  </a:lnTo>
                  <a:lnTo>
                    <a:pt x="347" y="21"/>
                  </a:lnTo>
                  <a:lnTo>
                    <a:pt x="322" y="21"/>
                  </a:lnTo>
                  <a:lnTo>
                    <a:pt x="312" y="6"/>
                  </a:lnTo>
                  <a:lnTo>
                    <a:pt x="144" y="1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2" name="Freeform 116"/>
            <p:cNvSpPr>
              <a:spLocks/>
            </p:cNvSpPr>
            <p:nvPr/>
          </p:nvSpPr>
          <p:spPr bwMode="auto">
            <a:xfrm>
              <a:off x="1568450" y="2820988"/>
              <a:ext cx="476250" cy="244475"/>
            </a:xfrm>
            <a:custGeom>
              <a:avLst/>
              <a:gdLst>
                <a:gd name="T0" fmla="*/ 0 w 263"/>
                <a:gd name="T1" fmla="*/ 169 h 169"/>
                <a:gd name="T2" fmla="*/ 115 w 263"/>
                <a:gd name="T3" fmla="*/ 118 h 169"/>
                <a:gd name="T4" fmla="*/ 74 w 263"/>
                <a:gd name="T5" fmla="*/ 73 h 169"/>
                <a:gd name="T6" fmla="*/ 263 w 263"/>
                <a:gd name="T7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3" h="169">
                  <a:moveTo>
                    <a:pt x="0" y="169"/>
                  </a:moveTo>
                  <a:lnTo>
                    <a:pt x="115" y="118"/>
                  </a:lnTo>
                  <a:lnTo>
                    <a:pt x="74" y="73"/>
                  </a:lnTo>
                  <a:lnTo>
                    <a:pt x="263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3" name="Freeform 117"/>
            <p:cNvSpPr>
              <a:spLocks/>
            </p:cNvSpPr>
            <p:nvPr/>
          </p:nvSpPr>
          <p:spPr bwMode="auto">
            <a:xfrm>
              <a:off x="2327275" y="1414463"/>
              <a:ext cx="911225" cy="387350"/>
            </a:xfrm>
            <a:custGeom>
              <a:avLst/>
              <a:gdLst>
                <a:gd name="T0" fmla="*/ 505 w 505"/>
                <a:gd name="T1" fmla="*/ 224 h 266"/>
                <a:gd name="T2" fmla="*/ 315 w 505"/>
                <a:gd name="T3" fmla="*/ 266 h 266"/>
                <a:gd name="T4" fmla="*/ 0 w 505"/>
                <a:gd name="T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5" h="266">
                  <a:moveTo>
                    <a:pt x="505" y="224"/>
                  </a:moveTo>
                  <a:lnTo>
                    <a:pt x="315" y="266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4" name="Line 118"/>
            <p:cNvSpPr>
              <a:spLocks noChangeShapeType="1"/>
            </p:cNvSpPr>
            <p:nvPr/>
          </p:nvSpPr>
          <p:spPr bwMode="auto">
            <a:xfrm flipH="1" flipV="1">
              <a:off x="3354388" y="1835150"/>
              <a:ext cx="288925" cy="317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5" name="Line 119"/>
            <p:cNvSpPr>
              <a:spLocks noChangeShapeType="1"/>
            </p:cNvSpPr>
            <p:nvPr/>
          </p:nvSpPr>
          <p:spPr bwMode="auto">
            <a:xfrm flipH="1" flipV="1">
              <a:off x="3238500" y="1741488"/>
              <a:ext cx="115888" cy="936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6" name="Freeform 120"/>
            <p:cNvSpPr>
              <a:spLocks/>
            </p:cNvSpPr>
            <p:nvPr/>
          </p:nvSpPr>
          <p:spPr bwMode="auto">
            <a:xfrm>
              <a:off x="3238500" y="995363"/>
              <a:ext cx="469900" cy="746125"/>
            </a:xfrm>
            <a:custGeom>
              <a:avLst/>
              <a:gdLst>
                <a:gd name="T0" fmla="*/ 261 w 261"/>
                <a:gd name="T1" fmla="*/ 0 h 508"/>
                <a:gd name="T2" fmla="*/ 115 w 261"/>
                <a:gd name="T3" fmla="*/ 117 h 508"/>
                <a:gd name="T4" fmla="*/ 44 w 261"/>
                <a:gd name="T5" fmla="*/ 293 h 508"/>
                <a:gd name="T6" fmla="*/ 55 w 261"/>
                <a:gd name="T7" fmla="*/ 397 h 508"/>
                <a:gd name="T8" fmla="*/ 0 w 261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508">
                  <a:moveTo>
                    <a:pt x="261" y="0"/>
                  </a:moveTo>
                  <a:lnTo>
                    <a:pt x="115" y="117"/>
                  </a:lnTo>
                  <a:lnTo>
                    <a:pt x="44" y="293"/>
                  </a:lnTo>
                  <a:lnTo>
                    <a:pt x="55" y="397"/>
                  </a:lnTo>
                  <a:lnTo>
                    <a:pt x="0" y="508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7" name="Freeform 121"/>
            <p:cNvSpPr>
              <a:spLocks/>
            </p:cNvSpPr>
            <p:nvPr/>
          </p:nvSpPr>
          <p:spPr bwMode="auto">
            <a:xfrm>
              <a:off x="3540125" y="1866900"/>
              <a:ext cx="128588" cy="144463"/>
            </a:xfrm>
            <a:custGeom>
              <a:avLst/>
              <a:gdLst>
                <a:gd name="T0" fmla="*/ 0 w 71"/>
                <a:gd name="T1" fmla="*/ 102 h 102"/>
                <a:gd name="T2" fmla="*/ 17 w 71"/>
                <a:gd name="T3" fmla="*/ 96 h 102"/>
                <a:gd name="T4" fmla="*/ 13 w 71"/>
                <a:gd name="T5" fmla="*/ 73 h 102"/>
                <a:gd name="T6" fmla="*/ 71 w 71"/>
                <a:gd name="T7" fmla="*/ 59 h 102"/>
                <a:gd name="T8" fmla="*/ 61 w 71"/>
                <a:gd name="T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2">
                  <a:moveTo>
                    <a:pt x="0" y="102"/>
                  </a:moveTo>
                  <a:lnTo>
                    <a:pt x="17" y="96"/>
                  </a:lnTo>
                  <a:lnTo>
                    <a:pt x="13" y="73"/>
                  </a:lnTo>
                  <a:lnTo>
                    <a:pt x="71" y="59"/>
                  </a:lnTo>
                  <a:lnTo>
                    <a:pt x="6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8" name="Freeform 122"/>
            <p:cNvSpPr>
              <a:spLocks/>
            </p:cNvSpPr>
            <p:nvPr/>
          </p:nvSpPr>
          <p:spPr bwMode="auto">
            <a:xfrm>
              <a:off x="3643313" y="1662113"/>
              <a:ext cx="330200" cy="204787"/>
            </a:xfrm>
            <a:custGeom>
              <a:avLst/>
              <a:gdLst>
                <a:gd name="T0" fmla="*/ 0 w 181"/>
                <a:gd name="T1" fmla="*/ 136 h 136"/>
                <a:gd name="T2" fmla="*/ 56 w 181"/>
                <a:gd name="T3" fmla="*/ 120 h 136"/>
                <a:gd name="T4" fmla="*/ 87 w 181"/>
                <a:gd name="T5" fmla="*/ 9 h 136"/>
                <a:gd name="T6" fmla="*/ 129 w 181"/>
                <a:gd name="T7" fmla="*/ 13 h 136"/>
                <a:gd name="T8" fmla="*/ 181 w 181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136">
                  <a:moveTo>
                    <a:pt x="0" y="136"/>
                  </a:moveTo>
                  <a:lnTo>
                    <a:pt x="56" y="120"/>
                  </a:lnTo>
                  <a:lnTo>
                    <a:pt x="87" y="9"/>
                  </a:lnTo>
                  <a:lnTo>
                    <a:pt x="129" y="13"/>
                  </a:lnTo>
                  <a:lnTo>
                    <a:pt x="181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9" name="Freeform 123"/>
            <p:cNvSpPr>
              <a:spLocks/>
            </p:cNvSpPr>
            <p:nvPr/>
          </p:nvSpPr>
          <p:spPr bwMode="auto">
            <a:xfrm>
              <a:off x="2162175" y="1555750"/>
              <a:ext cx="98425" cy="531813"/>
            </a:xfrm>
            <a:custGeom>
              <a:avLst/>
              <a:gdLst>
                <a:gd name="T0" fmla="*/ 0 w 55"/>
                <a:gd name="T1" fmla="*/ 0 h 360"/>
                <a:gd name="T2" fmla="*/ 52 w 55"/>
                <a:gd name="T3" fmla="*/ 57 h 360"/>
                <a:gd name="T4" fmla="*/ 19 w 55"/>
                <a:gd name="T5" fmla="*/ 182 h 360"/>
                <a:gd name="T6" fmla="*/ 55 w 55"/>
                <a:gd name="T7" fmla="*/ 285 h 360"/>
                <a:gd name="T8" fmla="*/ 7 w 55"/>
                <a:gd name="T9" fmla="*/ 3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60">
                  <a:moveTo>
                    <a:pt x="0" y="0"/>
                  </a:moveTo>
                  <a:lnTo>
                    <a:pt x="52" y="57"/>
                  </a:lnTo>
                  <a:lnTo>
                    <a:pt x="19" y="182"/>
                  </a:lnTo>
                  <a:lnTo>
                    <a:pt x="55" y="285"/>
                  </a:lnTo>
                  <a:lnTo>
                    <a:pt x="7" y="36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0" name="Freeform 124"/>
            <p:cNvSpPr>
              <a:spLocks/>
            </p:cNvSpPr>
            <p:nvPr/>
          </p:nvSpPr>
          <p:spPr bwMode="auto">
            <a:xfrm>
              <a:off x="2044700" y="2087563"/>
              <a:ext cx="174625" cy="733425"/>
            </a:xfrm>
            <a:custGeom>
              <a:avLst/>
              <a:gdLst>
                <a:gd name="T0" fmla="*/ 72 w 97"/>
                <a:gd name="T1" fmla="*/ 0 h 495"/>
                <a:gd name="T2" fmla="*/ 57 w 97"/>
                <a:gd name="T3" fmla="*/ 25 h 495"/>
                <a:gd name="T4" fmla="*/ 97 w 97"/>
                <a:gd name="T5" fmla="*/ 98 h 495"/>
                <a:gd name="T6" fmla="*/ 97 w 97"/>
                <a:gd name="T7" fmla="*/ 455 h 495"/>
                <a:gd name="T8" fmla="*/ 0 w 97"/>
                <a:gd name="T9" fmla="*/ 495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495">
                  <a:moveTo>
                    <a:pt x="72" y="0"/>
                  </a:moveTo>
                  <a:lnTo>
                    <a:pt x="57" y="25"/>
                  </a:lnTo>
                  <a:lnTo>
                    <a:pt x="97" y="98"/>
                  </a:lnTo>
                  <a:lnTo>
                    <a:pt x="97" y="455"/>
                  </a:lnTo>
                  <a:lnTo>
                    <a:pt x="0" y="49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1" name="Freeform 125"/>
            <p:cNvSpPr>
              <a:spLocks/>
            </p:cNvSpPr>
            <p:nvPr/>
          </p:nvSpPr>
          <p:spPr bwMode="auto">
            <a:xfrm>
              <a:off x="2960688" y="2359025"/>
              <a:ext cx="312737" cy="803275"/>
            </a:xfrm>
            <a:custGeom>
              <a:avLst/>
              <a:gdLst>
                <a:gd name="T0" fmla="*/ 115 w 173"/>
                <a:gd name="T1" fmla="*/ 545 h 545"/>
                <a:gd name="T2" fmla="*/ 173 w 173"/>
                <a:gd name="T3" fmla="*/ 456 h 545"/>
                <a:gd name="T4" fmla="*/ 115 w 173"/>
                <a:gd name="T5" fmla="*/ 357 h 545"/>
                <a:gd name="T6" fmla="*/ 110 w 173"/>
                <a:gd name="T7" fmla="*/ 84 h 545"/>
                <a:gd name="T8" fmla="*/ 0 w 173"/>
                <a:gd name="T9" fmla="*/ 51 h 545"/>
                <a:gd name="T10" fmla="*/ 4 w 173"/>
                <a:gd name="T11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" h="545">
                  <a:moveTo>
                    <a:pt x="115" y="545"/>
                  </a:moveTo>
                  <a:lnTo>
                    <a:pt x="173" y="456"/>
                  </a:lnTo>
                  <a:lnTo>
                    <a:pt x="115" y="357"/>
                  </a:lnTo>
                  <a:lnTo>
                    <a:pt x="110" y="84"/>
                  </a:lnTo>
                  <a:lnTo>
                    <a:pt x="0" y="51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2" name="Line 126"/>
            <p:cNvSpPr>
              <a:spLocks noChangeShapeType="1"/>
            </p:cNvSpPr>
            <p:nvPr/>
          </p:nvSpPr>
          <p:spPr bwMode="auto">
            <a:xfrm flipV="1">
              <a:off x="2762250" y="3275013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3" name="Line 127"/>
            <p:cNvSpPr>
              <a:spLocks noChangeShapeType="1"/>
            </p:cNvSpPr>
            <p:nvPr/>
          </p:nvSpPr>
          <p:spPr bwMode="auto">
            <a:xfrm>
              <a:off x="2762250" y="327501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4" name="Line 128"/>
            <p:cNvSpPr>
              <a:spLocks noChangeShapeType="1"/>
            </p:cNvSpPr>
            <p:nvPr/>
          </p:nvSpPr>
          <p:spPr bwMode="auto">
            <a:xfrm>
              <a:off x="2773363" y="3275013"/>
              <a:ext cx="4762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5" name="Line 129"/>
            <p:cNvSpPr>
              <a:spLocks noChangeShapeType="1"/>
            </p:cNvSpPr>
            <p:nvPr/>
          </p:nvSpPr>
          <p:spPr bwMode="auto">
            <a:xfrm flipH="1">
              <a:off x="2762250" y="3281363"/>
              <a:ext cx="11113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6" name="Freeform 130"/>
            <p:cNvSpPr>
              <a:spLocks/>
            </p:cNvSpPr>
            <p:nvPr/>
          </p:nvSpPr>
          <p:spPr bwMode="auto">
            <a:xfrm>
              <a:off x="3324225" y="1835150"/>
              <a:ext cx="30163" cy="195263"/>
            </a:xfrm>
            <a:custGeom>
              <a:avLst/>
              <a:gdLst>
                <a:gd name="T0" fmla="*/ 19 w 19"/>
                <a:gd name="T1" fmla="*/ 0 h 134"/>
                <a:gd name="T2" fmla="*/ 5 w 19"/>
                <a:gd name="T3" fmla="*/ 55 h 134"/>
                <a:gd name="T4" fmla="*/ 17 w 19"/>
                <a:gd name="T5" fmla="*/ 63 h 134"/>
                <a:gd name="T6" fmla="*/ 0 w 19"/>
                <a:gd name="T7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34">
                  <a:moveTo>
                    <a:pt x="19" y="0"/>
                  </a:move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7" name="Freeform 131"/>
            <p:cNvSpPr>
              <a:spLocks/>
            </p:cNvSpPr>
            <p:nvPr/>
          </p:nvSpPr>
          <p:spPr bwMode="auto">
            <a:xfrm>
              <a:off x="2967038" y="2030413"/>
              <a:ext cx="423862" cy="328612"/>
            </a:xfrm>
            <a:custGeom>
              <a:avLst/>
              <a:gdLst>
                <a:gd name="T0" fmla="*/ 0 w 234"/>
                <a:gd name="T1" fmla="*/ 219 h 219"/>
                <a:gd name="T2" fmla="*/ 194 w 234"/>
                <a:gd name="T3" fmla="*/ 136 h 219"/>
                <a:gd name="T4" fmla="*/ 194 w 234"/>
                <a:gd name="T5" fmla="*/ 113 h 219"/>
                <a:gd name="T6" fmla="*/ 205 w 234"/>
                <a:gd name="T7" fmla="*/ 105 h 219"/>
                <a:gd name="T8" fmla="*/ 211 w 234"/>
                <a:gd name="T9" fmla="*/ 100 h 219"/>
                <a:gd name="T10" fmla="*/ 221 w 234"/>
                <a:gd name="T11" fmla="*/ 100 h 219"/>
                <a:gd name="T12" fmla="*/ 227 w 234"/>
                <a:gd name="T13" fmla="*/ 92 h 219"/>
                <a:gd name="T14" fmla="*/ 234 w 234"/>
                <a:gd name="T15" fmla="*/ 90 h 219"/>
                <a:gd name="T16" fmla="*/ 198 w 234"/>
                <a:gd name="T17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4" h="219">
                  <a:moveTo>
                    <a:pt x="0" y="219"/>
                  </a:moveTo>
                  <a:lnTo>
                    <a:pt x="194" y="136"/>
                  </a:lnTo>
                  <a:lnTo>
                    <a:pt x="194" y="113"/>
                  </a:lnTo>
                  <a:lnTo>
                    <a:pt x="205" y="105"/>
                  </a:lnTo>
                  <a:lnTo>
                    <a:pt x="211" y="100"/>
                  </a:lnTo>
                  <a:lnTo>
                    <a:pt x="221" y="100"/>
                  </a:lnTo>
                  <a:lnTo>
                    <a:pt x="227" y="92"/>
                  </a:lnTo>
                  <a:lnTo>
                    <a:pt x="234" y="90"/>
                  </a:lnTo>
                  <a:lnTo>
                    <a:pt x="198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8" name="Freeform 132"/>
            <p:cNvSpPr>
              <a:spLocks/>
            </p:cNvSpPr>
            <p:nvPr/>
          </p:nvSpPr>
          <p:spPr bwMode="auto">
            <a:xfrm>
              <a:off x="2174875" y="2087563"/>
              <a:ext cx="792163" cy="271462"/>
            </a:xfrm>
            <a:custGeom>
              <a:avLst/>
              <a:gdLst>
                <a:gd name="T0" fmla="*/ 438 w 438"/>
                <a:gd name="T1" fmla="*/ 183 h 183"/>
                <a:gd name="T2" fmla="*/ 379 w 438"/>
                <a:gd name="T3" fmla="*/ 94 h 183"/>
                <a:gd name="T4" fmla="*/ 260 w 438"/>
                <a:gd name="T5" fmla="*/ 91 h 183"/>
                <a:gd name="T6" fmla="*/ 250 w 438"/>
                <a:gd name="T7" fmla="*/ 92 h 183"/>
                <a:gd name="T8" fmla="*/ 244 w 438"/>
                <a:gd name="T9" fmla="*/ 98 h 183"/>
                <a:gd name="T10" fmla="*/ 231 w 438"/>
                <a:gd name="T11" fmla="*/ 104 h 183"/>
                <a:gd name="T12" fmla="*/ 215 w 438"/>
                <a:gd name="T13" fmla="*/ 104 h 183"/>
                <a:gd name="T14" fmla="*/ 0 w 438"/>
                <a:gd name="T15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8" h="183">
                  <a:moveTo>
                    <a:pt x="438" y="183"/>
                  </a:moveTo>
                  <a:lnTo>
                    <a:pt x="379" y="94"/>
                  </a:lnTo>
                  <a:lnTo>
                    <a:pt x="260" y="91"/>
                  </a:lnTo>
                  <a:lnTo>
                    <a:pt x="250" y="92"/>
                  </a:lnTo>
                  <a:lnTo>
                    <a:pt x="244" y="98"/>
                  </a:lnTo>
                  <a:lnTo>
                    <a:pt x="231" y="104"/>
                  </a:lnTo>
                  <a:lnTo>
                    <a:pt x="215" y="104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9" name="Line 133"/>
            <p:cNvSpPr>
              <a:spLocks noChangeShapeType="1"/>
            </p:cNvSpPr>
            <p:nvPr/>
          </p:nvSpPr>
          <p:spPr bwMode="auto">
            <a:xfrm flipV="1">
              <a:off x="3457575" y="2470150"/>
              <a:ext cx="1588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0" name="Line 134"/>
            <p:cNvSpPr>
              <a:spLocks noChangeShapeType="1"/>
            </p:cNvSpPr>
            <p:nvPr/>
          </p:nvSpPr>
          <p:spPr bwMode="auto">
            <a:xfrm>
              <a:off x="3457575" y="2470150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1" name="Line 135"/>
            <p:cNvSpPr>
              <a:spLocks noChangeShapeType="1"/>
            </p:cNvSpPr>
            <p:nvPr/>
          </p:nvSpPr>
          <p:spPr bwMode="auto">
            <a:xfrm>
              <a:off x="3473450" y="2470150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2" name="Line 136"/>
            <p:cNvSpPr>
              <a:spLocks noChangeShapeType="1"/>
            </p:cNvSpPr>
            <p:nvPr/>
          </p:nvSpPr>
          <p:spPr bwMode="auto">
            <a:xfrm flipH="1">
              <a:off x="3457575" y="2476500"/>
              <a:ext cx="15875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3" name="Freeform 137"/>
            <p:cNvSpPr>
              <a:spLocks/>
            </p:cNvSpPr>
            <p:nvPr/>
          </p:nvSpPr>
          <p:spPr bwMode="auto">
            <a:xfrm>
              <a:off x="3324225" y="2011363"/>
              <a:ext cx="215900" cy="19050"/>
            </a:xfrm>
            <a:custGeom>
              <a:avLst/>
              <a:gdLst>
                <a:gd name="T0" fmla="*/ 0 w 117"/>
                <a:gd name="T1" fmla="*/ 15 h 15"/>
                <a:gd name="T2" fmla="*/ 55 w 117"/>
                <a:gd name="T3" fmla="*/ 15 h 15"/>
                <a:gd name="T4" fmla="*/ 117 w 117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15">
                  <a:moveTo>
                    <a:pt x="0" y="15"/>
                  </a:moveTo>
                  <a:lnTo>
                    <a:pt x="55" y="15"/>
                  </a:lnTo>
                  <a:lnTo>
                    <a:pt x="117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4" name="Line 138"/>
            <p:cNvSpPr>
              <a:spLocks noChangeShapeType="1"/>
            </p:cNvSpPr>
            <p:nvPr/>
          </p:nvSpPr>
          <p:spPr bwMode="auto">
            <a:xfrm flipV="1">
              <a:off x="3197225" y="1900238"/>
              <a:ext cx="3175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5" name="Line 139"/>
            <p:cNvSpPr>
              <a:spLocks noChangeShapeType="1"/>
            </p:cNvSpPr>
            <p:nvPr/>
          </p:nvSpPr>
          <p:spPr bwMode="auto">
            <a:xfrm>
              <a:off x="3197225" y="1900238"/>
              <a:ext cx="15875" cy="47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6" name="Line 140"/>
            <p:cNvSpPr>
              <a:spLocks noChangeShapeType="1"/>
            </p:cNvSpPr>
            <p:nvPr/>
          </p:nvSpPr>
          <p:spPr bwMode="auto">
            <a:xfrm>
              <a:off x="3213100" y="1900238"/>
              <a:ext cx="0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7" name="Line 141"/>
            <p:cNvSpPr>
              <a:spLocks noChangeShapeType="1"/>
            </p:cNvSpPr>
            <p:nvPr/>
          </p:nvSpPr>
          <p:spPr bwMode="auto">
            <a:xfrm flipH="1">
              <a:off x="3197225" y="1914525"/>
              <a:ext cx="15875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8" name="Line 142"/>
            <p:cNvSpPr>
              <a:spLocks noChangeShapeType="1"/>
            </p:cNvSpPr>
            <p:nvPr/>
          </p:nvSpPr>
          <p:spPr bwMode="auto">
            <a:xfrm flipV="1">
              <a:off x="3035300" y="15430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9" name="Line 143"/>
            <p:cNvSpPr>
              <a:spLocks noChangeShapeType="1"/>
            </p:cNvSpPr>
            <p:nvPr/>
          </p:nvSpPr>
          <p:spPr bwMode="auto">
            <a:xfrm>
              <a:off x="3035300" y="1543050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0" name="Line 144"/>
            <p:cNvSpPr>
              <a:spLocks noChangeShapeType="1"/>
            </p:cNvSpPr>
            <p:nvPr/>
          </p:nvSpPr>
          <p:spPr bwMode="auto">
            <a:xfrm>
              <a:off x="3044825" y="1543050"/>
              <a:ext cx="4763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1" name="Line 145"/>
            <p:cNvSpPr>
              <a:spLocks noChangeShapeType="1"/>
            </p:cNvSpPr>
            <p:nvPr/>
          </p:nvSpPr>
          <p:spPr bwMode="auto">
            <a:xfrm flipH="1">
              <a:off x="3035300" y="1555750"/>
              <a:ext cx="952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2" name="Line 146"/>
            <p:cNvSpPr>
              <a:spLocks noChangeShapeType="1"/>
            </p:cNvSpPr>
            <p:nvPr/>
          </p:nvSpPr>
          <p:spPr bwMode="auto">
            <a:xfrm flipV="1">
              <a:off x="3543300" y="19065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3" name="Line 147"/>
            <p:cNvSpPr>
              <a:spLocks noChangeShapeType="1"/>
            </p:cNvSpPr>
            <p:nvPr/>
          </p:nvSpPr>
          <p:spPr bwMode="auto">
            <a:xfrm>
              <a:off x="3543300" y="1906588"/>
              <a:ext cx="14288" cy="47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4" name="Line 148"/>
            <p:cNvSpPr>
              <a:spLocks noChangeShapeType="1"/>
            </p:cNvSpPr>
            <p:nvPr/>
          </p:nvSpPr>
          <p:spPr bwMode="auto">
            <a:xfrm>
              <a:off x="3557588" y="1906588"/>
              <a:ext cx="3175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5" name="Line 149"/>
            <p:cNvSpPr>
              <a:spLocks noChangeShapeType="1"/>
            </p:cNvSpPr>
            <p:nvPr/>
          </p:nvSpPr>
          <p:spPr bwMode="auto">
            <a:xfrm flipH="1">
              <a:off x="3543300" y="1919288"/>
              <a:ext cx="14288" cy="47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6" name="Line 150"/>
            <p:cNvSpPr>
              <a:spLocks noChangeShapeType="1"/>
            </p:cNvSpPr>
            <p:nvPr/>
          </p:nvSpPr>
          <p:spPr bwMode="auto">
            <a:xfrm flipV="1">
              <a:off x="3514725" y="1641475"/>
              <a:ext cx="635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7" name="Line 151"/>
            <p:cNvSpPr>
              <a:spLocks noChangeShapeType="1"/>
            </p:cNvSpPr>
            <p:nvPr/>
          </p:nvSpPr>
          <p:spPr bwMode="auto">
            <a:xfrm>
              <a:off x="3514725" y="1641475"/>
              <a:ext cx="2540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8" name="Line 152"/>
            <p:cNvSpPr>
              <a:spLocks noChangeShapeType="1"/>
            </p:cNvSpPr>
            <p:nvPr/>
          </p:nvSpPr>
          <p:spPr bwMode="auto">
            <a:xfrm>
              <a:off x="3540125" y="164147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9" name="Line 153"/>
            <p:cNvSpPr>
              <a:spLocks noChangeShapeType="1"/>
            </p:cNvSpPr>
            <p:nvPr/>
          </p:nvSpPr>
          <p:spPr bwMode="auto">
            <a:xfrm flipH="1">
              <a:off x="3514725" y="1655763"/>
              <a:ext cx="25400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0" name="Freeform 154"/>
            <p:cNvSpPr>
              <a:spLocks/>
            </p:cNvSpPr>
            <p:nvPr/>
          </p:nvSpPr>
          <p:spPr bwMode="auto">
            <a:xfrm>
              <a:off x="3898900" y="2738438"/>
              <a:ext cx="204788" cy="600075"/>
            </a:xfrm>
            <a:custGeom>
              <a:avLst/>
              <a:gdLst>
                <a:gd name="T0" fmla="*/ 0 w 112"/>
                <a:gd name="T1" fmla="*/ 407 h 407"/>
                <a:gd name="T2" fmla="*/ 112 w 112"/>
                <a:gd name="T3" fmla="*/ 345 h 407"/>
                <a:gd name="T4" fmla="*/ 16 w 112"/>
                <a:gd name="T5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" h="407">
                  <a:moveTo>
                    <a:pt x="0" y="407"/>
                  </a:moveTo>
                  <a:lnTo>
                    <a:pt x="112" y="345"/>
                  </a:lnTo>
                  <a:lnTo>
                    <a:pt x="16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1" name="Freeform 155"/>
            <p:cNvSpPr>
              <a:spLocks/>
            </p:cNvSpPr>
            <p:nvPr/>
          </p:nvSpPr>
          <p:spPr bwMode="auto">
            <a:xfrm>
              <a:off x="6042025" y="3800475"/>
              <a:ext cx="282575" cy="693738"/>
            </a:xfrm>
            <a:custGeom>
              <a:avLst/>
              <a:gdLst>
                <a:gd name="T0" fmla="*/ 0 w 154"/>
                <a:gd name="T1" fmla="*/ 0 h 472"/>
                <a:gd name="T2" fmla="*/ 48 w 154"/>
                <a:gd name="T3" fmla="*/ 175 h 472"/>
                <a:gd name="T4" fmla="*/ 69 w 154"/>
                <a:gd name="T5" fmla="*/ 175 h 472"/>
                <a:gd name="T6" fmla="*/ 81 w 154"/>
                <a:gd name="T7" fmla="*/ 179 h 472"/>
                <a:gd name="T8" fmla="*/ 115 w 154"/>
                <a:gd name="T9" fmla="*/ 298 h 472"/>
                <a:gd name="T10" fmla="*/ 110 w 154"/>
                <a:gd name="T11" fmla="*/ 307 h 472"/>
                <a:gd name="T12" fmla="*/ 89 w 154"/>
                <a:gd name="T13" fmla="*/ 309 h 472"/>
                <a:gd name="T14" fmla="*/ 75 w 154"/>
                <a:gd name="T15" fmla="*/ 325 h 472"/>
                <a:gd name="T16" fmla="*/ 81 w 154"/>
                <a:gd name="T17" fmla="*/ 346 h 472"/>
                <a:gd name="T18" fmla="*/ 87 w 154"/>
                <a:gd name="T19" fmla="*/ 353 h 472"/>
                <a:gd name="T20" fmla="*/ 121 w 154"/>
                <a:gd name="T21" fmla="*/ 367 h 472"/>
                <a:gd name="T22" fmla="*/ 127 w 154"/>
                <a:gd name="T23" fmla="*/ 375 h 472"/>
                <a:gd name="T24" fmla="*/ 127 w 154"/>
                <a:gd name="T25" fmla="*/ 382 h 472"/>
                <a:gd name="T26" fmla="*/ 119 w 154"/>
                <a:gd name="T27" fmla="*/ 426 h 472"/>
                <a:gd name="T28" fmla="*/ 119 w 154"/>
                <a:gd name="T29" fmla="*/ 436 h 472"/>
                <a:gd name="T30" fmla="*/ 121 w 154"/>
                <a:gd name="T31" fmla="*/ 446 h 472"/>
                <a:gd name="T32" fmla="*/ 138 w 154"/>
                <a:gd name="T33" fmla="*/ 448 h 472"/>
                <a:gd name="T34" fmla="*/ 142 w 154"/>
                <a:gd name="T35" fmla="*/ 444 h 472"/>
                <a:gd name="T36" fmla="*/ 154 w 154"/>
                <a:gd name="T37" fmla="*/ 444 h 472"/>
                <a:gd name="T38" fmla="*/ 148 w 154"/>
                <a:gd name="T39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4" h="472">
                  <a:moveTo>
                    <a:pt x="0" y="0"/>
                  </a:moveTo>
                  <a:lnTo>
                    <a:pt x="48" y="175"/>
                  </a:lnTo>
                  <a:lnTo>
                    <a:pt x="69" y="175"/>
                  </a:lnTo>
                  <a:lnTo>
                    <a:pt x="81" y="179"/>
                  </a:lnTo>
                  <a:lnTo>
                    <a:pt x="115" y="298"/>
                  </a:lnTo>
                  <a:lnTo>
                    <a:pt x="110" y="307"/>
                  </a:lnTo>
                  <a:lnTo>
                    <a:pt x="89" y="309"/>
                  </a:lnTo>
                  <a:lnTo>
                    <a:pt x="75" y="325"/>
                  </a:lnTo>
                  <a:lnTo>
                    <a:pt x="81" y="346"/>
                  </a:lnTo>
                  <a:lnTo>
                    <a:pt x="87" y="353"/>
                  </a:lnTo>
                  <a:lnTo>
                    <a:pt x="121" y="367"/>
                  </a:lnTo>
                  <a:lnTo>
                    <a:pt x="127" y="375"/>
                  </a:lnTo>
                  <a:lnTo>
                    <a:pt x="127" y="382"/>
                  </a:lnTo>
                  <a:lnTo>
                    <a:pt x="119" y="426"/>
                  </a:lnTo>
                  <a:lnTo>
                    <a:pt x="119" y="436"/>
                  </a:lnTo>
                  <a:lnTo>
                    <a:pt x="121" y="446"/>
                  </a:lnTo>
                  <a:lnTo>
                    <a:pt x="138" y="448"/>
                  </a:lnTo>
                  <a:lnTo>
                    <a:pt x="142" y="444"/>
                  </a:lnTo>
                  <a:lnTo>
                    <a:pt x="154" y="444"/>
                  </a:lnTo>
                  <a:lnTo>
                    <a:pt x="148" y="472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2" name="Freeform 156"/>
            <p:cNvSpPr>
              <a:spLocks/>
            </p:cNvSpPr>
            <p:nvPr/>
          </p:nvSpPr>
          <p:spPr bwMode="auto">
            <a:xfrm>
              <a:off x="7380288" y="6102350"/>
              <a:ext cx="295275" cy="133350"/>
            </a:xfrm>
            <a:custGeom>
              <a:avLst/>
              <a:gdLst>
                <a:gd name="T0" fmla="*/ 0 w 163"/>
                <a:gd name="T1" fmla="*/ 11 h 88"/>
                <a:gd name="T2" fmla="*/ 4 w 163"/>
                <a:gd name="T3" fmla="*/ 38 h 88"/>
                <a:gd name="T4" fmla="*/ 8 w 163"/>
                <a:gd name="T5" fmla="*/ 42 h 88"/>
                <a:gd name="T6" fmla="*/ 17 w 163"/>
                <a:gd name="T7" fmla="*/ 40 h 88"/>
                <a:gd name="T8" fmla="*/ 21 w 163"/>
                <a:gd name="T9" fmla="*/ 32 h 88"/>
                <a:gd name="T10" fmla="*/ 27 w 163"/>
                <a:gd name="T11" fmla="*/ 30 h 88"/>
                <a:gd name="T12" fmla="*/ 31 w 163"/>
                <a:gd name="T13" fmla="*/ 38 h 88"/>
                <a:gd name="T14" fmla="*/ 19 w 163"/>
                <a:gd name="T15" fmla="*/ 84 h 88"/>
                <a:gd name="T16" fmla="*/ 52 w 163"/>
                <a:gd name="T17" fmla="*/ 84 h 88"/>
                <a:gd name="T18" fmla="*/ 48 w 163"/>
                <a:gd name="T19" fmla="*/ 88 h 88"/>
                <a:gd name="T20" fmla="*/ 92 w 163"/>
                <a:gd name="T21" fmla="*/ 86 h 88"/>
                <a:gd name="T22" fmla="*/ 112 w 163"/>
                <a:gd name="T23" fmla="*/ 74 h 88"/>
                <a:gd name="T24" fmla="*/ 138 w 163"/>
                <a:gd name="T25" fmla="*/ 72 h 88"/>
                <a:gd name="T26" fmla="*/ 154 w 163"/>
                <a:gd name="T27" fmla="*/ 71 h 88"/>
                <a:gd name="T28" fmla="*/ 163 w 163"/>
                <a:gd name="T29" fmla="*/ 53 h 88"/>
                <a:gd name="T30" fmla="*/ 163 w 163"/>
                <a:gd name="T3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3" h="88">
                  <a:moveTo>
                    <a:pt x="0" y="11"/>
                  </a:moveTo>
                  <a:lnTo>
                    <a:pt x="4" y="38"/>
                  </a:lnTo>
                  <a:lnTo>
                    <a:pt x="8" y="42"/>
                  </a:lnTo>
                  <a:lnTo>
                    <a:pt x="17" y="40"/>
                  </a:lnTo>
                  <a:lnTo>
                    <a:pt x="21" y="32"/>
                  </a:lnTo>
                  <a:lnTo>
                    <a:pt x="27" y="30"/>
                  </a:lnTo>
                  <a:lnTo>
                    <a:pt x="31" y="38"/>
                  </a:lnTo>
                  <a:lnTo>
                    <a:pt x="19" y="84"/>
                  </a:lnTo>
                  <a:lnTo>
                    <a:pt x="52" y="84"/>
                  </a:lnTo>
                  <a:lnTo>
                    <a:pt x="48" y="88"/>
                  </a:lnTo>
                  <a:lnTo>
                    <a:pt x="92" y="86"/>
                  </a:lnTo>
                  <a:lnTo>
                    <a:pt x="112" y="74"/>
                  </a:lnTo>
                  <a:lnTo>
                    <a:pt x="138" y="72"/>
                  </a:lnTo>
                  <a:lnTo>
                    <a:pt x="154" y="71"/>
                  </a:lnTo>
                  <a:lnTo>
                    <a:pt x="163" y="53"/>
                  </a:lnTo>
                  <a:lnTo>
                    <a:pt x="16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3" name="Freeform 157"/>
            <p:cNvSpPr>
              <a:spLocks/>
            </p:cNvSpPr>
            <p:nvPr/>
          </p:nvSpPr>
          <p:spPr bwMode="auto">
            <a:xfrm>
              <a:off x="7113588" y="5449888"/>
              <a:ext cx="68262" cy="220662"/>
            </a:xfrm>
            <a:custGeom>
              <a:avLst/>
              <a:gdLst>
                <a:gd name="T0" fmla="*/ 35 w 39"/>
                <a:gd name="T1" fmla="*/ 150 h 150"/>
                <a:gd name="T2" fmla="*/ 33 w 39"/>
                <a:gd name="T3" fmla="*/ 142 h 150"/>
                <a:gd name="T4" fmla="*/ 33 w 39"/>
                <a:gd name="T5" fmla="*/ 135 h 150"/>
                <a:gd name="T6" fmla="*/ 39 w 39"/>
                <a:gd name="T7" fmla="*/ 127 h 150"/>
                <a:gd name="T8" fmla="*/ 37 w 39"/>
                <a:gd name="T9" fmla="*/ 117 h 150"/>
                <a:gd name="T10" fmla="*/ 35 w 39"/>
                <a:gd name="T11" fmla="*/ 108 h 150"/>
                <a:gd name="T12" fmla="*/ 39 w 39"/>
                <a:gd name="T13" fmla="*/ 96 h 150"/>
                <a:gd name="T14" fmla="*/ 35 w 39"/>
                <a:gd name="T15" fmla="*/ 85 h 150"/>
                <a:gd name="T16" fmla="*/ 29 w 39"/>
                <a:gd name="T17" fmla="*/ 73 h 150"/>
                <a:gd name="T18" fmla="*/ 16 w 39"/>
                <a:gd name="T19" fmla="*/ 62 h 150"/>
                <a:gd name="T20" fmla="*/ 8 w 39"/>
                <a:gd name="T21" fmla="*/ 48 h 150"/>
                <a:gd name="T22" fmla="*/ 4 w 39"/>
                <a:gd name="T23" fmla="*/ 44 h 150"/>
                <a:gd name="T24" fmla="*/ 4 w 39"/>
                <a:gd name="T25" fmla="*/ 37 h 150"/>
                <a:gd name="T26" fmla="*/ 0 w 39"/>
                <a:gd name="T27" fmla="*/ 29 h 150"/>
                <a:gd name="T28" fmla="*/ 0 w 39"/>
                <a:gd name="T29" fmla="*/ 19 h 150"/>
                <a:gd name="T30" fmla="*/ 8 w 39"/>
                <a:gd name="T31" fmla="*/ 10 h 150"/>
                <a:gd name="T32" fmla="*/ 14 w 39"/>
                <a:gd name="T3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150">
                  <a:moveTo>
                    <a:pt x="35" y="150"/>
                  </a:moveTo>
                  <a:lnTo>
                    <a:pt x="33" y="142"/>
                  </a:lnTo>
                  <a:lnTo>
                    <a:pt x="33" y="135"/>
                  </a:lnTo>
                  <a:lnTo>
                    <a:pt x="39" y="127"/>
                  </a:lnTo>
                  <a:lnTo>
                    <a:pt x="37" y="117"/>
                  </a:lnTo>
                  <a:lnTo>
                    <a:pt x="35" y="108"/>
                  </a:lnTo>
                  <a:lnTo>
                    <a:pt x="39" y="96"/>
                  </a:lnTo>
                  <a:lnTo>
                    <a:pt x="35" y="85"/>
                  </a:lnTo>
                  <a:lnTo>
                    <a:pt x="29" y="73"/>
                  </a:lnTo>
                  <a:lnTo>
                    <a:pt x="16" y="62"/>
                  </a:lnTo>
                  <a:lnTo>
                    <a:pt x="8" y="48"/>
                  </a:lnTo>
                  <a:lnTo>
                    <a:pt x="4" y="44"/>
                  </a:lnTo>
                  <a:lnTo>
                    <a:pt x="4" y="37"/>
                  </a:lnTo>
                  <a:lnTo>
                    <a:pt x="0" y="29"/>
                  </a:lnTo>
                  <a:lnTo>
                    <a:pt x="0" y="19"/>
                  </a:lnTo>
                  <a:lnTo>
                    <a:pt x="8" y="10"/>
                  </a:lnTo>
                  <a:lnTo>
                    <a:pt x="1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4" name="Freeform 158"/>
            <p:cNvSpPr>
              <a:spLocks/>
            </p:cNvSpPr>
            <p:nvPr/>
          </p:nvSpPr>
          <p:spPr bwMode="auto">
            <a:xfrm>
              <a:off x="7138988" y="5402263"/>
              <a:ext cx="42862" cy="47625"/>
            </a:xfrm>
            <a:custGeom>
              <a:avLst/>
              <a:gdLst>
                <a:gd name="T0" fmla="*/ 25 w 25"/>
                <a:gd name="T1" fmla="*/ 0 h 29"/>
                <a:gd name="T2" fmla="*/ 19 w 25"/>
                <a:gd name="T3" fmla="*/ 10 h 29"/>
                <a:gd name="T4" fmla="*/ 11 w 25"/>
                <a:gd name="T5" fmla="*/ 12 h 29"/>
                <a:gd name="T6" fmla="*/ 8 w 25"/>
                <a:gd name="T7" fmla="*/ 18 h 29"/>
                <a:gd name="T8" fmla="*/ 0 w 2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9">
                  <a:moveTo>
                    <a:pt x="25" y="0"/>
                  </a:moveTo>
                  <a:lnTo>
                    <a:pt x="19" y="10"/>
                  </a:lnTo>
                  <a:lnTo>
                    <a:pt x="11" y="12"/>
                  </a:lnTo>
                  <a:lnTo>
                    <a:pt x="8" y="18"/>
                  </a:lnTo>
                  <a:lnTo>
                    <a:pt x="0" y="2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5" name="Freeform 159"/>
            <p:cNvSpPr>
              <a:spLocks/>
            </p:cNvSpPr>
            <p:nvPr/>
          </p:nvSpPr>
          <p:spPr bwMode="auto">
            <a:xfrm>
              <a:off x="7662863" y="5534025"/>
              <a:ext cx="173037" cy="255588"/>
            </a:xfrm>
            <a:custGeom>
              <a:avLst/>
              <a:gdLst>
                <a:gd name="T0" fmla="*/ 96 w 96"/>
                <a:gd name="T1" fmla="*/ 174 h 174"/>
                <a:gd name="T2" fmla="*/ 96 w 96"/>
                <a:gd name="T3" fmla="*/ 94 h 174"/>
                <a:gd name="T4" fmla="*/ 59 w 96"/>
                <a:gd name="T5" fmla="*/ 94 h 174"/>
                <a:gd name="T6" fmla="*/ 59 w 96"/>
                <a:gd name="T7" fmla="*/ 75 h 174"/>
                <a:gd name="T8" fmla="*/ 44 w 96"/>
                <a:gd name="T9" fmla="*/ 71 h 174"/>
                <a:gd name="T10" fmla="*/ 36 w 96"/>
                <a:gd name="T11" fmla="*/ 63 h 174"/>
                <a:gd name="T12" fmla="*/ 36 w 96"/>
                <a:gd name="T13" fmla="*/ 44 h 174"/>
                <a:gd name="T14" fmla="*/ 0 w 96"/>
                <a:gd name="T1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" h="174">
                  <a:moveTo>
                    <a:pt x="96" y="174"/>
                  </a:moveTo>
                  <a:lnTo>
                    <a:pt x="96" y="94"/>
                  </a:lnTo>
                  <a:lnTo>
                    <a:pt x="59" y="94"/>
                  </a:lnTo>
                  <a:lnTo>
                    <a:pt x="59" y="75"/>
                  </a:lnTo>
                  <a:lnTo>
                    <a:pt x="44" y="71"/>
                  </a:lnTo>
                  <a:lnTo>
                    <a:pt x="36" y="63"/>
                  </a:lnTo>
                  <a:lnTo>
                    <a:pt x="36" y="44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6" name="Freeform 160"/>
            <p:cNvSpPr>
              <a:spLocks/>
            </p:cNvSpPr>
            <p:nvPr/>
          </p:nvSpPr>
          <p:spPr bwMode="auto">
            <a:xfrm>
              <a:off x="7319963" y="5581650"/>
              <a:ext cx="160337" cy="82550"/>
            </a:xfrm>
            <a:custGeom>
              <a:avLst/>
              <a:gdLst>
                <a:gd name="T0" fmla="*/ 11 w 90"/>
                <a:gd name="T1" fmla="*/ 0 h 54"/>
                <a:gd name="T2" fmla="*/ 11 w 90"/>
                <a:gd name="T3" fmla="*/ 2 h 54"/>
                <a:gd name="T4" fmla="*/ 5 w 90"/>
                <a:gd name="T5" fmla="*/ 23 h 54"/>
                <a:gd name="T6" fmla="*/ 0 w 90"/>
                <a:gd name="T7" fmla="*/ 33 h 54"/>
                <a:gd name="T8" fmla="*/ 21 w 90"/>
                <a:gd name="T9" fmla="*/ 54 h 54"/>
                <a:gd name="T10" fmla="*/ 74 w 90"/>
                <a:gd name="T11" fmla="*/ 31 h 54"/>
                <a:gd name="T12" fmla="*/ 90 w 90"/>
                <a:gd name="T13" fmla="*/ 3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4">
                  <a:moveTo>
                    <a:pt x="11" y="0"/>
                  </a:moveTo>
                  <a:lnTo>
                    <a:pt x="11" y="2"/>
                  </a:lnTo>
                  <a:lnTo>
                    <a:pt x="5" y="23"/>
                  </a:lnTo>
                  <a:lnTo>
                    <a:pt x="0" y="33"/>
                  </a:lnTo>
                  <a:lnTo>
                    <a:pt x="21" y="54"/>
                  </a:lnTo>
                  <a:lnTo>
                    <a:pt x="74" y="31"/>
                  </a:lnTo>
                  <a:lnTo>
                    <a:pt x="90" y="3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7" name="Freeform 161"/>
            <p:cNvSpPr>
              <a:spLocks/>
            </p:cNvSpPr>
            <p:nvPr/>
          </p:nvSpPr>
          <p:spPr bwMode="auto">
            <a:xfrm>
              <a:off x="7480300" y="5567363"/>
              <a:ext cx="82550" cy="68262"/>
            </a:xfrm>
            <a:custGeom>
              <a:avLst/>
              <a:gdLst>
                <a:gd name="T0" fmla="*/ 38 w 44"/>
                <a:gd name="T1" fmla="*/ 0 h 46"/>
                <a:gd name="T2" fmla="*/ 44 w 44"/>
                <a:gd name="T3" fmla="*/ 11 h 46"/>
                <a:gd name="T4" fmla="*/ 31 w 44"/>
                <a:gd name="T5" fmla="*/ 17 h 46"/>
                <a:gd name="T6" fmla="*/ 25 w 44"/>
                <a:gd name="T7" fmla="*/ 13 h 46"/>
                <a:gd name="T8" fmla="*/ 0 w 44"/>
                <a:gd name="T9" fmla="*/ 27 h 46"/>
                <a:gd name="T10" fmla="*/ 9 w 44"/>
                <a:gd name="T11" fmla="*/ 40 h 46"/>
                <a:gd name="T12" fmla="*/ 0 w 44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46">
                  <a:moveTo>
                    <a:pt x="38" y="0"/>
                  </a:moveTo>
                  <a:lnTo>
                    <a:pt x="44" y="11"/>
                  </a:lnTo>
                  <a:lnTo>
                    <a:pt x="31" y="17"/>
                  </a:lnTo>
                  <a:lnTo>
                    <a:pt x="25" y="13"/>
                  </a:lnTo>
                  <a:lnTo>
                    <a:pt x="0" y="27"/>
                  </a:lnTo>
                  <a:lnTo>
                    <a:pt x="9" y="40"/>
                  </a:lnTo>
                  <a:lnTo>
                    <a:pt x="0" y="4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8" name="Freeform 162"/>
            <p:cNvSpPr>
              <a:spLocks/>
            </p:cNvSpPr>
            <p:nvPr/>
          </p:nvSpPr>
          <p:spPr bwMode="auto">
            <a:xfrm>
              <a:off x="6094413" y="5449888"/>
              <a:ext cx="528637" cy="190500"/>
            </a:xfrm>
            <a:custGeom>
              <a:avLst/>
              <a:gdLst>
                <a:gd name="T0" fmla="*/ 290 w 290"/>
                <a:gd name="T1" fmla="*/ 129 h 129"/>
                <a:gd name="T2" fmla="*/ 273 w 290"/>
                <a:gd name="T3" fmla="*/ 110 h 129"/>
                <a:gd name="T4" fmla="*/ 259 w 290"/>
                <a:gd name="T5" fmla="*/ 73 h 129"/>
                <a:gd name="T6" fmla="*/ 250 w 290"/>
                <a:gd name="T7" fmla="*/ 37 h 129"/>
                <a:gd name="T8" fmla="*/ 238 w 290"/>
                <a:gd name="T9" fmla="*/ 27 h 129"/>
                <a:gd name="T10" fmla="*/ 232 w 290"/>
                <a:gd name="T11" fmla="*/ 25 h 129"/>
                <a:gd name="T12" fmla="*/ 213 w 290"/>
                <a:gd name="T13" fmla="*/ 25 h 129"/>
                <a:gd name="T14" fmla="*/ 209 w 290"/>
                <a:gd name="T15" fmla="*/ 33 h 129"/>
                <a:gd name="T16" fmla="*/ 198 w 290"/>
                <a:gd name="T17" fmla="*/ 41 h 129"/>
                <a:gd name="T18" fmla="*/ 177 w 290"/>
                <a:gd name="T19" fmla="*/ 41 h 129"/>
                <a:gd name="T20" fmla="*/ 154 w 290"/>
                <a:gd name="T21" fmla="*/ 37 h 129"/>
                <a:gd name="T22" fmla="*/ 146 w 290"/>
                <a:gd name="T23" fmla="*/ 29 h 129"/>
                <a:gd name="T24" fmla="*/ 133 w 290"/>
                <a:gd name="T25" fmla="*/ 27 h 129"/>
                <a:gd name="T26" fmla="*/ 127 w 290"/>
                <a:gd name="T27" fmla="*/ 31 h 129"/>
                <a:gd name="T28" fmla="*/ 106 w 290"/>
                <a:gd name="T29" fmla="*/ 29 h 129"/>
                <a:gd name="T30" fmla="*/ 85 w 290"/>
                <a:gd name="T31" fmla="*/ 18 h 129"/>
                <a:gd name="T32" fmla="*/ 69 w 290"/>
                <a:gd name="T33" fmla="*/ 18 h 129"/>
                <a:gd name="T34" fmla="*/ 60 w 290"/>
                <a:gd name="T35" fmla="*/ 6 h 129"/>
                <a:gd name="T36" fmla="*/ 35 w 290"/>
                <a:gd name="T37" fmla="*/ 4 h 129"/>
                <a:gd name="T38" fmla="*/ 27 w 290"/>
                <a:gd name="T39" fmla="*/ 16 h 129"/>
                <a:gd name="T40" fmla="*/ 12 w 290"/>
                <a:gd name="T41" fmla="*/ 18 h 129"/>
                <a:gd name="T42" fmla="*/ 0 w 290"/>
                <a:gd name="T43" fmla="*/ 10 h 129"/>
                <a:gd name="T44" fmla="*/ 0 w 290"/>
                <a:gd name="T45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0" h="129">
                  <a:moveTo>
                    <a:pt x="290" y="129"/>
                  </a:moveTo>
                  <a:lnTo>
                    <a:pt x="273" y="110"/>
                  </a:lnTo>
                  <a:lnTo>
                    <a:pt x="259" y="73"/>
                  </a:lnTo>
                  <a:lnTo>
                    <a:pt x="250" y="37"/>
                  </a:lnTo>
                  <a:lnTo>
                    <a:pt x="238" y="27"/>
                  </a:lnTo>
                  <a:lnTo>
                    <a:pt x="232" y="25"/>
                  </a:lnTo>
                  <a:lnTo>
                    <a:pt x="213" y="25"/>
                  </a:lnTo>
                  <a:lnTo>
                    <a:pt x="209" y="33"/>
                  </a:lnTo>
                  <a:lnTo>
                    <a:pt x="198" y="41"/>
                  </a:lnTo>
                  <a:lnTo>
                    <a:pt x="177" y="41"/>
                  </a:lnTo>
                  <a:lnTo>
                    <a:pt x="154" y="37"/>
                  </a:lnTo>
                  <a:lnTo>
                    <a:pt x="146" y="29"/>
                  </a:lnTo>
                  <a:lnTo>
                    <a:pt x="133" y="27"/>
                  </a:lnTo>
                  <a:lnTo>
                    <a:pt x="127" y="31"/>
                  </a:lnTo>
                  <a:lnTo>
                    <a:pt x="106" y="29"/>
                  </a:lnTo>
                  <a:lnTo>
                    <a:pt x="85" y="18"/>
                  </a:lnTo>
                  <a:lnTo>
                    <a:pt x="69" y="18"/>
                  </a:lnTo>
                  <a:lnTo>
                    <a:pt x="60" y="6"/>
                  </a:lnTo>
                  <a:lnTo>
                    <a:pt x="35" y="4"/>
                  </a:lnTo>
                  <a:lnTo>
                    <a:pt x="27" y="16"/>
                  </a:lnTo>
                  <a:lnTo>
                    <a:pt x="12" y="18"/>
                  </a:lnTo>
                  <a:lnTo>
                    <a:pt x="0" y="1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9" name="Freeform 163"/>
            <p:cNvSpPr>
              <a:spLocks/>
            </p:cNvSpPr>
            <p:nvPr/>
          </p:nvSpPr>
          <p:spPr bwMode="auto">
            <a:xfrm>
              <a:off x="6083300" y="5364163"/>
              <a:ext cx="11113" cy="85725"/>
            </a:xfrm>
            <a:custGeom>
              <a:avLst/>
              <a:gdLst>
                <a:gd name="T0" fmla="*/ 6 w 6"/>
                <a:gd name="T1" fmla="*/ 57 h 57"/>
                <a:gd name="T2" fmla="*/ 2 w 6"/>
                <a:gd name="T3" fmla="*/ 40 h 57"/>
                <a:gd name="T4" fmla="*/ 0 w 6"/>
                <a:gd name="T5" fmla="*/ 27 h 57"/>
                <a:gd name="T6" fmla="*/ 6 w 6"/>
                <a:gd name="T7" fmla="*/ 19 h 57"/>
                <a:gd name="T8" fmla="*/ 6 w 6"/>
                <a:gd name="T9" fmla="*/ 5 h 57"/>
                <a:gd name="T10" fmla="*/ 4 w 6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7">
                  <a:moveTo>
                    <a:pt x="6" y="57"/>
                  </a:moveTo>
                  <a:lnTo>
                    <a:pt x="2" y="40"/>
                  </a:lnTo>
                  <a:lnTo>
                    <a:pt x="0" y="27"/>
                  </a:lnTo>
                  <a:lnTo>
                    <a:pt x="6" y="19"/>
                  </a:lnTo>
                  <a:lnTo>
                    <a:pt x="6" y="5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0" name="Freeform 164"/>
            <p:cNvSpPr>
              <a:spLocks/>
            </p:cNvSpPr>
            <p:nvPr/>
          </p:nvSpPr>
          <p:spPr bwMode="auto">
            <a:xfrm>
              <a:off x="5965825" y="5449888"/>
              <a:ext cx="188913" cy="539750"/>
            </a:xfrm>
            <a:custGeom>
              <a:avLst/>
              <a:gdLst>
                <a:gd name="T0" fmla="*/ 0 w 104"/>
                <a:gd name="T1" fmla="*/ 367 h 367"/>
                <a:gd name="T2" fmla="*/ 104 w 104"/>
                <a:gd name="T3" fmla="*/ 192 h 367"/>
                <a:gd name="T4" fmla="*/ 48 w 104"/>
                <a:gd name="T5" fmla="*/ 6 h 367"/>
                <a:gd name="T6" fmla="*/ 71 w 104"/>
                <a:gd name="T7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1" name="Freeform 165"/>
            <p:cNvSpPr>
              <a:spLocks/>
            </p:cNvSpPr>
            <p:nvPr/>
          </p:nvSpPr>
          <p:spPr bwMode="auto">
            <a:xfrm>
              <a:off x="5524500" y="5522913"/>
              <a:ext cx="104775" cy="188912"/>
            </a:xfrm>
            <a:custGeom>
              <a:avLst/>
              <a:gdLst>
                <a:gd name="T0" fmla="*/ 56 w 56"/>
                <a:gd name="T1" fmla="*/ 127 h 127"/>
                <a:gd name="T2" fmla="*/ 27 w 56"/>
                <a:gd name="T3" fmla="*/ 75 h 127"/>
                <a:gd name="T4" fmla="*/ 37 w 56"/>
                <a:gd name="T5" fmla="*/ 48 h 127"/>
                <a:gd name="T6" fmla="*/ 0 w 56"/>
                <a:gd name="T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127">
                  <a:moveTo>
                    <a:pt x="56" y="127"/>
                  </a:moveTo>
                  <a:lnTo>
                    <a:pt x="27" y="75"/>
                  </a:lnTo>
                  <a:lnTo>
                    <a:pt x="37" y="48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2" name="Line 166"/>
            <p:cNvSpPr>
              <a:spLocks noChangeShapeType="1"/>
            </p:cNvSpPr>
            <p:nvPr/>
          </p:nvSpPr>
          <p:spPr bwMode="auto">
            <a:xfrm flipH="1">
              <a:off x="6862763" y="5805488"/>
              <a:ext cx="311150" cy="809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3" name="Freeform 167"/>
            <p:cNvSpPr>
              <a:spLocks/>
            </p:cNvSpPr>
            <p:nvPr/>
          </p:nvSpPr>
          <p:spPr bwMode="auto">
            <a:xfrm>
              <a:off x="7720013" y="6145213"/>
              <a:ext cx="339725" cy="323850"/>
            </a:xfrm>
            <a:custGeom>
              <a:avLst/>
              <a:gdLst>
                <a:gd name="T0" fmla="*/ 0 w 188"/>
                <a:gd name="T1" fmla="*/ 0 h 221"/>
                <a:gd name="T2" fmla="*/ 14 w 188"/>
                <a:gd name="T3" fmla="*/ 4 h 221"/>
                <a:gd name="T4" fmla="*/ 23 w 188"/>
                <a:gd name="T5" fmla="*/ 12 h 221"/>
                <a:gd name="T6" fmla="*/ 27 w 188"/>
                <a:gd name="T7" fmla="*/ 14 h 221"/>
                <a:gd name="T8" fmla="*/ 35 w 188"/>
                <a:gd name="T9" fmla="*/ 20 h 221"/>
                <a:gd name="T10" fmla="*/ 35 w 188"/>
                <a:gd name="T11" fmla="*/ 93 h 221"/>
                <a:gd name="T12" fmla="*/ 167 w 188"/>
                <a:gd name="T13" fmla="*/ 150 h 221"/>
                <a:gd name="T14" fmla="*/ 171 w 188"/>
                <a:gd name="T15" fmla="*/ 165 h 221"/>
                <a:gd name="T16" fmla="*/ 188 w 188"/>
                <a:gd name="T17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8" h="221">
                  <a:moveTo>
                    <a:pt x="0" y="0"/>
                  </a:moveTo>
                  <a:lnTo>
                    <a:pt x="14" y="4"/>
                  </a:lnTo>
                  <a:lnTo>
                    <a:pt x="23" y="12"/>
                  </a:lnTo>
                  <a:lnTo>
                    <a:pt x="27" y="14"/>
                  </a:lnTo>
                  <a:lnTo>
                    <a:pt x="35" y="20"/>
                  </a:lnTo>
                  <a:lnTo>
                    <a:pt x="35" y="93"/>
                  </a:lnTo>
                  <a:lnTo>
                    <a:pt x="167" y="150"/>
                  </a:lnTo>
                  <a:lnTo>
                    <a:pt x="171" y="165"/>
                  </a:lnTo>
                  <a:lnTo>
                    <a:pt x="188" y="22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4" name="Freeform 168"/>
            <p:cNvSpPr>
              <a:spLocks/>
            </p:cNvSpPr>
            <p:nvPr/>
          </p:nvSpPr>
          <p:spPr bwMode="auto">
            <a:xfrm>
              <a:off x="7720013" y="5899150"/>
              <a:ext cx="153987" cy="246063"/>
            </a:xfrm>
            <a:custGeom>
              <a:avLst/>
              <a:gdLst>
                <a:gd name="T0" fmla="*/ 0 w 85"/>
                <a:gd name="T1" fmla="*/ 165 h 165"/>
                <a:gd name="T2" fmla="*/ 52 w 85"/>
                <a:gd name="T3" fmla="*/ 110 h 165"/>
                <a:gd name="T4" fmla="*/ 77 w 85"/>
                <a:gd name="T5" fmla="*/ 69 h 165"/>
                <a:gd name="T6" fmla="*/ 85 w 85"/>
                <a:gd name="T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165">
                  <a:moveTo>
                    <a:pt x="0" y="165"/>
                  </a:moveTo>
                  <a:lnTo>
                    <a:pt x="52" y="110"/>
                  </a:lnTo>
                  <a:lnTo>
                    <a:pt x="77" y="69"/>
                  </a:lnTo>
                  <a:lnTo>
                    <a:pt x="8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5" name="Freeform 169"/>
            <p:cNvSpPr>
              <a:spLocks/>
            </p:cNvSpPr>
            <p:nvPr/>
          </p:nvSpPr>
          <p:spPr bwMode="auto">
            <a:xfrm>
              <a:off x="7835900" y="5789613"/>
              <a:ext cx="38100" cy="109537"/>
            </a:xfrm>
            <a:custGeom>
              <a:avLst/>
              <a:gdLst>
                <a:gd name="T0" fmla="*/ 21 w 21"/>
                <a:gd name="T1" fmla="*/ 73 h 73"/>
                <a:gd name="T2" fmla="*/ 0 w 21"/>
                <a:gd name="T3" fmla="*/ 27 h 73"/>
                <a:gd name="T4" fmla="*/ 0 w 21"/>
                <a:gd name="T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73">
                  <a:moveTo>
                    <a:pt x="21" y="73"/>
                  </a:moveTo>
                  <a:lnTo>
                    <a:pt x="0" y="27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6" name="Freeform 170"/>
            <p:cNvSpPr>
              <a:spLocks/>
            </p:cNvSpPr>
            <p:nvPr/>
          </p:nvSpPr>
          <p:spPr bwMode="auto">
            <a:xfrm>
              <a:off x="7534275" y="5816600"/>
              <a:ext cx="57150" cy="33338"/>
            </a:xfrm>
            <a:custGeom>
              <a:avLst/>
              <a:gdLst>
                <a:gd name="T0" fmla="*/ 0 w 30"/>
                <a:gd name="T1" fmla="*/ 0 h 23"/>
                <a:gd name="T2" fmla="*/ 19 w 30"/>
                <a:gd name="T3" fmla="*/ 21 h 23"/>
                <a:gd name="T4" fmla="*/ 25 w 30"/>
                <a:gd name="T5" fmla="*/ 23 h 23"/>
                <a:gd name="T6" fmla="*/ 30 w 30"/>
                <a:gd name="T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23">
                  <a:moveTo>
                    <a:pt x="0" y="0"/>
                  </a:moveTo>
                  <a:lnTo>
                    <a:pt x="19" y="21"/>
                  </a:lnTo>
                  <a:lnTo>
                    <a:pt x="25" y="23"/>
                  </a:lnTo>
                  <a:lnTo>
                    <a:pt x="30" y="23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7" name="Freeform 171"/>
            <p:cNvSpPr>
              <a:spLocks/>
            </p:cNvSpPr>
            <p:nvPr/>
          </p:nvSpPr>
          <p:spPr bwMode="auto">
            <a:xfrm>
              <a:off x="7591425" y="5830888"/>
              <a:ext cx="282575" cy="74612"/>
            </a:xfrm>
            <a:custGeom>
              <a:avLst/>
              <a:gdLst>
                <a:gd name="T0" fmla="*/ 0 w 158"/>
                <a:gd name="T1" fmla="*/ 14 h 52"/>
                <a:gd name="T2" fmla="*/ 4 w 158"/>
                <a:gd name="T3" fmla="*/ 14 h 52"/>
                <a:gd name="T4" fmla="*/ 10 w 158"/>
                <a:gd name="T5" fmla="*/ 6 h 52"/>
                <a:gd name="T6" fmla="*/ 18 w 158"/>
                <a:gd name="T7" fmla="*/ 0 h 52"/>
                <a:gd name="T8" fmla="*/ 102 w 158"/>
                <a:gd name="T9" fmla="*/ 0 h 52"/>
                <a:gd name="T10" fmla="*/ 102 w 158"/>
                <a:gd name="T11" fmla="*/ 52 h 52"/>
                <a:gd name="T12" fmla="*/ 158 w 158"/>
                <a:gd name="T13" fmla="*/ 4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52">
                  <a:moveTo>
                    <a:pt x="0" y="14"/>
                  </a:moveTo>
                  <a:lnTo>
                    <a:pt x="4" y="14"/>
                  </a:lnTo>
                  <a:lnTo>
                    <a:pt x="10" y="6"/>
                  </a:lnTo>
                  <a:lnTo>
                    <a:pt x="18" y="0"/>
                  </a:lnTo>
                  <a:lnTo>
                    <a:pt x="102" y="0"/>
                  </a:lnTo>
                  <a:lnTo>
                    <a:pt x="102" y="52"/>
                  </a:lnTo>
                  <a:lnTo>
                    <a:pt x="158" y="4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8" name="Freeform 172"/>
            <p:cNvSpPr>
              <a:spLocks/>
            </p:cNvSpPr>
            <p:nvPr/>
          </p:nvSpPr>
          <p:spPr bwMode="auto">
            <a:xfrm>
              <a:off x="7410450" y="6021388"/>
              <a:ext cx="228600" cy="95250"/>
            </a:xfrm>
            <a:custGeom>
              <a:avLst/>
              <a:gdLst>
                <a:gd name="T0" fmla="*/ 127 w 127"/>
                <a:gd name="T1" fmla="*/ 0 h 63"/>
                <a:gd name="T2" fmla="*/ 83 w 127"/>
                <a:gd name="T3" fmla="*/ 17 h 63"/>
                <a:gd name="T4" fmla="*/ 12 w 127"/>
                <a:gd name="T5" fmla="*/ 17 h 63"/>
                <a:gd name="T6" fmla="*/ 20 w 127"/>
                <a:gd name="T7" fmla="*/ 40 h 63"/>
                <a:gd name="T8" fmla="*/ 23 w 127"/>
                <a:gd name="T9" fmla="*/ 52 h 63"/>
                <a:gd name="T10" fmla="*/ 20 w 127"/>
                <a:gd name="T11" fmla="*/ 57 h 63"/>
                <a:gd name="T12" fmla="*/ 14 w 127"/>
                <a:gd name="T13" fmla="*/ 59 h 63"/>
                <a:gd name="T14" fmla="*/ 0 w 127"/>
                <a:gd name="T1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7" h="63">
                  <a:moveTo>
                    <a:pt x="127" y="0"/>
                  </a:moveTo>
                  <a:lnTo>
                    <a:pt x="83" y="17"/>
                  </a:lnTo>
                  <a:lnTo>
                    <a:pt x="12" y="17"/>
                  </a:lnTo>
                  <a:lnTo>
                    <a:pt x="20" y="40"/>
                  </a:lnTo>
                  <a:lnTo>
                    <a:pt x="23" y="52"/>
                  </a:lnTo>
                  <a:lnTo>
                    <a:pt x="20" y="57"/>
                  </a:lnTo>
                  <a:lnTo>
                    <a:pt x="14" y="59"/>
                  </a:lnTo>
                  <a:lnTo>
                    <a:pt x="0" y="6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9" name="Freeform 173"/>
            <p:cNvSpPr>
              <a:spLocks/>
            </p:cNvSpPr>
            <p:nvPr/>
          </p:nvSpPr>
          <p:spPr bwMode="auto">
            <a:xfrm>
              <a:off x="7675563" y="6102350"/>
              <a:ext cx="44450" cy="42863"/>
            </a:xfrm>
            <a:custGeom>
              <a:avLst/>
              <a:gdLst>
                <a:gd name="T0" fmla="*/ 0 w 25"/>
                <a:gd name="T1" fmla="*/ 0 h 26"/>
                <a:gd name="T2" fmla="*/ 4 w 25"/>
                <a:gd name="T3" fmla="*/ 7 h 26"/>
                <a:gd name="T4" fmla="*/ 6 w 25"/>
                <a:gd name="T5" fmla="*/ 17 h 26"/>
                <a:gd name="T6" fmla="*/ 25 w 25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6">
                  <a:moveTo>
                    <a:pt x="0" y="0"/>
                  </a:moveTo>
                  <a:lnTo>
                    <a:pt x="4" y="7"/>
                  </a:lnTo>
                  <a:lnTo>
                    <a:pt x="6" y="17"/>
                  </a:lnTo>
                  <a:lnTo>
                    <a:pt x="25" y="2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0" name="Freeform 174"/>
            <p:cNvSpPr>
              <a:spLocks/>
            </p:cNvSpPr>
            <p:nvPr/>
          </p:nvSpPr>
          <p:spPr bwMode="auto">
            <a:xfrm>
              <a:off x="7639050" y="6021388"/>
              <a:ext cx="36513" cy="80962"/>
            </a:xfrm>
            <a:custGeom>
              <a:avLst/>
              <a:gdLst>
                <a:gd name="T0" fmla="*/ 0 w 19"/>
                <a:gd name="T1" fmla="*/ 0 h 54"/>
                <a:gd name="T2" fmla="*/ 4 w 19"/>
                <a:gd name="T3" fmla="*/ 13 h 54"/>
                <a:gd name="T4" fmla="*/ 10 w 19"/>
                <a:gd name="T5" fmla="*/ 27 h 54"/>
                <a:gd name="T6" fmla="*/ 14 w 19"/>
                <a:gd name="T7" fmla="*/ 32 h 54"/>
                <a:gd name="T8" fmla="*/ 14 w 19"/>
                <a:gd name="T9" fmla="*/ 44 h 54"/>
                <a:gd name="T10" fmla="*/ 19 w 19"/>
                <a:gd name="T11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54">
                  <a:moveTo>
                    <a:pt x="0" y="0"/>
                  </a:moveTo>
                  <a:lnTo>
                    <a:pt x="4" y="13"/>
                  </a:lnTo>
                  <a:lnTo>
                    <a:pt x="10" y="27"/>
                  </a:lnTo>
                  <a:lnTo>
                    <a:pt x="14" y="32"/>
                  </a:lnTo>
                  <a:lnTo>
                    <a:pt x="14" y="44"/>
                  </a:lnTo>
                  <a:lnTo>
                    <a:pt x="19" y="5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1" name="Freeform 175"/>
            <p:cNvSpPr>
              <a:spLocks/>
            </p:cNvSpPr>
            <p:nvPr/>
          </p:nvSpPr>
          <p:spPr bwMode="auto">
            <a:xfrm>
              <a:off x="7545388" y="5849938"/>
              <a:ext cx="93662" cy="171450"/>
            </a:xfrm>
            <a:custGeom>
              <a:avLst/>
              <a:gdLst>
                <a:gd name="T0" fmla="*/ 25 w 54"/>
                <a:gd name="T1" fmla="*/ 0 h 117"/>
                <a:gd name="T2" fmla="*/ 18 w 54"/>
                <a:gd name="T3" fmla="*/ 7 h 117"/>
                <a:gd name="T4" fmla="*/ 6 w 54"/>
                <a:gd name="T5" fmla="*/ 27 h 117"/>
                <a:gd name="T6" fmla="*/ 0 w 54"/>
                <a:gd name="T7" fmla="*/ 46 h 117"/>
                <a:gd name="T8" fmla="*/ 8 w 54"/>
                <a:gd name="T9" fmla="*/ 73 h 117"/>
                <a:gd name="T10" fmla="*/ 14 w 54"/>
                <a:gd name="T11" fmla="*/ 84 h 117"/>
                <a:gd name="T12" fmla="*/ 22 w 54"/>
                <a:gd name="T13" fmla="*/ 98 h 117"/>
                <a:gd name="T14" fmla="*/ 27 w 54"/>
                <a:gd name="T15" fmla="*/ 109 h 117"/>
                <a:gd name="T16" fmla="*/ 35 w 54"/>
                <a:gd name="T17" fmla="*/ 113 h 117"/>
                <a:gd name="T18" fmla="*/ 43 w 54"/>
                <a:gd name="T19" fmla="*/ 109 h 117"/>
                <a:gd name="T20" fmla="*/ 50 w 54"/>
                <a:gd name="T21" fmla="*/ 111 h 117"/>
                <a:gd name="T22" fmla="*/ 54 w 54"/>
                <a:gd name="T23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" h="117">
                  <a:moveTo>
                    <a:pt x="25" y="0"/>
                  </a:moveTo>
                  <a:lnTo>
                    <a:pt x="18" y="7"/>
                  </a:lnTo>
                  <a:lnTo>
                    <a:pt x="6" y="27"/>
                  </a:lnTo>
                  <a:lnTo>
                    <a:pt x="0" y="46"/>
                  </a:lnTo>
                  <a:lnTo>
                    <a:pt x="8" y="73"/>
                  </a:lnTo>
                  <a:lnTo>
                    <a:pt x="14" y="84"/>
                  </a:lnTo>
                  <a:lnTo>
                    <a:pt x="22" y="98"/>
                  </a:lnTo>
                  <a:lnTo>
                    <a:pt x="27" y="109"/>
                  </a:lnTo>
                  <a:lnTo>
                    <a:pt x="35" y="113"/>
                  </a:lnTo>
                  <a:lnTo>
                    <a:pt x="43" y="109"/>
                  </a:lnTo>
                  <a:lnTo>
                    <a:pt x="50" y="111"/>
                  </a:lnTo>
                  <a:lnTo>
                    <a:pt x="54" y="11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2" name="Line 176"/>
            <p:cNvSpPr>
              <a:spLocks noChangeShapeType="1"/>
            </p:cNvSpPr>
            <p:nvPr/>
          </p:nvSpPr>
          <p:spPr bwMode="auto">
            <a:xfrm flipV="1">
              <a:off x="7569200" y="6273800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3" name="Line 177"/>
            <p:cNvSpPr>
              <a:spLocks noChangeShapeType="1"/>
            </p:cNvSpPr>
            <p:nvPr/>
          </p:nvSpPr>
          <p:spPr bwMode="auto">
            <a:xfrm>
              <a:off x="7569200" y="6273800"/>
              <a:ext cx="11113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4" name="Line 178"/>
            <p:cNvSpPr>
              <a:spLocks noChangeShapeType="1"/>
            </p:cNvSpPr>
            <p:nvPr/>
          </p:nvSpPr>
          <p:spPr bwMode="auto">
            <a:xfrm>
              <a:off x="7580313" y="6273800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5" name="Line 179"/>
            <p:cNvSpPr>
              <a:spLocks noChangeShapeType="1"/>
            </p:cNvSpPr>
            <p:nvPr/>
          </p:nvSpPr>
          <p:spPr bwMode="auto">
            <a:xfrm flipH="1">
              <a:off x="7569200" y="6283325"/>
              <a:ext cx="11113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6" name="Freeform 180"/>
            <p:cNvSpPr>
              <a:spLocks/>
            </p:cNvSpPr>
            <p:nvPr/>
          </p:nvSpPr>
          <p:spPr bwMode="auto">
            <a:xfrm>
              <a:off x="7380288" y="5632450"/>
              <a:ext cx="100012" cy="74613"/>
            </a:xfrm>
            <a:custGeom>
              <a:avLst/>
              <a:gdLst>
                <a:gd name="T0" fmla="*/ 0 w 56"/>
                <a:gd name="T1" fmla="*/ 48 h 48"/>
                <a:gd name="T2" fmla="*/ 8 w 56"/>
                <a:gd name="T3" fmla="*/ 36 h 48"/>
                <a:gd name="T4" fmla="*/ 19 w 56"/>
                <a:gd name="T5" fmla="*/ 38 h 48"/>
                <a:gd name="T6" fmla="*/ 21 w 56"/>
                <a:gd name="T7" fmla="*/ 29 h 48"/>
                <a:gd name="T8" fmla="*/ 56 w 56"/>
                <a:gd name="T9" fmla="*/ 17 h 48"/>
                <a:gd name="T10" fmla="*/ 56 w 56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48">
                  <a:moveTo>
                    <a:pt x="0" y="48"/>
                  </a:moveTo>
                  <a:lnTo>
                    <a:pt x="8" y="36"/>
                  </a:lnTo>
                  <a:lnTo>
                    <a:pt x="19" y="38"/>
                  </a:lnTo>
                  <a:lnTo>
                    <a:pt x="21" y="29"/>
                  </a:lnTo>
                  <a:lnTo>
                    <a:pt x="56" y="17"/>
                  </a:lnTo>
                  <a:lnTo>
                    <a:pt x="56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7" name="Freeform 181"/>
            <p:cNvSpPr>
              <a:spLocks/>
            </p:cNvSpPr>
            <p:nvPr/>
          </p:nvSpPr>
          <p:spPr bwMode="auto">
            <a:xfrm>
              <a:off x="7240588" y="5699125"/>
              <a:ext cx="139700" cy="15875"/>
            </a:xfrm>
            <a:custGeom>
              <a:avLst/>
              <a:gdLst>
                <a:gd name="T0" fmla="*/ 0 w 78"/>
                <a:gd name="T1" fmla="*/ 0 h 12"/>
                <a:gd name="T2" fmla="*/ 36 w 78"/>
                <a:gd name="T3" fmla="*/ 12 h 12"/>
                <a:gd name="T4" fmla="*/ 78 w 78"/>
                <a:gd name="T5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8" h="12">
                  <a:moveTo>
                    <a:pt x="0" y="0"/>
                  </a:moveTo>
                  <a:lnTo>
                    <a:pt x="36" y="12"/>
                  </a:lnTo>
                  <a:lnTo>
                    <a:pt x="78" y="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8" name="Freeform 182"/>
            <p:cNvSpPr>
              <a:spLocks/>
            </p:cNvSpPr>
            <p:nvPr/>
          </p:nvSpPr>
          <p:spPr bwMode="auto">
            <a:xfrm>
              <a:off x="7173913" y="5670550"/>
              <a:ext cx="66675" cy="28575"/>
            </a:xfrm>
            <a:custGeom>
              <a:avLst/>
              <a:gdLst>
                <a:gd name="T0" fmla="*/ 35 w 35"/>
                <a:gd name="T1" fmla="*/ 21 h 21"/>
                <a:gd name="T2" fmla="*/ 35 w 35"/>
                <a:gd name="T3" fmla="*/ 6 h 21"/>
                <a:gd name="T4" fmla="*/ 0 w 35"/>
                <a:gd name="T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21">
                  <a:moveTo>
                    <a:pt x="35" y="21"/>
                  </a:moveTo>
                  <a:lnTo>
                    <a:pt x="35" y="6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9" name="Freeform 183"/>
            <p:cNvSpPr>
              <a:spLocks/>
            </p:cNvSpPr>
            <p:nvPr/>
          </p:nvSpPr>
          <p:spPr bwMode="auto">
            <a:xfrm>
              <a:off x="7278688" y="5816600"/>
              <a:ext cx="255587" cy="82550"/>
            </a:xfrm>
            <a:custGeom>
              <a:avLst/>
              <a:gdLst>
                <a:gd name="T0" fmla="*/ 142 w 142"/>
                <a:gd name="T1" fmla="*/ 0 h 55"/>
                <a:gd name="T2" fmla="*/ 82 w 142"/>
                <a:gd name="T3" fmla="*/ 36 h 55"/>
                <a:gd name="T4" fmla="*/ 0 w 142"/>
                <a:gd name="T5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2" h="55">
                  <a:moveTo>
                    <a:pt x="142" y="0"/>
                  </a:moveTo>
                  <a:lnTo>
                    <a:pt x="82" y="36"/>
                  </a:lnTo>
                  <a:lnTo>
                    <a:pt x="0" y="5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0" name="Freeform 184"/>
            <p:cNvSpPr>
              <a:spLocks/>
            </p:cNvSpPr>
            <p:nvPr/>
          </p:nvSpPr>
          <p:spPr bwMode="auto">
            <a:xfrm>
              <a:off x="7380288" y="5700713"/>
              <a:ext cx="153987" cy="115887"/>
            </a:xfrm>
            <a:custGeom>
              <a:avLst/>
              <a:gdLst>
                <a:gd name="T0" fmla="*/ 0 w 85"/>
                <a:gd name="T1" fmla="*/ 2 h 77"/>
                <a:gd name="T2" fmla="*/ 14 w 85"/>
                <a:gd name="T3" fmla="*/ 0 h 77"/>
                <a:gd name="T4" fmla="*/ 85 w 85"/>
                <a:gd name="T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77">
                  <a:moveTo>
                    <a:pt x="0" y="2"/>
                  </a:moveTo>
                  <a:lnTo>
                    <a:pt x="14" y="0"/>
                  </a:lnTo>
                  <a:lnTo>
                    <a:pt x="85" y="7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1" name="Freeform 185"/>
            <p:cNvSpPr>
              <a:spLocks/>
            </p:cNvSpPr>
            <p:nvPr/>
          </p:nvSpPr>
          <p:spPr bwMode="auto">
            <a:xfrm>
              <a:off x="7232650" y="5699125"/>
              <a:ext cx="46038" cy="200025"/>
            </a:xfrm>
            <a:custGeom>
              <a:avLst/>
              <a:gdLst>
                <a:gd name="T0" fmla="*/ 25 w 25"/>
                <a:gd name="T1" fmla="*/ 134 h 134"/>
                <a:gd name="T2" fmla="*/ 15 w 25"/>
                <a:gd name="T3" fmla="*/ 102 h 134"/>
                <a:gd name="T4" fmla="*/ 5 w 25"/>
                <a:gd name="T5" fmla="*/ 90 h 134"/>
                <a:gd name="T6" fmla="*/ 4 w 25"/>
                <a:gd name="T7" fmla="*/ 83 h 134"/>
                <a:gd name="T8" fmla="*/ 2 w 25"/>
                <a:gd name="T9" fmla="*/ 81 h 134"/>
                <a:gd name="T10" fmla="*/ 0 w 25"/>
                <a:gd name="T11" fmla="*/ 67 h 134"/>
                <a:gd name="T12" fmla="*/ 2 w 25"/>
                <a:gd name="T13" fmla="*/ 58 h 134"/>
                <a:gd name="T14" fmla="*/ 4 w 25"/>
                <a:gd name="T15" fmla="*/ 52 h 134"/>
                <a:gd name="T16" fmla="*/ 5 w 25"/>
                <a:gd name="T17" fmla="*/ 46 h 134"/>
                <a:gd name="T18" fmla="*/ 9 w 25"/>
                <a:gd name="T19" fmla="*/ 44 h 134"/>
                <a:gd name="T20" fmla="*/ 17 w 25"/>
                <a:gd name="T21" fmla="*/ 42 h 134"/>
                <a:gd name="T22" fmla="*/ 21 w 25"/>
                <a:gd name="T23" fmla="*/ 38 h 134"/>
                <a:gd name="T24" fmla="*/ 17 w 25"/>
                <a:gd name="T25" fmla="*/ 23 h 134"/>
                <a:gd name="T26" fmla="*/ 9 w 25"/>
                <a:gd name="T27" fmla="*/ 12 h 134"/>
                <a:gd name="T28" fmla="*/ 4 w 25"/>
                <a:gd name="T2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2" name="Freeform 186"/>
            <p:cNvSpPr>
              <a:spLocks/>
            </p:cNvSpPr>
            <p:nvPr/>
          </p:nvSpPr>
          <p:spPr bwMode="auto">
            <a:xfrm>
              <a:off x="7142163" y="5670550"/>
              <a:ext cx="31750" cy="134938"/>
            </a:xfrm>
            <a:custGeom>
              <a:avLst/>
              <a:gdLst>
                <a:gd name="T0" fmla="*/ 19 w 19"/>
                <a:gd name="T1" fmla="*/ 0 h 92"/>
                <a:gd name="T2" fmla="*/ 17 w 19"/>
                <a:gd name="T3" fmla="*/ 10 h 92"/>
                <a:gd name="T4" fmla="*/ 15 w 19"/>
                <a:gd name="T5" fmla="*/ 17 h 92"/>
                <a:gd name="T6" fmla="*/ 9 w 19"/>
                <a:gd name="T7" fmla="*/ 27 h 92"/>
                <a:gd name="T8" fmla="*/ 6 w 19"/>
                <a:gd name="T9" fmla="*/ 38 h 92"/>
                <a:gd name="T10" fmla="*/ 0 w 19"/>
                <a:gd name="T11" fmla="*/ 48 h 92"/>
                <a:gd name="T12" fmla="*/ 2 w 19"/>
                <a:gd name="T13" fmla="*/ 58 h 92"/>
                <a:gd name="T14" fmla="*/ 7 w 19"/>
                <a:gd name="T15" fmla="*/ 67 h 92"/>
                <a:gd name="T16" fmla="*/ 11 w 19"/>
                <a:gd name="T17" fmla="*/ 81 h 92"/>
                <a:gd name="T18" fmla="*/ 19 w 19"/>
                <a:gd name="T1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92">
                  <a:moveTo>
                    <a:pt x="19" y="0"/>
                  </a:move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3" name="Line 187"/>
            <p:cNvSpPr>
              <a:spLocks noChangeShapeType="1"/>
            </p:cNvSpPr>
            <p:nvPr/>
          </p:nvSpPr>
          <p:spPr bwMode="auto">
            <a:xfrm flipV="1">
              <a:off x="7219950" y="5727700"/>
              <a:ext cx="635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4" name="Line 188"/>
            <p:cNvSpPr>
              <a:spLocks noChangeShapeType="1"/>
            </p:cNvSpPr>
            <p:nvPr/>
          </p:nvSpPr>
          <p:spPr bwMode="auto">
            <a:xfrm>
              <a:off x="7219950" y="5727700"/>
              <a:ext cx="20638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5" name="Line 189"/>
            <p:cNvSpPr>
              <a:spLocks noChangeShapeType="1"/>
            </p:cNvSpPr>
            <p:nvPr/>
          </p:nvSpPr>
          <p:spPr bwMode="auto">
            <a:xfrm>
              <a:off x="7240588" y="5727700"/>
              <a:ext cx="3175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6" name="Line 190"/>
            <p:cNvSpPr>
              <a:spLocks noChangeShapeType="1"/>
            </p:cNvSpPr>
            <p:nvPr/>
          </p:nvSpPr>
          <p:spPr bwMode="auto">
            <a:xfrm flipH="1">
              <a:off x="7219950" y="5738813"/>
              <a:ext cx="20638" cy="111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7" name="Line 191"/>
            <p:cNvSpPr>
              <a:spLocks noChangeShapeType="1"/>
            </p:cNvSpPr>
            <p:nvPr/>
          </p:nvSpPr>
          <p:spPr bwMode="auto">
            <a:xfrm flipV="1">
              <a:off x="7219950" y="56197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8" name="Line 192"/>
            <p:cNvSpPr>
              <a:spLocks noChangeShapeType="1"/>
            </p:cNvSpPr>
            <p:nvPr/>
          </p:nvSpPr>
          <p:spPr bwMode="auto">
            <a:xfrm>
              <a:off x="7219950" y="5619750"/>
              <a:ext cx="206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9" name="Line 193"/>
            <p:cNvSpPr>
              <a:spLocks noChangeShapeType="1"/>
            </p:cNvSpPr>
            <p:nvPr/>
          </p:nvSpPr>
          <p:spPr bwMode="auto">
            <a:xfrm>
              <a:off x="7240588" y="56197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0" name="Line 194"/>
            <p:cNvSpPr>
              <a:spLocks noChangeShapeType="1"/>
            </p:cNvSpPr>
            <p:nvPr/>
          </p:nvSpPr>
          <p:spPr bwMode="auto">
            <a:xfrm flipH="1">
              <a:off x="7219950" y="5632450"/>
              <a:ext cx="2063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1" name="Line 195"/>
            <p:cNvSpPr>
              <a:spLocks noChangeShapeType="1"/>
            </p:cNvSpPr>
            <p:nvPr/>
          </p:nvSpPr>
          <p:spPr bwMode="auto">
            <a:xfrm flipV="1">
              <a:off x="7732713" y="597535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2" name="Line 196"/>
            <p:cNvSpPr>
              <a:spLocks noChangeShapeType="1"/>
            </p:cNvSpPr>
            <p:nvPr/>
          </p:nvSpPr>
          <p:spPr bwMode="auto">
            <a:xfrm>
              <a:off x="7732713" y="5975350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3" name="Line 197"/>
            <p:cNvSpPr>
              <a:spLocks noChangeShapeType="1"/>
            </p:cNvSpPr>
            <p:nvPr/>
          </p:nvSpPr>
          <p:spPr bwMode="auto">
            <a:xfrm>
              <a:off x="7751763" y="597535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4" name="Line 198"/>
            <p:cNvSpPr>
              <a:spLocks noChangeShapeType="1"/>
            </p:cNvSpPr>
            <p:nvPr/>
          </p:nvSpPr>
          <p:spPr bwMode="auto">
            <a:xfrm flipH="1">
              <a:off x="7732713" y="5989638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5" name="Line 199"/>
            <p:cNvSpPr>
              <a:spLocks noChangeShapeType="1"/>
            </p:cNvSpPr>
            <p:nvPr/>
          </p:nvSpPr>
          <p:spPr bwMode="auto">
            <a:xfrm flipV="1">
              <a:off x="7370763" y="5719763"/>
              <a:ext cx="4762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6" name="Line 200"/>
            <p:cNvSpPr>
              <a:spLocks noChangeShapeType="1"/>
            </p:cNvSpPr>
            <p:nvPr/>
          </p:nvSpPr>
          <p:spPr bwMode="auto">
            <a:xfrm>
              <a:off x="7370763" y="5719763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7" name="Line 201"/>
            <p:cNvSpPr>
              <a:spLocks noChangeShapeType="1"/>
            </p:cNvSpPr>
            <p:nvPr/>
          </p:nvSpPr>
          <p:spPr bwMode="auto">
            <a:xfrm>
              <a:off x="7388225" y="5719763"/>
              <a:ext cx="3175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8" name="Line 202"/>
            <p:cNvSpPr>
              <a:spLocks noChangeShapeType="1"/>
            </p:cNvSpPr>
            <p:nvPr/>
          </p:nvSpPr>
          <p:spPr bwMode="auto">
            <a:xfrm flipH="1">
              <a:off x="7370763" y="5734050"/>
              <a:ext cx="17462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9" name="Line 203"/>
            <p:cNvSpPr>
              <a:spLocks noChangeShapeType="1"/>
            </p:cNvSpPr>
            <p:nvPr/>
          </p:nvSpPr>
          <p:spPr bwMode="auto">
            <a:xfrm flipV="1">
              <a:off x="7540625" y="5710238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0" name="Line 204"/>
            <p:cNvSpPr>
              <a:spLocks noChangeShapeType="1"/>
            </p:cNvSpPr>
            <p:nvPr/>
          </p:nvSpPr>
          <p:spPr bwMode="auto">
            <a:xfrm>
              <a:off x="7540625" y="5710238"/>
              <a:ext cx="19050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1" name="Line 205"/>
            <p:cNvSpPr>
              <a:spLocks noChangeShapeType="1"/>
            </p:cNvSpPr>
            <p:nvPr/>
          </p:nvSpPr>
          <p:spPr bwMode="auto">
            <a:xfrm>
              <a:off x="7559675" y="5710238"/>
              <a:ext cx="0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2" name="Line 206"/>
            <p:cNvSpPr>
              <a:spLocks noChangeShapeType="1"/>
            </p:cNvSpPr>
            <p:nvPr/>
          </p:nvSpPr>
          <p:spPr bwMode="auto">
            <a:xfrm flipH="1">
              <a:off x="7540625" y="5719763"/>
              <a:ext cx="1905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3" name="Line 207"/>
            <p:cNvSpPr>
              <a:spLocks noChangeShapeType="1"/>
            </p:cNvSpPr>
            <p:nvPr/>
          </p:nvSpPr>
          <p:spPr bwMode="auto">
            <a:xfrm flipV="1">
              <a:off x="7835900" y="5753100"/>
              <a:ext cx="119063" cy="365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4" name="Freeform 208"/>
            <p:cNvSpPr>
              <a:spLocks/>
            </p:cNvSpPr>
            <p:nvPr/>
          </p:nvSpPr>
          <p:spPr bwMode="auto">
            <a:xfrm>
              <a:off x="7835900" y="5753100"/>
              <a:ext cx="266700" cy="36513"/>
            </a:xfrm>
            <a:custGeom>
              <a:avLst/>
              <a:gdLst>
                <a:gd name="T0" fmla="*/ 147 w 147"/>
                <a:gd name="T1" fmla="*/ 0 h 26"/>
                <a:gd name="T2" fmla="*/ 97 w 147"/>
                <a:gd name="T3" fmla="*/ 13 h 26"/>
                <a:gd name="T4" fmla="*/ 65 w 147"/>
                <a:gd name="T5" fmla="*/ 0 h 26"/>
                <a:gd name="T6" fmla="*/ 0 w 147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26">
                  <a:moveTo>
                    <a:pt x="147" y="0"/>
                  </a:moveTo>
                  <a:lnTo>
                    <a:pt x="97" y="13"/>
                  </a:lnTo>
                  <a:lnTo>
                    <a:pt x="65" y="0"/>
                  </a:lnTo>
                  <a:lnTo>
                    <a:pt x="0" y="2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5" name="Freeform 209"/>
            <p:cNvSpPr>
              <a:spLocks/>
            </p:cNvSpPr>
            <p:nvPr/>
          </p:nvSpPr>
          <p:spPr bwMode="auto">
            <a:xfrm>
              <a:off x="6623050" y="5110163"/>
              <a:ext cx="512763" cy="254000"/>
            </a:xfrm>
            <a:custGeom>
              <a:avLst/>
              <a:gdLst>
                <a:gd name="T0" fmla="*/ 0 w 284"/>
                <a:gd name="T1" fmla="*/ 38 h 173"/>
                <a:gd name="T2" fmla="*/ 148 w 284"/>
                <a:gd name="T3" fmla="*/ 0 h 173"/>
                <a:gd name="T4" fmla="*/ 184 w 284"/>
                <a:gd name="T5" fmla="*/ 67 h 173"/>
                <a:gd name="T6" fmla="*/ 247 w 284"/>
                <a:gd name="T7" fmla="*/ 86 h 173"/>
                <a:gd name="T8" fmla="*/ 284 w 284"/>
                <a:gd name="T9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173">
                  <a:moveTo>
                    <a:pt x="0" y="38"/>
                  </a:moveTo>
                  <a:lnTo>
                    <a:pt x="148" y="0"/>
                  </a:lnTo>
                  <a:lnTo>
                    <a:pt x="184" y="67"/>
                  </a:lnTo>
                  <a:lnTo>
                    <a:pt x="247" y="86"/>
                  </a:lnTo>
                  <a:lnTo>
                    <a:pt x="284" y="17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6" name="Freeform 210"/>
            <p:cNvSpPr>
              <a:spLocks/>
            </p:cNvSpPr>
            <p:nvPr/>
          </p:nvSpPr>
          <p:spPr bwMode="auto">
            <a:xfrm>
              <a:off x="6508750" y="4183063"/>
              <a:ext cx="211138" cy="428625"/>
            </a:xfrm>
            <a:custGeom>
              <a:avLst/>
              <a:gdLst>
                <a:gd name="T0" fmla="*/ 0 w 115"/>
                <a:gd name="T1" fmla="*/ 288 h 288"/>
                <a:gd name="T2" fmla="*/ 26 w 115"/>
                <a:gd name="T3" fmla="*/ 223 h 288"/>
                <a:gd name="T4" fmla="*/ 92 w 115"/>
                <a:gd name="T5" fmla="*/ 204 h 288"/>
                <a:gd name="T6" fmla="*/ 71 w 115"/>
                <a:gd name="T7" fmla="*/ 98 h 288"/>
                <a:gd name="T8" fmla="*/ 92 w 115"/>
                <a:gd name="T9" fmla="*/ 83 h 288"/>
                <a:gd name="T10" fmla="*/ 74 w 115"/>
                <a:gd name="T11" fmla="*/ 46 h 288"/>
                <a:gd name="T12" fmla="*/ 115 w 115"/>
                <a:gd name="T1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288">
                  <a:moveTo>
                    <a:pt x="0" y="288"/>
                  </a:moveTo>
                  <a:lnTo>
                    <a:pt x="26" y="223"/>
                  </a:lnTo>
                  <a:lnTo>
                    <a:pt x="92" y="204"/>
                  </a:lnTo>
                  <a:lnTo>
                    <a:pt x="71" y="98"/>
                  </a:lnTo>
                  <a:lnTo>
                    <a:pt x="92" y="83"/>
                  </a:lnTo>
                  <a:lnTo>
                    <a:pt x="74" y="46"/>
                  </a:lnTo>
                  <a:lnTo>
                    <a:pt x="11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7" name="Freeform 211"/>
            <p:cNvSpPr>
              <a:spLocks/>
            </p:cNvSpPr>
            <p:nvPr/>
          </p:nvSpPr>
          <p:spPr bwMode="auto">
            <a:xfrm>
              <a:off x="6078538" y="5051425"/>
              <a:ext cx="171450" cy="312738"/>
            </a:xfrm>
            <a:custGeom>
              <a:avLst/>
              <a:gdLst>
                <a:gd name="T0" fmla="*/ 85 w 96"/>
                <a:gd name="T1" fmla="*/ 0 h 215"/>
                <a:gd name="T2" fmla="*/ 96 w 96"/>
                <a:gd name="T3" fmla="*/ 34 h 215"/>
                <a:gd name="T4" fmla="*/ 50 w 96"/>
                <a:gd name="T5" fmla="*/ 125 h 215"/>
                <a:gd name="T6" fmla="*/ 27 w 96"/>
                <a:gd name="T7" fmla="*/ 125 h 215"/>
                <a:gd name="T8" fmla="*/ 0 w 96"/>
                <a:gd name="T9" fmla="*/ 190 h 215"/>
                <a:gd name="T10" fmla="*/ 6 w 96"/>
                <a:gd name="T11" fmla="*/ 207 h 215"/>
                <a:gd name="T12" fmla="*/ 8 w 96"/>
                <a:gd name="T13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215">
                  <a:moveTo>
                    <a:pt x="85" y="0"/>
                  </a:moveTo>
                  <a:lnTo>
                    <a:pt x="96" y="34"/>
                  </a:lnTo>
                  <a:lnTo>
                    <a:pt x="50" y="125"/>
                  </a:lnTo>
                  <a:lnTo>
                    <a:pt x="27" y="125"/>
                  </a:lnTo>
                  <a:lnTo>
                    <a:pt x="0" y="190"/>
                  </a:lnTo>
                  <a:lnTo>
                    <a:pt x="6" y="207"/>
                  </a:lnTo>
                  <a:lnTo>
                    <a:pt x="8" y="21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8" name="Freeform 212"/>
            <p:cNvSpPr>
              <a:spLocks/>
            </p:cNvSpPr>
            <p:nvPr/>
          </p:nvSpPr>
          <p:spPr bwMode="auto">
            <a:xfrm>
              <a:off x="6140450" y="4533900"/>
              <a:ext cx="109538" cy="517525"/>
            </a:xfrm>
            <a:custGeom>
              <a:avLst/>
              <a:gdLst>
                <a:gd name="T0" fmla="*/ 52 w 63"/>
                <a:gd name="T1" fmla="*/ 346 h 346"/>
                <a:gd name="T2" fmla="*/ 63 w 63"/>
                <a:gd name="T3" fmla="*/ 292 h 346"/>
                <a:gd name="T4" fmla="*/ 54 w 63"/>
                <a:gd name="T5" fmla="*/ 231 h 346"/>
                <a:gd name="T6" fmla="*/ 35 w 63"/>
                <a:gd name="T7" fmla="*/ 231 h 346"/>
                <a:gd name="T8" fmla="*/ 0 w 63"/>
                <a:gd name="T9" fmla="*/ 115 h 346"/>
                <a:gd name="T10" fmla="*/ 2 w 63"/>
                <a:gd name="T11" fmla="*/ 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346">
                  <a:moveTo>
                    <a:pt x="52" y="346"/>
                  </a:moveTo>
                  <a:lnTo>
                    <a:pt x="63" y="292"/>
                  </a:lnTo>
                  <a:lnTo>
                    <a:pt x="54" y="231"/>
                  </a:lnTo>
                  <a:lnTo>
                    <a:pt x="35" y="231"/>
                  </a:lnTo>
                  <a:lnTo>
                    <a:pt x="0" y="115"/>
                  </a:lnTo>
                  <a:lnTo>
                    <a:pt x="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9" name="Line 213"/>
            <p:cNvSpPr>
              <a:spLocks noChangeShapeType="1"/>
            </p:cNvSpPr>
            <p:nvPr/>
          </p:nvSpPr>
          <p:spPr bwMode="auto">
            <a:xfrm flipV="1">
              <a:off x="6142038" y="4494213"/>
              <a:ext cx="171450" cy="396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0" name="Line 214"/>
            <p:cNvSpPr>
              <a:spLocks noChangeShapeType="1"/>
            </p:cNvSpPr>
            <p:nvPr/>
          </p:nvSpPr>
          <p:spPr bwMode="auto">
            <a:xfrm>
              <a:off x="6313488" y="4494213"/>
              <a:ext cx="195262" cy="1174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1" name="Freeform 215"/>
            <p:cNvSpPr>
              <a:spLocks/>
            </p:cNvSpPr>
            <p:nvPr/>
          </p:nvSpPr>
          <p:spPr bwMode="auto">
            <a:xfrm>
              <a:off x="5711825" y="4519613"/>
              <a:ext cx="430213" cy="225425"/>
            </a:xfrm>
            <a:custGeom>
              <a:avLst/>
              <a:gdLst>
                <a:gd name="T0" fmla="*/ 238 w 238"/>
                <a:gd name="T1" fmla="*/ 13 h 155"/>
                <a:gd name="T2" fmla="*/ 159 w 238"/>
                <a:gd name="T3" fmla="*/ 0 h 155"/>
                <a:gd name="T4" fmla="*/ 4 w 238"/>
                <a:gd name="T5" fmla="*/ 23 h 155"/>
                <a:gd name="T6" fmla="*/ 0 w 238"/>
                <a:gd name="T7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" h="155">
                  <a:moveTo>
                    <a:pt x="238" y="13"/>
                  </a:move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2" name="Line 216"/>
            <p:cNvSpPr>
              <a:spLocks noChangeShapeType="1"/>
            </p:cNvSpPr>
            <p:nvPr/>
          </p:nvSpPr>
          <p:spPr bwMode="auto">
            <a:xfrm flipH="1">
              <a:off x="5529263" y="4745038"/>
              <a:ext cx="182562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3" name="Freeform 217"/>
            <p:cNvSpPr>
              <a:spLocks/>
            </p:cNvSpPr>
            <p:nvPr/>
          </p:nvSpPr>
          <p:spPr bwMode="auto">
            <a:xfrm>
              <a:off x="5499100" y="4745038"/>
              <a:ext cx="233363" cy="342900"/>
            </a:xfrm>
            <a:custGeom>
              <a:avLst/>
              <a:gdLst>
                <a:gd name="T0" fmla="*/ 19 w 132"/>
                <a:gd name="T1" fmla="*/ 0 h 231"/>
                <a:gd name="T2" fmla="*/ 2 w 132"/>
                <a:gd name="T3" fmla="*/ 69 h 231"/>
                <a:gd name="T4" fmla="*/ 0 w 132"/>
                <a:gd name="T5" fmla="*/ 77 h 231"/>
                <a:gd name="T6" fmla="*/ 63 w 132"/>
                <a:gd name="T7" fmla="*/ 177 h 231"/>
                <a:gd name="T8" fmla="*/ 29 w 132"/>
                <a:gd name="T9" fmla="*/ 206 h 231"/>
                <a:gd name="T10" fmla="*/ 42 w 132"/>
                <a:gd name="T11" fmla="*/ 231 h 231"/>
                <a:gd name="T12" fmla="*/ 132 w 132"/>
                <a:gd name="T13" fmla="*/ 21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231">
                  <a:moveTo>
                    <a:pt x="19" y="0"/>
                  </a:move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4" name="Freeform 218"/>
            <p:cNvSpPr>
              <a:spLocks/>
            </p:cNvSpPr>
            <p:nvPr/>
          </p:nvSpPr>
          <p:spPr bwMode="auto">
            <a:xfrm>
              <a:off x="5732463" y="5019675"/>
              <a:ext cx="415925" cy="38100"/>
            </a:xfrm>
            <a:custGeom>
              <a:avLst/>
              <a:gdLst>
                <a:gd name="T0" fmla="*/ 0 w 227"/>
                <a:gd name="T1" fmla="*/ 26 h 26"/>
                <a:gd name="T2" fmla="*/ 125 w 227"/>
                <a:gd name="T3" fmla="*/ 0 h 26"/>
                <a:gd name="T4" fmla="*/ 129 w 227"/>
                <a:gd name="T5" fmla="*/ 7 h 26"/>
                <a:gd name="T6" fmla="*/ 150 w 227"/>
                <a:gd name="T7" fmla="*/ 15 h 26"/>
                <a:gd name="T8" fmla="*/ 179 w 227"/>
                <a:gd name="T9" fmla="*/ 13 h 26"/>
                <a:gd name="T10" fmla="*/ 190 w 227"/>
                <a:gd name="T11" fmla="*/ 23 h 26"/>
                <a:gd name="T12" fmla="*/ 208 w 227"/>
                <a:gd name="T13" fmla="*/ 23 h 26"/>
                <a:gd name="T14" fmla="*/ 227 w 227"/>
                <a:gd name="T15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26">
                  <a:moveTo>
                    <a:pt x="0" y="26"/>
                  </a:moveTo>
                  <a:lnTo>
                    <a:pt x="125" y="0"/>
                  </a:lnTo>
                  <a:lnTo>
                    <a:pt x="129" y="7"/>
                  </a:lnTo>
                  <a:lnTo>
                    <a:pt x="150" y="15"/>
                  </a:lnTo>
                  <a:lnTo>
                    <a:pt x="179" y="13"/>
                  </a:lnTo>
                  <a:lnTo>
                    <a:pt x="190" y="23"/>
                  </a:lnTo>
                  <a:lnTo>
                    <a:pt x="208" y="23"/>
                  </a:lnTo>
                  <a:lnTo>
                    <a:pt x="227" y="2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5" name="Line 219"/>
            <p:cNvSpPr>
              <a:spLocks noChangeShapeType="1"/>
            </p:cNvSpPr>
            <p:nvPr/>
          </p:nvSpPr>
          <p:spPr bwMode="auto">
            <a:xfrm flipV="1">
              <a:off x="6148388" y="5051425"/>
              <a:ext cx="8413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6" name="Freeform 220"/>
            <p:cNvSpPr>
              <a:spLocks/>
            </p:cNvSpPr>
            <p:nvPr/>
          </p:nvSpPr>
          <p:spPr bwMode="auto">
            <a:xfrm>
              <a:off x="5711825" y="4745038"/>
              <a:ext cx="436563" cy="306387"/>
            </a:xfrm>
            <a:custGeom>
              <a:avLst/>
              <a:gdLst>
                <a:gd name="T0" fmla="*/ 240 w 240"/>
                <a:gd name="T1" fmla="*/ 206 h 206"/>
                <a:gd name="T2" fmla="*/ 202 w 240"/>
                <a:gd name="T3" fmla="*/ 135 h 206"/>
                <a:gd name="T4" fmla="*/ 40 w 240"/>
                <a:gd name="T5" fmla="*/ 69 h 206"/>
                <a:gd name="T6" fmla="*/ 0 w 240"/>
                <a:gd name="T7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0" h="206">
                  <a:moveTo>
                    <a:pt x="240" y="206"/>
                  </a:moveTo>
                  <a:lnTo>
                    <a:pt x="202" y="135"/>
                  </a:lnTo>
                  <a:lnTo>
                    <a:pt x="40" y="6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7" name="Freeform 221"/>
            <p:cNvSpPr>
              <a:spLocks/>
            </p:cNvSpPr>
            <p:nvPr/>
          </p:nvSpPr>
          <p:spPr bwMode="auto">
            <a:xfrm>
              <a:off x="5562600" y="5354638"/>
              <a:ext cx="530225" cy="220662"/>
            </a:xfrm>
            <a:custGeom>
              <a:avLst/>
              <a:gdLst>
                <a:gd name="T0" fmla="*/ 0 w 295"/>
                <a:gd name="T1" fmla="*/ 77 h 146"/>
                <a:gd name="T2" fmla="*/ 17 w 295"/>
                <a:gd name="T3" fmla="*/ 102 h 146"/>
                <a:gd name="T4" fmla="*/ 40 w 295"/>
                <a:gd name="T5" fmla="*/ 92 h 146"/>
                <a:gd name="T6" fmla="*/ 48 w 295"/>
                <a:gd name="T7" fmla="*/ 94 h 146"/>
                <a:gd name="T8" fmla="*/ 55 w 295"/>
                <a:gd name="T9" fmla="*/ 102 h 146"/>
                <a:gd name="T10" fmla="*/ 67 w 295"/>
                <a:gd name="T11" fmla="*/ 103 h 146"/>
                <a:gd name="T12" fmla="*/ 82 w 295"/>
                <a:gd name="T13" fmla="*/ 100 h 146"/>
                <a:gd name="T14" fmla="*/ 97 w 295"/>
                <a:gd name="T15" fmla="*/ 103 h 146"/>
                <a:gd name="T16" fmla="*/ 105 w 295"/>
                <a:gd name="T17" fmla="*/ 113 h 146"/>
                <a:gd name="T18" fmla="*/ 126 w 295"/>
                <a:gd name="T19" fmla="*/ 144 h 146"/>
                <a:gd name="T20" fmla="*/ 132 w 295"/>
                <a:gd name="T21" fmla="*/ 146 h 146"/>
                <a:gd name="T22" fmla="*/ 142 w 295"/>
                <a:gd name="T23" fmla="*/ 146 h 146"/>
                <a:gd name="T24" fmla="*/ 215 w 295"/>
                <a:gd name="T25" fmla="*/ 96 h 146"/>
                <a:gd name="T26" fmla="*/ 226 w 295"/>
                <a:gd name="T27" fmla="*/ 88 h 146"/>
                <a:gd name="T28" fmla="*/ 192 w 295"/>
                <a:gd name="T29" fmla="*/ 17 h 146"/>
                <a:gd name="T30" fmla="*/ 203 w 295"/>
                <a:gd name="T31" fmla="*/ 0 h 146"/>
                <a:gd name="T32" fmla="*/ 295 w 295"/>
                <a:gd name="T33" fmla="*/ 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5" h="146">
                  <a:moveTo>
                    <a:pt x="0" y="77"/>
                  </a:moveTo>
                  <a:lnTo>
                    <a:pt x="17" y="102"/>
                  </a:lnTo>
                  <a:lnTo>
                    <a:pt x="40" y="92"/>
                  </a:lnTo>
                  <a:lnTo>
                    <a:pt x="48" y="94"/>
                  </a:lnTo>
                  <a:lnTo>
                    <a:pt x="55" y="102"/>
                  </a:lnTo>
                  <a:lnTo>
                    <a:pt x="67" y="103"/>
                  </a:lnTo>
                  <a:lnTo>
                    <a:pt x="82" y="100"/>
                  </a:lnTo>
                  <a:lnTo>
                    <a:pt x="97" y="103"/>
                  </a:lnTo>
                  <a:lnTo>
                    <a:pt x="105" y="113"/>
                  </a:lnTo>
                  <a:lnTo>
                    <a:pt x="126" y="144"/>
                  </a:lnTo>
                  <a:lnTo>
                    <a:pt x="132" y="146"/>
                  </a:lnTo>
                  <a:lnTo>
                    <a:pt x="142" y="146"/>
                  </a:lnTo>
                  <a:lnTo>
                    <a:pt x="215" y="96"/>
                  </a:lnTo>
                  <a:lnTo>
                    <a:pt x="226" y="88"/>
                  </a:lnTo>
                  <a:lnTo>
                    <a:pt x="192" y="17"/>
                  </a:lnTo>
                  <a:lnTo>
                    <a:pt x="203" y="0"/>
                  </a:lnTo>
                  <a:lnTo>
                    <a:pt x="295" y="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8" name="Line 222"/>
            <p:cNvSpPr>
              <a:spLocks noChangeShapeType="1"/>
            </p:cNvSpPr>
            <p:nvPr/>
          </p:nvSpPr>
          <p:spPr bwMode="auto">
            <a:xfrm flipV="1">
              <a:off x="5472113" y="5573713"/>
              <a:ext cx="0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9" name="Line 223"/>
            <p:cNvSpPr>
              <a:spLocks noChangeShapeType="1"/>
            </p:cNvSpPr>
            <p:nvPr/>
          </p:nvSpPr>
          <p:spPr bwMode="auto">
            <a:xfrm>
              <a:off x="5472113" y="5573713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0" name="Line 224"/>
            <p:cNvSpPr>
              <a:spLocks noChangeShapeType="1"/>
            </p:cNvSpPr>
            <p:nvPr/>
          </p:nvSpPr>
          <p:spPr bwMode="auto">
            <a:xfrm>
              <a:off x="5481638" y="5573713"/>
              <a:ext cx="3175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1" name="Line 225"/>
            <p:cNvSpPr>
              <a:spLocks noChangeShapeType="1"/>
            </p:cNvSpPr>
            <p:nvPr/>
          </p:nvSpPr>
          <p:spPr bwMode="auto">
            <a:xfrm flipH="1">
              <a:off x="5472113" y="5581650"/>
              <a:ext cx="9525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2" name="Line 226"/>
            <p:cNvSpPr>
              <a:spLocks noChangeShapeType="1"/>
            </p:cNvSpPr>
            <p:nvPr/>
          </p:nvSpPr>
          <p:spPr bwMode="auto">
            <a:xfrm flipV="1">
              <a:off x="5818188" y="5235575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3" name="Line 227"/>
            <p:cNvSpPr>
              <a:spLocks noChangeShapeType="1"/>
            </p:cNvSpPr>
            <p:nvPr/>
          </p:nvSpPr>
          <p:spPr bwMode="auto">
            <a:xfrm>
              <a:off x="5818188" y="523557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4" name="Line 228"/>
            <p:cNvSpPr>
              <a:spLocks noChangeShapeType="1"/>
            </p:cNvSpPr>
            <p:nvPr/>
          </p:nvSpPr>
          <p:spPr bwMode="auto">
            <a:xfrm>
              <a:off x="5834063" y="5235575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5" name="Line 229"/>
            <p:cNvSpPr>
              <a:spLocks noChangeShapeType="1"/>
            </p:cNvSpPr>
            <p:nvPr/>
          </p:nvSpPr>
          <p:spPr bwMode="auto">
            <a:xfrm flipH="1">
              <a:off x="5818188" y="5240338"/>
              <a:ext cx="15875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6" name="Line 230"/>
            <p:cNvSpPr>
              <a:spLocks noChangeShapeType="1"/>
            </p:cNvSpPr>
            <p:nvPr/>
          </p:nvSpPr>
          <p:spPr bwMode="auto">
            <a:xfrm flipV="1">
              <a:off x="5783263" y="495617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7" name="Line 231"/>
            <p:cNvSpPr>
              <a:spLocks noChangeShapeType="1"/>
            </p:cNvSpPr>
            <p:nvPr/>
          </p:nvSpPr>
          <p:spPr bwMode="auto">
            <a:xfrm>
              <a:off x="5783263" y="4956175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8" name="Line 232"/>
            <p:cNvSpPr>
              <a:spLocks noChangeShapeType="1"/>
            </p:cNvSpPr>
            <p:nvPr/>
          </p:nvSpPr>
          <p:spPr bwMode="auto">
            <a:xfrm>
              <a:off x="5800725" y="495617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9" name="Line 233"/>
            <p:cNvSpPr>
              <a:spLocks noChangeShapeType="1"/>
            </p:cNvSpPr>
            <p:nvPr/>
          </p:nvSpPr>
          <p:spPr bwMode="auto">
            <a:xfrm flipH="1">
              <a:off x="5783263" y="4968875"/>
              <a:ext cx="17462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0" name="Line 234"/>
            <p:cNvSpPr>
              <a:spLocks noChangeShapeType="1"/>
            </p:cNvSpPr>
            <p:nvPr/>
          </p:nvSpPr>
          <p:spPr bwMode="auto">
            <a:xfrm flipV="1">
              <a:off x="5881688" y="4694238"/>
              <a:ext cx="0" cy="174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1" name="Line 235"/>
            <p:cNvSpPr>
              <a:spLocks noChangeShapeType="1"/>
            </p:cNvSpPr>
            <p:nvPr/>
          </p:nvSpPr>
          <p:spPr bwMode="auto">
            <a:xfrm>
              <a:off x="5881688" y="4694238"/>
              <a:ext cx="17462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2" name="Line 236"/>
            <p:cNvSpPr>
              <a:spLocks noChangeShapeType="1"/>
            </p:cNvSpPr>
            <p:nvPr/>
          </p:nvSpPr>
          <p:spPr bwMode="auto">
            <a:xfrm>
              <a:off x="5899150" y="4694238"/>
              <a:ext cx="1588" cy="174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3" name="Line 237"/>
            <p:cNvSpPr>
              <a:spLocks noChangeShapeType="1"/>
            </p:cNvSpPr>
            <p:nvPr/>
          </p:nvSpPr>
          <p:spPr bwMode="auto">
            <a:xfrm flipH="1">
              <a:off x="5881688" y="4711700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4" name="Freeform 238"/>
            <p:cNvSpPr>
              <a:spLocks/>
            </p:cNvSpPr>
            <p:nvPr/>
          </p:nvSpPr>
          <p:spPr bwMode="auto">
            <a:xfrm>
              <a:off x="6429375" y="4611688"/>
              <a:ext cx="209550" cy="557212"/>
            </a:xfrm>
            <a:custGeom>
              <a:avLst/>
              <a:gdLst>
                <a:gd name="T0" fmla="*/ 45 w 116"/>
                <a:gd name="T1" fmla="*/ 0 h 376"/>
                <a:gd name="T2" fmla="*/ 0 w 116"/>
                <a:gd name="T3" fmla="*/ 60 h 376"/>
                <a:gd name="T4" fmla="*/ 4 w 116"/>
                <a:gd name="T5" fmla="*/ 75 h 376"/>
                <a:gd name="T6" fmla="*/ 45 w 116"/>
                <a:gd name="T7" fmla="*/ 52 h 376"/>
                <a:gd name="T8" fmla="*/ 50 w 116"/>
                <a:gd name="T9" fmla="*/ 67 h 376"/>
                <a:gd name="T10" fmla="*/ 64 w 116"/>
                <a:gd name="T11" fmla="*/ 73 h 376"/>
                <a:gd name="T12" fmla="*/ 116 w 116"/>
                <a:gd name="T13" fmla="*/ 213 h 376"/>
                <a:gd name="T14" fmla="*/ 73 w 116"/>
                <a:gd name="T15" fmla="*/ 234 h 376"/>
                <a:gd name="T16" fmla="*/ 77 w 116"/>
                <a:gd name="T17" fmla="*/ 238 h 376"/>
                <a:gd name="T18" fmla="*/ 89 w 116"/>
                <a:gd name="T19" fmla="*/ 246 h 376"/>
                <a:gd name="T20" fmla="*/ 96 w 116"/>
                <a:gd name="T21" fmla="*/ 254 h 376"/>
                <a:gd name="T22" fmla="*/ 106 w 116"/>
                <a:gd name="T23" fmla="*/ 259 h 376"/>
                <a:gd name="T24" fmla="*/ 110 w 116"/>
                <a:gd name="T25" fmla="*/ 273 h 376"/>
                <a:gd name="T26" fmla="*/ 108 w 116"/>
                <a:gd name="T27" fmla="*/ 282 h 376"/>
                <a:gd name="T28" fmla="*/ 102 w 116"/>
                <a:gd name="T29" fmla="*/ 290 h 376"/>
                <a:gd name="T30" fmla="*/ 102 w 116"/>
                <a:gd name="T31" fmla="*/ 311 h 376"/>
                <a:gd name="T32" fmla="*/ 102 w 116"/>
                <a:gd name="T33" fmla="*/ 336 h 376"/>
                <a:gd name="T34" fmla="*/ 110 w 116"/>
                <a:gd name="T35" fmla="*/ 342 h 376"/>
                <a:gd name="T36" fmla="*/ 114 w 116"/>
                <a:gd name="T37" fmla="*/ 348 h 376"/>
                <a:gd name="T38" fmla="*/ 108 w 116"/>
                <a:gd name="T39" fmla="*/ 353 h 376"/>
                <a:gd name="T40" fmla="*/ 108 w 116"/>
                <a:gd name="T41" fmla="*/ 365 h 376"/>
                <a:gd name="T42" fmla="*/ 110 w 116"/>
                <a:gd name="T43" fmla="*/ 37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6" h="376">
                  <a:moveTo>
                    <a:pt x="45" y="0"/>
                  </a:moveTo>
                  <a:lnTo>
                    <a:pt x="0" y="60"/>
                  </a:lnTo>
                  <a:lnTo>
                    <a:pt x="4" y="75"/>
                  </a:lnTo>
                  <a:lnTo>
                    <a:pt x="45" y="52"/>
                  </a:lnTo>
                  <a:lnTo>
                    <a:pt x="50" y="67"/>
                  </a:lnTo>
                  <a:lnTo>
                    <a:pt x="64" y="73"/>
                  </a:lnTo>
                  <a:lnTo>
                    <a:pt x="116" y="213"/>
                  </a:lnTo>
                  <a:lnTo>
                    <a:pt x="73" y="234"/>
                  </a:lnTo>
                  <a:lnTo>
                    <a:pt x="77" y="238"/>
                  </a:lnTo>
                  <a:lnTo>
                    <a:pt x="89" y="246"/>
                  </a:lnTo>
                  <a:lnTo>
                    <a:pt x="96" y="254"/>
                  </a:lnTo>
                  <a:lnTo>
                    <a:pt x="106" y="259"/>
                  </a:lnTo>
                  <a:lnTo>
                    <a:pt x="110" y="273"/>
                  </a:lnTo>
                  <a:lnTo>
                    <a:pt x="108" y="282"/>
                  </a:lnTo>
                  <a:lnTo>
                    <a:pt x="102" y="290"/>
                  </a:lnTo>
                  <a:lnTo>
                    <a:pt x="102" y="311"/>
                  </a:lnTo>
                  <a:lnTo>
                    <a:pt x="102" y="336"/>
                  </a:lnTo>
                  <a:lnTo>
                    <a:pt x="110" y="342"/>
                  </a:lnTo>
                  <a:lnTo>
                    <a:pt x="114" y="348"/>
                  </a:lnTo>
                  <a:lnTo>
                    <a:pt x="108" y="353"/>
                  </a:lnTo>
                  <a:lnTo>
                    <a:pt x="108" y="365"/>
                  </a:lnTo>
                  <a:lnTo>
                    <a:pt x="110" y="37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5" name="Freeform 239"/>
            <p:cNvSpPr>
              <a:spLocks/>
            </p:cNvSpPr>
            <p:nvPr/>
          </p:nvSpPr>
          <p:spPr bwMode="auto">
            <a:xfrm>
              <a:off x="6623050" y="5168900"/>
              <a:ext cx="150813" cy="450850"/>
            </a:xfrm>
            <a:custGeom>
              <a:avLst/>
              <a:gdLst>
                <a:gd name="T0" fmla="*/ 0 w 82"/>
                <a:gd name="T1" fmla="*/ 0 h 307"/>
                <a:gd name="T2" fmla="*/ 6 w 82"/>
                <a:gd name="T3" fmla="*/ 12 h 307"/>
                <a:gd name="T4" fmla="*/ 7 w 82"/>
                <a:gd name="T5" fmla="*/ 25 h 307"/>
                <a:gd name="T6" fmla="*/ 11 w 82"/>
                <a:gd name="T7" fmla="*/ 37 h 307"/>
                <a:gd name="T8" fmla="*/ 23 w 82"/>
                <a:gd name="T9" fmla="*/ 41 h 307"/>
                <a:gd name="T10" fmla="*/ 31 w 82"/>
                <a:gd name="T11" fmla="*/ 46 h 307"/>
                <a:gd name="T12" fmla="*/ 36 w 82"/>
                <a:gd name="T13" fmla="*/ 60 h 307"/>
                <a:gd name="T14" fmla="*/ 50 w 82"/>
                <a:gd name="T15" fmla="*/ 69 h 307"/>
                <a:gd name="T16" fmla="*/ 57 w 82"/>
                <a:gd name="T17" fmla="*/ 79 h 307"/>
                <a:gd name="T18" fmla="*/ 67 w 82"/>
                <a:gd name="T19" fmla="*/ 83 h 307"/>
                <a:gd name="T20" fmla="*/ 71 w 82"/>
                <a:gd name="T21" fmla="*/ 79 h 307"/>
                <a:gd name="T22" fmla="*/ 78 w 82"/>
                <a:gd name="T23" fmla="*/ 87 h 307"/>
                <a:gd name="T24" fmla="*/ 78 w 82"/>
                <a:gd name="T25" fmla="*/ 94 h 307"/>
                <a:gd name="T26" fmla="*/ 75 w 82"/>
                <a:gd name="T27" fmla="*/ 100 h 307"/>
                <a:gd name="T28" fmla="*/ 71 w 82"/>
                <a:gd name="T29" fmla="*/ 112 h 307"/>
                <a:gd name="T30" fmla="*/ 71 w 82"/>
                <a:gd name="T31" fmla="*/ 127 h 307"/>
                <a:gd name="T32" fmla="*/ 59 w 82"/>
                <a:gd name="T33" fmla="*/ 215 h 307"/>
                <a:gd name="T34" fmla="*/ 80 w 82"/>
                <a:gd name="T35" fmla="*/ 233 h 307"/>
                <a:gd name="T36" fmla="*/ 82 w 82"/>
                <a:gd name="T37" fmla="*/ 244 h 307"/>
                <a:gd name="T38" fmla="*/ 78 w 82"/>
                <a:gd name="T39" fmla="*/ 254 h 307"/>
                <a:gd name="T40" fmla="*/ 57 w 82"/>
                <a:gd name="T41" fmla="*/ 259 h 307"/>
                <a:gd name="T42" fmla="*/ 50 w 82"/>
                <a:gd name="T43" fmla="*/ 279 h 307"/>
                <a:gd name="T44" fmla="*/ 40 w 82"/>
                <a:gd name="T45" fmla="*/ 296 h 307"/>
                <a:gd name="T46" fmla="*/ 34 w 82"/>
                <a:gd name="T47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2" h="307">
                  <a:moveTo>
                    <a:pt x="0" y="0"/>
                  </a:moveTo>
                  <a:lnTo>
                    <a:pt x="6" y="12"/>
                  </a:lnTo>
                  <a:lnTo>
                    <a:pt x="7" y="25"/>
                  </a:lnTo>
                  <a:lnTo>
                    <a:pt x="11" y="37"/>
                  </a:lnTo>
                  <a:lnTo>
                    <a:pt x="23" y="41"/>
                  </a:lnTo>
                  <a:lnTo>
                    <a:pt x="31" y="46"/>
                  </a:lnTo>
                  <a:lnTo>
                    <a:pt x="36" y="60"/>
                  </a:lnTo>
                  <a:lnTo>
                    <a:pt x="50" y="69"/>
                  </a:lnTo>
                  <a:lnTo>
                    <a:pt x="57" y="79"/>
                  </a:lnTo>
                  <a:lnTo>
                    <a:pt x="67" y="83"/>
                  </a:lnTo>
                  <a:lnTo>
                    <a:pt x="71" y="79"/>
                  </a:lnTo>
                  <a:lnTo>
                    <a:pt x="78" y="87"/>
                  </a:lnTo>
                  <a:lnTo>
                    <a:pt x="78" y="94"/>
                  </a:lnTo>
                  <a:lnTo>
                    <a:pt x="75" y="100"/>
                  </a:lnTo>
                  <a:lnTo>
                    <a:pt x="71" y="112"/>
                  </a:lnTo>
                  <a:lnTo>
                    <a:pt x="71" y="127"/>
                  </a:lnTo>
                  <a:lnTo>
                    <a:pt x="59" y="215"/>
                  </a:lnTo>
                  <a:lnTo>
                    <a:pt x="80" y="233"/>
                  </a:lnTo>
                  <a:lnTo>
                    <a:pt x="82" y="244"/>
                  </a:lnTo>
                  <a:lnTo>
                    <a:pt x="78" y="254"/>
                  </a:lnTo>
                  <a:lnTo>
                    <a:pt x="57" y="259"/>
                  </a:lnTo>
                  <a:lnTo>
                    <a:pt x="50" y="279"/>
                  </a:lnTo>
                  <a:lnTo>
                    <a:pt x="40" y="296"/>
                  </a:lnTo>
                  <a:lnTo>
                    <a:pt x="34" y="30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6" name="Line 240"/>
            <p:cNvSpPr>
              <a:spLocks noChangeShapeType="1"/>
            </p:cNvSpPr>
            <p:nvPr/>
          </p:nvSpPr>
          <p:spPr bwMode="auto">
            <a:xfrm flipV="1">
              <a:off x="6132513" y="555307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7" name="Line 241"/>
            <p:cNvSpPr>
              <a:spLocks noChangeShapeType="1"/>
            </p:cNvSpPr>
            <p:nvPr/>
          </p:nvSpPr>
          <p:spPr bwMode="auto">
            <a:xfrm>
              <a:off x="6132513" y="555307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8" name="Line 242"/>
            <p:cNvSpPr>
              <a:spLocks noChangeShapeType="1"/>
            </p:cNvSpPr>
            <p:nvPr/>
          </p:nvSpPr>
          <p:spPr bwMode="auto">
            <a:xfrm>
              <a:off x="6148388" y="555307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9" name="Line 243"/>
            <p:cNvSpPr>
              <a:spLocks noChangeShapeType="1"/>
            </p:cNvSpPr>
            <p:nvPr/>
          </p:nvSpPr>
          <p:spPr bwMode="auto">
            <a:xfrm flipH="1">
              <a:off x="6132513" y="5567363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0" name="Line 244"/>
            <p:cNvSpPr>
              <a:spLocks noChangeShapeType="1"/>
            </p:cNvSpPr>
            <p:nvPr/>
          </p:nvSpPr>
          <p:spPr bwMode="auto">
            <a:xfrm flipV="1">
              <a:off x="6343650" y="5076825"/>
              <a:ext cx="47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1" name="Line 245"/>
            <p:cNvSpPr>
              <a:spLocks noChangeShapeType="1"/>
            </p:cNvSpPr>
            <p:nvPr/>
          </p:nvSpPr>
          <p:spPr bwMode="auto">
            <a:xfrm>
              <a:off x="6343650" y="5076825"/>
              <a:ext cx="17463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2" name="Line 246"/>
            <p:cNvSpPr>
              <a:spLocks noChangeShapeType="1"/>
            </p:cNvSpPr>
            <p:nvPr/>
          </p:nvSpPr>
          <p:spPr bwMode="auto">
            <a:xfrm>
              <a:off x="6361113" y="5076825"/>
              <a:ext cx="3175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3" name="Line 247"/>
            <p:cNvSpPr>
              <a:spLocks noChangeShapeType="1"/>
            </p:cNvSpPr>
            <p:nvPr/>
          </p:nvSpPr>
          <p:spPr bwMode="auto">
            <a:xfrm flipH="1">
              <a:off x="6343650" y="5091113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4" name="Line 248"/>
            <p:cNvSpPr>
              <a:spLocks noChangeShapeType="1"/>
            </p:cNvSpPr>
            <p:nvPr/>
          </p:nvSpPr>
          <p:spPr bwMode="auto">
            <a:xfrm flipV="1">
              <a:off x="5864225" y="4214813"/>
              <a:ext cx="1588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5" name="Line 249"/>
            <p:cNvSpPr>
              <a:spLocks noChangeShapeType="1"/>
            </p:cNvSpPr>
            <p:nvPr/>
          </p:nvSpPr>
          <p:spPr bwMode="auto">
            <a:xfrm>
              <a:off x="5864225" y="4214813"/>
              <a:ext cx="17463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6" name="Line 250"/>
            <p:cNvSpPr>
              <a:spLocks noChangeShapeType="1"/>
            </p:cNvSpPr>
            <p:nvPr/>
          </p:nvSpPr>
          <p:spPr bwMode="auto">
            <a:xfrm>
              <a:off x="5881688" y="4214813"/>
              <a:ext cx="0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7" name="Line 251"/>
            <p:cNvSpPr>
              <a:spLocks noChangeShapeType="1"/>
            </p:cNvSpPr>
            <p:nvPr/>
          </p:nvSpPr>
          <p:spPr bwMode="auto">
            <a:xfrm flipH="1">
              <a:off x="5864225" y="42291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8" name="Freeform 252"/>
            <p:cNvSpPr>
              <a:spLocks/>
            </p:cNvSpPr>
            <p:nvPr/>
          </p:nvSpPr>
          <p:spPr bwMode="auto">
            <a:xfrm>
              <a:off x="7151688" y="4251325"/>
              <a:ext cx="381000" cy="938213"/>
            </a:xfrm>
            <a:custGeom>
              <a:avLst/>
              <a:gdLst>
                <a:gd name="T0" fmla="*/ 0 w 211"/>
                <a:gd name="T1" fmla="*/ 0 h 634"/>
                <a:gd name="T2" fmla="*/ 0 w 211"/>
                <a:gd name="T3" fmla="*/ 108 h 634"/>
                <a:gd name="T4" fmla="*/ 46 w 211"/>
                <a:gd name="T5" fmla="*/ 244 h 634"/>
                <a:gd name="T6" fmla="*/ 147 w 211"/>
                <a:gd name="T7" fmla="*/ 283 h 634"/>
                <a:gd name="T8" fmla="*/ 144 w 211"/>
                <a:gd name="T9" fmla="*/ 325 h 634"/>
                <a:gd name="T10" fmla="*/ 119 w 211"/>
                <a:gd name="T11" fmla="*/ 332 h 634"/>
                <a:gd name="T12" fmla="*/ 88 w 211"/>
                <a:gd name="T13" fmla="*/ 496 h 634"/>
                <a:gd name="T14" fmla="*/ 144 w 211"/>
                <a:gd name="T15" fmla="*/ 524 h 634"/>
                <a:gd name="T16" fmla="*/ 190 w 211"/>
                <a:gd name="T17" fmla="*/ 524 h 634"/>
                <a:gd name="T18" fmla="*/ 188 w 211"/>
                <a:gd name="T19" fmla="*/ 532 h 634"/>
                <a:gd name="T20" fmla="*/ 184 w 211"/>
                <a:gd name="T21" fmla="*/ 542 h 634"/>
                <a:gd name="T22" fmla="*/ 188 w 211"/>
                <a:gd name="T23" fmla="*/ 549 h 634"/>
                <a:gd name="T24" fmla="*/ 197 w 211"/>
                <a:gd name="T25" fmla="*/ 549 h 634"/>
                <a:gd name="T26" fmla="*/ 203 w 211"/>
                <a:gd name="T27" fmla="*/ 557 h 634"/>
                <a:gd name="T28" fmla="*/ 203 w 211"/>
                <a:gd name="T29" fmla="*/ 568 h 634"/>
                <a:gd name="T30" fmla="*/ 192 w 211"/>
                <a:gd name="T31" fmla="*/ 572 h 634"/>
                <a:gd name="T32" fmla="*/ 192 w 211"/>
                <a:gd name="T33" fmla="*/ 582 h 634"/>
                <a:gd name="T34" fmla="*/ 186 w 211"/>
                <a:gd name="T35" fmla="*/ 615 h 634"/>
                <a:gd name="T36" fmla="*/ 211 w 211"/>
                <a:gd name="T37" fmla="*/ 624 h 634"/>
                <a:gd name="T38" fmla="*/ 209 w 211"/>
                <a:gd name="T39" fmla="*/ 634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1" h="634">
                  <a:moveTo>
                    <a:pt x="0" y="0"/>
                  </a:moveTo>
                  <a:lnTo>
                    <a:pt x="0" y="108"/>
                  </a:lnTo>
                  <a:lnTo>
                    <a:pt x="46" y="244"/>
                  </a:lnTo>
                  <a:lnTo>
                    <a:pt x="147" y="283"/>
                  </a:lnTo>
                  <a:lnTo>
                    <a:pt x="144" y="325"/>
                  </a:lnTo>
                  <a:lnTo>
                    <a:pt x="119" y="332"/>
                  </a:lnTo>
                  <a:lnTo>
                    <a:pt x="88" y="496"/>
                  </a:lnTo>
                  <a:lnTo>
                    <a:pt x="144" y="524"/>
                  </a:lnTo>
                  <a:lnTo>
                    <a:pt x="190" y="524"/>
                  </a:lnTo>
                  <a:lnTo>
                    <a:pt x="188" y="532"/>
                  </a:lnTo>
                  <a:lnTo>
                    <a:pt x="184" y="542"/>
                  </a:lnTo>
                  <a:lnTo>
                    <a:pt x="188" y="549"/>
                  </a:lnTo>
                  <a:lnTo>
                    <a:pt x="197" y="549"/>
                  </a:lnTo>
                  <a:lnTo>
                    <a:pt x="203" y="557"/>
                  </a:lnTo>
                  <a:lnTo>
                    <a:pt x="203" y="568"/>
                  </a:lnTo>
                  <a:lnTo>
                    <a:pt x="192" y="572"/>
                  </a:lnTo>
                  <a:lnTo>
                    <a:pt x="192" y="582"/>
                  </a:lnTo>
                  <a:lnTo>
                    <a:pt x="186" y="615"/>
                  </a:lnTo>
                  <a:lnTo>
                    <a:pt x="211" y="624"/>
                  </a:lnTo>
                  <a:lnTo>
                    <a:pt x="209" y="63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9" name="Line 253"/>
            <p:cNvSpPr>
              <a:spLocks noChangeShapeType="1"/>
            </p:cNvSpPr>
            <p:nvPr/>
          </p:nvSpPr>
          <p:spPr bwMode="auto">
            <a:xfrm>
              <a:off x="7526338" y="5189538"/>
              <a:ext cx="242887" cy="1174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0" name="Freeform 254"/>
            <p:cNvSpPr>
              <a:spLocks/>
            </p:cNvSpPr>
            <p:nvPr/>
          </p:nvSpPr>
          <p:spPr bwMode="auto">
            <a:xfrm>
              <a:off x="7662863" y="5467350"/>
              <a:ext cx="222250" cy="66675"/>
            </a:xfrm>
            <a:custGeom>
              <a:avLst/>
              <a:gdLst>
                <a:gd name="T0" fmla="*/ 0 w 122"/>
                <a:gd name="T1" fmla="*/ 42 h 42"/>
                <a:gd name="T2" fmla="*/ 101 w 122"/>
                <a:gd name="T3" fmla="*/ 36 h 42"/>
                <a:gd name="T4" fmla="*/ 122 w 122"/>
                <a:gd name="T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2" h="42">
                  <a:moveTo>
                    <a:pt x="0" y="42"/>
                  </a:moveTo>
                  <a:lnTo>
                    <a:pt x="101" y="36"/>
                  </a:lnTo>
                  <a:lnTo>
                    <a:pt x="12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1" name="Freeform 255"/>
            <p:cNvSpPr>
              <a:spLocks/>
            </p:cNvSpPr>
            <p:nvPr/>
          </p:nvSpPr>
          <p:spPr bwMode="auto">
            <a:xfrm>
              <a:off x="7732713" y="5307013"/>
              <a:ext cx="152400" cy="160337"/>
            </a:xfrm>
            <a:custGeom>
              <a:avLst/>
              <a:gdLst>
                <a:gd name="T0" fmla="*/ 23 w 84"/>
                <a:gd name="T1" fmla="*/ 0 h 114"/>
                <a:gd name="T2" fmla="*/ 0 w 84"/>
                <a:gd name="T3" fmla="*/ 64 h 114"/>
                <a:gd name="T4" fmla="*/ 84 w 84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4" h="114">
                  <a:moveTo>
                    <a:pt x="23" y="0"/>
                  </a:moveTo>
                  <a:lnTo>
                    <a:pt x="0" y="64"/>
                  </a:lnTo>
                  <a:lnTo>
                    <a:pt x="84" y="11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2" name="Line 256"/>
            <p:cNvSpPr>
              <a:spLocks noChangeShapeType="1"/>
            </p:cNvSpPr>
            <p:nvPr/>
          </p:nvSpPr>
          <p:spPr bwMode="auto">
            <a:xfrm flipV="1">
              <a:off x="7769225" y="5051425"/>
              <a:ext cx="192088" cy="904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3" name="Line 257"/>
            <p:cNvSpPr>
              <a:spLocks noChangeShapeType="1"/>
            </p:cNvSpPr>
            <p:nvPr/>
          </p:nvSpPr>
          <p:spPr bwMode="auto">
            <a:xfrm flipH="1" flipV="1">
              <a:off x="7769225" y="5141913"/>
              <a:ext cx="80963" cy="1143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4" name="Line 258"/>
            <p:cNvSpPr>
              <a:spLocks noChangeShapeType="1"/>
            </p:cNvSpPr>
            <p:nvPr/>
          </p:nvSpPr>
          <p:spPr bwMode="auto">
            <a:xfrm flipV="1">
              <a:off x="7769225" y="5256213"/>
              <a:ext cx="80963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5" name="Freeform 259"/>
            <p:cNvSpPr>
              <a:spLocks/>
            </p:cNvSpPr>
            <p:nvPr/>
          </p:nvSpPr>
          <p:spPr bwMode="auto">
            <a:xfrm>
              <a:off x="7339013" y="5527675"/>
              <a:ext cx="211137" cy="53975"/>
            </a:xfrm>
            <a:custGeom>
              <a:avLst/>
              <a:gdLst>
                <a:gd name="T0" fmla="*/ 117 w 117"/>
                <a:gd name="T1" fmla="*/ 25 h 36"/>
                <a:gd name="T2" fmla="*/ 111 w 117"/>
                <a:gd name="T3" fmla="*/ 13 h 36"/>
                <a:gd name="T4" fmla="*/ 79 w 117"/>
                <a:gd name="T5" fmla="*/ 23 h 36"/>
                <a:gd name="T6" fmla="*/ 63 w 117"/>
                <a:gd name="T7" fmla="*/ 0 h 36"/>
                <a:gd name="T8" fmla="*/ 44 w 117"/>
                <a:gd name="T9" fmla="*/ 8 h 36"/>
                <a:gd name="T10" fmla="*/ 48 w 117"/>
                <a:gd name="T11" fmla="*/ 23 h 36"/>
                <a:gd name="T12" fmla="*/ 0 w 117"/>
                <a:gd name="T1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36">
                  <a:moveTo>
                    <a:pt x="117" y="25"/>
                  </a:moveTo>
                  <a:lnTo>
                    <a:pt x="111" y="13"/>
                  </a:lnTo>
                  <a:lnTo>
                    <a:pt x="79" y="23"/>
                  </a:lnTo>
                  <a:lnTo>
                    <a:pt x="63" y="0"/>
                  </a:lnTo>
                  <a:lnTo>
                    <a:pt x="44" y="8"/>
                  </a:lnTo>
                  <a:lnTo>
                    <a:pt x="48" y="23"/>
                  </a:lnTo>
                  <a:lnTo>
                    <a:pt x="0" y="3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6" name="Freeform 260"/>
            <p:cNvSpPr>
              <a:spLocks/>
            </p:cNvSpPr>
            <p:nvPr/>
          </p:nvSpPr>
          <p:spPr bwMode="auto">
            <a:xfrm>
              <a:off x="7135813" y="5189538"/>
              <a:ext cx="390525" cy="179387"/>
            </a:xfrm>
            <a:custGeom>
              <a:avLst/>
              <a:gdLst>
                <a:gd name="T0" fmla="*/ 0 w 215"/>
                <a:gd name="T1" fmla="*/ 119 h 123"/>
                <a:gd name="T2" fmla="*/ 59 w 215"/>
                <a:gd name="T3" fmla="*/ 119 h 123"/>
                <a:gd name="T4" fmla="*/ 67 w 215"/>
                <a:gd name="T5" fmla="*/ 119 h 123"/>
                <a:gd name="T6" fmla="*/ 80 w 215"/>
                <a:gd name="T7" fmla="*/ 123 h 123"/>
                <a:gd name="T8" fmla="*/ 92 w 215"/>
                <a:gd name="T9" fmla="*/ 119 h 123"/>
                <a:gd name="T10" fmla="*/ 109 w 215"/>
                <a:gd name="T11" fmla="*/ 119 h 123"/>
                <a:gd name="T12" fmla="*/ 113 w 215"/>
                <a:gd name="T13" fmla="*/ 111 h 123"/>
                <a:gd name="T14" fmla="*/ 113 w 215"/>
                <a:gd name="T15" fmla="*/ 101 h 123"/>
                <a:gd name="T16" fmla="*/ 113 w 215"/>
                <a:gd name="T17" fmla="*/ 96 h 123"/>
                <a:gd name="T18" fmla="*/ 121 w 215"/>
                <a:gd name="T19" fmla="*/ 90 h 123"/>
                <a:gd name="T20" fmla="*/ 128 w 215"/>
                <a:gd name="T21" fmla="*/ 90 h 123"/>
                <a:gd name="T22" fmla="*/ 132 w 215"/>
                <a:gd name="T23" fmla="*/ 88 h 123"/>
                <a:gd name="T24" fmla="*/ 132 w 215"/>
                <a:gd name="T25" fmla="*/ 82 h 123"/>
                <a:gd name="T26" fmla="*/ 136 w 215"/>
                <a:gd name="T27" fmla="*/ 78 h 123"/>
                <a:gd name="T28" fmla="*/ 146 w 215"/>
                <a:gd name="T29" fmla="*/ 80 h 123"/>
                <a:gd name="T30" fmla="*/ 151 w 215"/>
                <a:gd name="T31" fmla="*/ 78 h 123"/>
                <a:gd name="T32" fmla="*/ 157 w 215"/>
                <a:gd name="T33" fmla="*/ 69 h 123"/>
                <a:gd name="T34" fmla="*/ 165 w 215"/>
                <a:gd name="T35" fmla="*/ 65 h 123"/>
                <a:gd name="T36" fmla="*/ 165 w 215"/>
                <a:gd name="T37" fmla="*/ 57 h 123"/>
                <a:gd name="T38" fmla="*/ 174 w 215"/>
                <a:gd name="T39" fmla="*/ 53 h 123"/>
                <a:gd name="T40" fmla="*/ 182 w 215"/>
                <a:gd name="T41" fmla="*/ 46 h 123"/>
                <a:gd name="T42" fmla="*/ 192 w 215"/>
                <a:gd name="T43" fmla="*/ 36 h 123"/>
                <a:gd name="T44" fmla="*/ 182 w 215"/>
                <a:gd name="T45" fmla="*/ 30 h 123"/>
                <a:gd name="T46" fmla="*/ 192 w 215"/>
                <a:gd name="T47" fmla="*/ 23 h 123"/>
                <a:gd name="T48" fmla="*/ 199 w 215"/>
                <a:gd name="T49" fmla="*/ 17 h 123"/>
                <a:gd name="T50" fmla="*/ 207 w 215"/>
                <a:gd name="T51" fmla="*/ 13 h 123"/>
                <a:gd name="T52" fmla="*/ 215 w 215"/>
                <a:gd name="T5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5" h="123">
                  <a:moveTo>
                    <a:pt x="0" y="119"/>
                  </a:moveTo>
                  <a:lnTo>
                    <a:pt x="59" y="119"/>
                  </a:lnTo>
                  <a:lnTo>
                    <a:pt x="67" y="119"/>
                  </a:lnTo>
                  <a:lnTo>
                    <a:pt x="80" y="123"/>
                  </a:lnTo>
                  <a:lnTo>
                    <a:pt x="92" y="119"/>
                  </a:lnTo>
                  <a:lnTo>
                    <a:pt x="109" y="119"/>
                  </a:lnTo>
                  <a:lnTo>
                    <a:pt x="113" y="111"/>
                  </a:lnTo>
                  <a:lnTo>
                    <a:pt x="113" y="101"/>
                  </a:lnTo>
                  <a:lnTo>
                    <a:pt x="113" y="96"/>
                  </a:lnTo>
                  <a:lnTo>
                    <a:pt x="121" y="90"/>
                  </a:lnTo>
                  <a:lnTo>
                    <a:pt x="128" y="90"/>
                  </a:lnTo>
                  <a:lnTo>
                    <a:pt x="132" y="88"/>
                  </a:lnTo>
                  <a:lnTo>
                    <a:pt x="132" y="82"/>
                  </a:lnTo>
                  <a:lnTo>
                    <a:pt x="136" y="78"/>
                  </a:lnTo>
                  <a:lnTo>
                    <a:pt x="146" y="80"/>
                  </a:lnTo>
                  <a:lnTo>
                    <a:pt x="151" y="78"/>
                  </a:lnTo>
                  <a:lnTo>
                    <a:pt x="157" y="69"/>
                  </a:lnTo>
                  <a:lnTo>
                    <a:pt x="165" y="65"/>
                  </a:lnTo>
                  <a:lnTo>
                    <a:pt x="165" y="57"/>
                  </a:lnTo>
                  <a:lnTo>
                    <a:pt x="174" y="53"/>
                  </a:lnTo>
                  <a:lnTo>
                    <a:pt x="182" y="46"/>
                  </a:lnTo>
                  <a:lnTo>
                    <a:pt x="192" y="36"/>
                  </a:lnTo>
                  <a:lnTo>
                    <a:pt x="182" y="30"/>
                  </a:lnTo>
                  <a:lnTo>
                    <a:pt x="192" y="23"/>
                  </a:lnTo>
                  <a:lnTo>
                    <a:pt x="199" y="17"/>
                  </a:lnTo>
                  <a:lnTo>
                    <a:pt x="207" y="13"/>
                  </a:lnTo>
                  <a:lnTo>
                    <a:pt x="21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7" name="Freeform 261"/>
            <p:cNvSpPr>
              <a:spLocks/>
            </p:cNvSpPr>
            <p:nvPr/>
          </p:nvSpPr>
          <p:spPr bwMode="auto">
            <a:xfrm>
              <a:off x="7113588" y="5364163"/>
              <a:ext cx="68262" cy="38100"/>
            </a:xfrm>
            <a:custGeom>
              <a:avLst/>
              <a:gdLst>
                <a:gd name="T0" fmla="*/ 39 w 39"/>
                <a:gd name="T1" fmla="*/ 28 h 28"/>
                <a:gd name="T2" fmla="*/ 22 w 39"/>
                <a:gd name="T3" fmla="*/ 21 h 28"/>
                <a:gd name="T4" fmla="*/ 0 w 39"/>
                <a:gd name="T5" fmla="*/ 0 h 28"/>
                <a:gd name="T6" fmla="*/ 14 w 39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8">
                  <a:moveTo>
                    <a:pt x="39" y="28"/>
                  </a:moveTo>
                  <a:lnTo>
                    <a:pt x="22" y="21"/>
                  </a:lnTo>
                  <a:lnTo>
                    <a:pt x="0" y="0"/>
                  </a:lnTo>
                  <a:lnTo>
                    <a:pt x="1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8" name="Line 262"/>
            <p:cNvSpPr>
              <a:spLocks noChangeShapeType="1"/>
            </p:cNvSpPr>
            <p:nvPr/>
          </p:nvSpPr>
          <p:spPr bwMode="auto">
            <a:xfrm>
              <a:off x="7181850" y="5402263"/>
              <a:ext cx="98425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9" name="Freeform 263"/>
            <p:cNvSpPr>
              <a:spLocks/>
            </p:cNvSpPr>
            <p:nvPr/>
          </p:nvSpPr>
          <p:spPr bwMode="auto">
            <a:xfrm>
              <a:off x="7181850" y="5402263"/>
              <a:ext cx="168275" cy="179387"/>
            </a:xfrm>
            <a:custGeom>
              <a:avLst/>
              <a:gdLst>
                <a:gd name="T0" fmla="*/ 0 w 94"/>
                <a:gd name="T1" fmla="*/ 0 h 121"/>
                <a:gd name="T2" fmla="*/ 54 w 94"/>
                <a:gd name="T3" fmla="*/ 27 h 121"/>
                <a:gd name="T4" fmla="*/ 54 w 94"/>
                <a:gd name="T5" fmla="*/ 68 h 121"/>
                <a:gd name="T6" fmla="*/ 94 w 94"/>
                <a:gd name="T7" fmla="*/ 81 h 121"/>
                <a:gd name="T8" fmla="*/ 94 w 94"/>
                <a:gd name="T9" fmla="*/ 83 h 121"/>
                <a:gd name="T10" fmla="*/ 92 w 94"/>
                <a:gd name="T11" fmla="*/ 89 h 121"/>
                <a:gd name="T12" fmla="*/ 82 w 94"/>
                <a:gd name="T13" fmla="*/ 100 h 121"/>
                <a:gd name="T14" fmla="*/ 75 w 94"/>
                <a:gd name="T15" fmla="*/ 102 h 121"/>
                <a:gd name="T16" fmla="*/ 71 w 94"/>
                <a:gd name="T17" fmla="*/ 106 h 121"/>
                <a:gd name="T18" fmla="*/ 75 w 94"/>
                <a:gd name="T19" fmla="*/ 112 h 121"/>
                <a:gd name="T20" fmla="*/ 84 w 94"/>
                <a:gd name="T21" fmla="*/ 118 h 121"/>
                <a:gd name="T22" fmla="*/ 86 w 94"/>
                <a:gd name="T23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21">
                  <a:moveTo>
                    <a:pt x="0" y="0"/>
                  </a:moveTo>
                  <a:lnTo>
                    <a:pt x="54" y="27"/>
                  </a:lnTo>
                  <a:lnTo>
                    <a:pt x="54" y="68"/>
                  </a:lnTo>
                  <a:lnTo>
                    <a:pt x="94" y="81"/>
                  </a:lnTo>
                  <a:lnTo>
                    <a:pt x="94" y="83"/>
                  </a:lnTo>
                  <a:lnTo>
                    <a:pt x="92" y="89"/>
                  </a:lnTo>
                  <a:lnTo>
                    <a:pt x="82" y="100"/>
                  </a:lnTo>
                  <a:lnTo>
                    <a:pt x="75" y="102"/>
                  </a:lnTo>
                  <a:lnTo>
                    <a:pt x="71" y="106"/>
                  </a:lnTo>
                  <a:lnTo>
                    <a:pt x="75" y="112"/>
                  </a:lnTo>
                  <a:lnTo>
                    <a:pt x="84" y="118"/>
                  </a:lnTo>
                  <a:lnTo>
                    <a:pt x="86" y="12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0" name="Line 264"/>
            <p:cNvSpPr>
              <a:spLocks noChangeShapeType="1"/>
            </p:cNvSpPr>
            <p:nvPr/>
          </p:nvSpPr>
          <p:spPr bwMode="auto">
            <a:xfrm flipV="1">
              <a:off x="7550150" y="5534025"/>
              <a:ext cx="112713" cy="333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1" name="Line 265"/>
            <p:cNvSpPr>
              <a:spLocks noChangeShapeType="1"/>
            </p:cNvSpPr>
            <p:nvPr/>
          </p:nvSpPr>
          <p:spPr bwMode="auto">
            <a:xfrm flipV="1">
              <a:off x="7388225" y="5594350"/>
              <a:ext cx="3175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2" name="Line 266"/>
            <p:cNvSpPr>
              <a:spLocks noChangeShapeType="1"/>
            </p:cNvSpPr>
            <p:nvPr/>
          </p:nvSpPr>
          <p:spPr bwMode="auto">
            <a:xfrm>
              <a:off x="7388225" y="5594350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3" name="Line 267"/>
            <p:cNvSpPr>
              <a:spLocks noChangeShapeType="1"/>
            </p:cNvSpPr>
            <p:nvPr/>
          </p:nvSpPr>
          <p:spPr bwMode="auto">
            <a:xfrm>
              <a:off x="7404100" y="559435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4" name="Line 268"/>
            <p:cNvSpPr>
              <a:spLocks noChangeShapeType="1"/>
            </p:cNvSpPr>
            <p:nvPr/>
          </p:nvSpPr>
          <p:spPr bwMode="auto">
            <a:xfrm flipH="1">
              <a:off x="7388225" y="5608638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5" name="Line 269"/>
            <p:cNvSpPr>
              <a:spLocks noChangeShapeType="1"/>
            </p:cNvSpPr>
            <p:nvPr/>
          </p:nvSpPr>
          <p:spPr bwMode="auto">
            <a:xfrm flipV="1">
              <a:off x="7392988" y="5534025"/>
              <a:ext cx="3175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6" name="Line 270"/>
            <p:cNvSpPr>
              <a:spLocks noChangeShapeType="1"/>
            </p:cNvSpPr>
            <p:nvPr/>
          </p:nvSpPr>
          <p:spPr bwMode="auto">
            <a:xfrm>
              <a:off x="7392988" y="5534025"/>
              <a:ext cx="17462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7" name="Line 271"/>
            <p:cNvSpPr>
              <a:spLocks noChangeShapeType="1"/>
            </p:cNvSpPr>
            <p:nvPr/>
          </p:nvSpPr>
          <p:spPr bwMode="auto">
            <a:xfrm>
              <a:off x="7410450" y="553402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8" name="Line 272"/>
            <p:cNvSpPr>
              <a:spLocks noChangeShapeType="1"/>
            </p:cNvSpPr>
            <p:nvPr/>
          </p:nvSpPr>
          <p:spPr bwMode="auto">
            <a:xfrm flipH="1">
              <a:off x="7392988" y="5548313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9" name="Line 273"/>
            <p:cNvSpPr>
              <a:spLocks noChangeShapeType="1"/>
            </p:cNvSpPr>
            <p:nvPr/>
          </p:nvSpPr>
          <p:spPr bwMode="auto">
            <a:xfrm flipV="1">
              <a:off x="7591425" y="4878388"/>
              <a:ext cx="0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0" name="Line 274"/>
            <p:cNvSpPr>
              <a:spLocks noChangeShapeType="1"/>
            </p:cNvSpPr>
            <p:nvPr/>
          </p:nvSpPr>
          <p:spPr bwMode="auto">
            <a:xfrm>
              <a:off x="7591425" y="4878388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1" name="Line 275"/>
            <p:cNvSpPr>
              <a:spLocks noChangeShapeType="1"/>
            </p:cNvSpPr>
            <p:nvPr/>
          </p:nvSpPr>
          <p:spPr bwMode="auto">
            <a:xfrm>
              <a:off x="7605713" y="4878388"/>
              <a:ext cx="4762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2" name="Line 276"/>
            <p:cNvSpPr>
              <a:spLocks noChangeShapeType="1"/>
            </p:cNvSpPr>
            <p:nvPr/>
          </p:nvSpPr>
          <p:spPr bwMode="auto">
            <a:xfrm flipH="1">
              <a:off x="7591425" y="4892675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3" name="Freeform 277"/>
            <p:cNvSpPr>
              <a:spLocks/>
            </p:cNvSpPr>
            <p:nvPr/>
          </p:nvSpPr>
          <p:spPr bwMode="auto">
            <a:xfrm>
              <a:off x="3484563" y="2011363"/>
              <a:ext cx="444500" cy="722312"/>
            </a:xfrm>
            <a:custGeom>
              <a:avLst/>
              <a:gdLst>
                <a:gd name="T0" fmla="*/ 244 w 244"/>
                <a:gd name="T1" fmla="*/ 491 h 491"/>
                <a:gd name="T2" fmla="*/ 146 w 244"/>
                <a:gd name="T3" fmla="*/ 477 h 491"/>
                <a:gd name="T4" fmla="*/ 88 w 244"/>
                <a:gd name="T5" fmla="*/ 376 h 491"/>
                <a:gd name="T6" fmla="*/ 127 w 244"/>
                <a:gd name="T7" fmla="*/ 335 h 491"/>
                <a:gd name="T8" fmla="*/ 104 w 244"/>
                <a:gd name="T9" fmla="*/ 201 h 491"/>
                <a:gd name="T10" fmla="*/ 11 w 244"/>
                <a:gd name="T11" fmla="*/ 155 h 491"/>
                <a:gd name="T12" fmla="*/ 0 w 244"/>
                <a:gd name="T13" fmla="*/ 92 h 491"/>
                <a:gd name="T14" fmla="*/ 33 w 244"/>
                <a:gd name="T15" fmla="*/ 84 h 491"/>
                <a:gd name="T16" fmla="*/ 27 w 244"/>
                <a:gd name="T17" fmla="*/ 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4" h="491">
                  <a:moveTo>
                    <a:pt x="244" y="491"/>
                  </a:moveTo>
                  <a:lnTo>
                    <a:pt x="146" y="477"/>
                  </a:lnTo>
                  <a:lnTo>
                    <a:pt x="88" y="376"/>
                  </a:lnTo>
                  <a:lnTo>
                    <a:pt x="127" y="335"/>
                  </a:lnTo>
                  <a:lnTo>
                    <a:pt x="104" y="201"/>
                  </a:lnTo>
                  <a:lnTo>
                    <a:pt x="11" y="155"/>
                  </a:lnTo>
                  <a:lnTo>
                    <a:pt x="0" y="92"/>
                  </a:lnTo>
                  <a:lnTo>
                    <a:pt x="33" y="84"/>
                  </a:lnTo>
                  <a:lnTo>
                    <a:pt x="2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4" name="Freeform 278"/>
            <p:cNvSpPr>
              <a:spLocks/>
            </p:cNvSpPr>
            <p:nvPr/>
          </p:nvSpPr>
          <p:spPr bwMode="auto">
            <a:xfrm>
              <a:off x="2327275" y="322263"/>
              <a:ext cx="1381125" cy="1479550"/>
            </a:xfrm>
            <a:custGeom>
              <a:avLst/>
              <a:gdLst>
                <a:gd name="T0" fmla="*/ 505 w 766"/>
                <a:gd name="T1" fmla="*/ 963 h 1005"/>
                <a:gd name="T2" fmla="*/ 560 w 766"/>
                <a:gd name="T3" fmla="*/ 852 h 1005"/>
                <a:gd name="T4" fmla="*/ 549 w 766"/>
                <a:gd name="T5" fmla="*/ 748 h 1005"/>
                <a:gd name="T6" fmla="*/ 620 w 766"/>
                <a:gd name="T7" fmla="*/ 572 h 1005"/>
                <a:gd name="T8" fmla="*/ 766 w 766"/>
                <a:gd name="T9" fmla="*/ 455 h 1005"/>
                <a:gd name="T10" fmla="*/ 743 w 766"/>
                <a:gd name="T11" fmla="*/ 247 h 1005"/>
                <a:gd name="T12" fmla="*/ 545 w 766"/>
                <a:gd name="T13" fmla="*/ 0 h 1005"/>
                <a:gd name="T14" fmla="*/ 486 w 766"/>
                <a:gd name="T15" fmla="*/ 125 h 1005"/>
                <a:gd name="T16" fmla="*/ 340 w 766"/>
                <a:gd name="T17" fmla="*/ 192 h 1005"/>
                <a:gd name="T18" fmla="*/ 46 w 766"/>
                <a:gd name="T19" fmla="*/ 708 h 1005"/>
                <a:gd name="T20" fmla="*/ 13 w 766"/>
                <a:gd name="T21" fmla="*/ 727 h 1005"/>
                <a:gd name="T22" fmla="*/ 0 w 766"/>
                <a:gd name="T23" fmla="*/ 739 h 1005"/>
                <a:gd name="T24" fmla="*/ 315 w 766"/>
                <a:gd name="T25" fmla="*/ 1005 h 1005"/>
                <a:gd name="T26" fmla="*/ 505 w 766"/>
                <a:gd name="T27" fmla="*/ 963 h 10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6" h="1005">
                  <a:moveTo>
                    <a:pt x="505" y="963"/>
                  </a:moveTo>
                  <a:lnTo>
                    <a:pt x="560" y="852"/>
                  </a:lnTo>
                  <a:lnTo>
                    <a:pt x="549" y="748"/>
                  </a:lnTo>
                  <a:lnTo>
                    <a:pt x="620" y="572"/>
                  </a:lnTo>
                  <a:lnTo>
                    <a:pt x="766" y="455"/>
                  </a:lnTo>
                  <a:lnTo>
                    <a:pt x="743" y="247"/>
                  </a:lnTo>
                  <a:lnTo>
                    <a:pt x="545" y="0"/>
                  </a:lnTo>
                  <a:lnTo>
                    <a:pt x="486" y="125"/>
                  </a:lnTo>
                  <a:lnTo>
                    <a:pt x="340" y="192"/>
                  </a:lnTo>
                  <a:lnTo>
                    <a:pt x="46" y="708"/>
                  </a:lnTo>
                  <a:lnTo>
                    <a:pt x="13" y="727"/>
                  </a:lnTo>
                  <a:lnTo>
                    <a:pt x="0" y="739"/>
                  </a:lnTo>
                  <a:lnTo>
                    <a:pt x="315" y="1005"/>
                  </a:lnTo>
                  <a:lnTo>
                    <a:pt x="505" y="963"/>
                  </a:lnTo>
                  <a:close/>
                </a:path>
              </a:pathLst>
            </a:custGeom>
            <a:solidFill>
              <a:srgbClr val="FF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5" name="Freeform 279"/>
            <p:cNvSpPr>
              <a:spLocks/>
            </p:cNvSpPr>
            <p:nvPr/>
          </p:nvSpPr>
          <p:spPr bwMode="auto">
            <a:xfrm>
              <a:off x="2170113" y="1408113"/>
              <a:ext cx="1220787" cy="947737"/>
            </a:xfrm>
            <a:custGeom>
              <a:avLst/>
              <a:gdLst>
                <a:gd name="T0" fmla="*/ 5 w 677"/>
                <a:gd name="T1" fmla="*/ 458 h 641"/>
                <a:gd name="T2" fmla="*/ 53 w 677"/>
                <a:gd name="T3" fmla="*/ 383 h 641"/>
                <a:gd name="T4" fmla="*/ 17 w 677"/>
                <a:gd name="T5" fmla="*/ 280 h 641"/>
                <a:gd name="T6" fmla="*/ 50 w 677"/>
                <a:gd name="T7" fmla="*/ 155 h 641"/>
                <a:gd name="T8" fmla="*/ 0 w 677"/>
                <a:gd name="T9" fmla="*/ 98 h 641"/>
                <a:gd name="T10" fmla="*/ 88 w 677"/>
                <a:gd name="T11" fmla="*/ 0 h 641"/>
                <a:gd name="T12" fmla="*/ 403 w 677"/>
                <a:gd name="T13" fmla="*/ 266 h 641"/>
                <a:gd name="T14" fmla="*/ 593 w 677"/>
                <a:gd name="T15" fmla="*/ 224 h 641"/>
                <a:gd name="T16" fmla="*/ 660 w 677"/>
                <a:gd name="T17" fmla="*/ 288 h 641"/>
                <a:gd name="T18" fmla="*/ 646 w 677"/>
                <a:gd name="T19" fmla="*/ 343 h 641"/>
                <a:gd name="T20" fmla="*/ 658 w 677"/>
                <a:gd name="T21" fmla="*/ 351 h 641"/>
                <a:gd name="T22" fmla="*/ 641 w 677"/>
                <a:gd name="T23" fmla="*/ 422 h 641"/>
                <a:gd name="T24" fmla="*/ 677 w 677"/>
                <a:gd name="T25" fmla="*/ 512 h 641"/>
                <a:gd name="T26" fmla="*/ 670 w 677"/>
                <a:gd name="T27" fmla="*/ 514 h 641"/>
                <a:gd name="T28" fmla="*/ 664 w 677"/>
                <a:gd name="T29" fmla="*/ 522 h 641"/>
                <a:gd name="T30" fmla="*/ 654 w 677"/>
                <a:gd name="T31" fmla="*/ 522 h 641"/>
                <a:gd name="T32" fmla="*/ 648 w 677"/>
                <a:gd name="T33" fmla="*/ 527 h 641"/>
                <a:gd name="T34" fmla="*/ 637 w 677"/>
                <a:gd name="T35" fmla="*/ 535 h 641"/>
                <a:gd name="T36" fmla="*/ 637 w 677"/>
                <a:gd name="T37" fmla="*/ 558 h 641"/>
                <a:gd name="T38" fmla="*/ 443 w 677"/>
                <a:gd name="T39" fmla="*/ 641 h 641"/>
                <a:gd name="T40" fmla="*/ 384 w 677"/>
                <a:gd name="T41" fmla="*/ 552 h 641"/>
                <a:gd name="T42" fmla="*/ 265 w 677"/>
                <a:gd name="T43" fmla="*/ 549 h 641"/>
                <a:gd name="T44" fmla="*/ 255 w 677"/>
                <a:gd name="T45" fmla="*/ 550 h 641"/>
                <a:gd name="T46" fmla="*/ 249 w 677"/>
                <a:gd name="T47" fmla="*/ 556 h 641"/>
                <a:gd name="T48" fmla="*/ 236 w 677"/>
                <a:gd name="T49" fmla="*/ 562 h 641"/>
                <a:gd name="T50" fmla="*/ 220 w 677"/>
                <a:gd name="T51" fmla="*/ 562 h 641"/>
                <a:gd name="T52" fmla="*/ 5 w 677"/>
                <a:gd name="T53" fmla="*/ 458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7" h="641">
                  <a:moveTo>
                    <a:pt x="5" y="458"/>
                  </a:moveTo>
                  <a:lnTo>
                    <a:pt x="53" y="383"/>
                  </a:lnTo>
                  <a:lnTo>
                    <a:pt x="17" y="280"/>
                  </a:lnTo>
                  <a:lnTo>
                    <a:pt x="50" y="155"/>
                  </a:lnTo>
                  <a:lnTo>
                    <a:pt x="0" y="98"/>
                  </a:lnTo>
                  <a:lnTo>
                    <a:pt x="88" y="0"/>
                  </a:lnTo>
                  <a:lnTo>
                    <a:pt x="403" y="266"/>
                  </a:lnTo>
                  <a:lnTo>
                    <a:pt x="593" y="224"/>
                  </a:lnTo>
                  <a:lnTo>
                    <a:pt x="660" y="288"/>
                  </a:lnTo>
                  <a:lnTo>
                    <a:pt x="646" y="343"/>
                  </a:lnTo>
                  <a:lnTo>
                    <a:pt x="658" y="351"/>
                  </a:lnTo>
                  <a:lnTo>
                    <a:pt x="641" y="422"/>
                  </a:lnTo>
                  <a:lnTo>
                    <a:pt x="677" y="512"/>
                  </a:lnTo>
                  <a:lnTo>
                    <a:pt x="670" y="514"/>
                  </a:lnTo>
                  <a:lnTo>
                    <a:pt x="664" y="522"/>
                  </a:lnTo>
                  <a:lnTo>
                    <a:pt x="654" y="522"/>
                  </a:lnTo>
                  <a:lnTo>
                    <a:pt x="648" y="527"/>
                  </a:lnTo>
                  <a:lnTo>
                    <a:pt x="637" y="535"/>
                  </a:lnTo>
                  <a:lnTo>
                    <a:pt x="637" y="558"/>
                  </a:lnTo>
                  <a:lnTo>
                    <a:pt x="443" y="641"/>
                  </a:lnTo>
                  <a:lnTo>
                    <a:pt x="384" y="552"/>
                  </a:lnTo>
                  <a:lnTo>
                    <a:pt x="265" y="549"/>
                  </a:lnTo>
                  <a:lnTo>
                    <a:pt x="255" y="550"/>
                  </a:lnTo>
                  <a:lnTo>
                    <a:pt x="249" y="556"/>
                  </a:lnTo>
                  <a:lnTo>
                    <a:pt x="236" y="562"/>
                  </a:lnTo>
                  <a:lnTo>
                    <a:pt x="220" y="562"/>
                  </a:lnTo>
                  <a:lnTo>
                    <a:pt x="5" y="458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6" name="Freeform 280"/>
            <p:cNvSpPr>
              <a:spLocks/>
            </p:cNvSpPr>
            <p:nvPr/>
          </p:nvSpPr>
          <p:spPr bwMode="auto">
            <a:xfrm>
              <a:off x="3238500" y="992188"/>
              <a:ext cx="735013" cy="868362"/>
            </a:xfrm>
            <a:custGeom>
              <a:avLst/>
              <a:gdLst>
                <a:gd name="T0" fmla="*/ 0 w 407"/>
                <a:gd name="T1" fmla="*/ 508 h 589"/>
                <a:gd name="T2" fmla="*/ 55 w 407"/>
                <a:gd name="T3" fmla="*/ 397 h 589"/>
                <a:gd name="T4" fmla="*/ 44 w 407"/>
                <a:gd name="T5" fmla="*/ 293 h 589"/>
                <a:gd name="T6" fmla="*/ 115 w 407"/>
                <a:gd name="T7" fmla="*/ 117 h 589"/>
                <a:gd name="T8" fmla="*/ 261 w 407"/>
                <a:gd name="T9" fmla="*/ 0 h 589"/>
                <a:gd name="T10" fmla="*/ 290 w 407"/>
                <a:gd name="T11" fmla="*/ 264 h 589"/>
                <a:gd name="T12" fmla="*/ 343 w 407"/>
                <a:gd name="T13" fmla="*/ 334 h 589"/>
                <a:gd name="T14" fmla="*/ 385 w 407"/>
                <a:gd name="T15" fmla="*/ 393 h 589"/>
                <a:gd name="T16" fmla="*/ 407 w 407"/>
                <a:gd name="T17" fmla="*/ 453 h 589"/>
                <a:gd name="T18" fmla="*/ 355 w 407"/>
                <a:gd name="T19" fmla="*/ 466 h 589"/>
                <a:gd name="T20" fmla="*/ 313 w 407"/>
                <a:gd name="T21" fmla="*/ 462 h 589"/>
                <a:gd name="T22" fmla="*/ 282 w 407"/>
                <a:gd name="T23" fmla="*/ 573 h 589"/>
                <a:gd name="T24" fmla="*/ 226 w 407"/>
                <a:gd name="T25" fmla="*/ 589 h 589"/>
                <a:gd name="T26" fmla="*/ 67 w 407"/>
                <a:gd name="T27" fmla="*/ 572 h 589"/>
                <a:gd name="T28" fmla="*/ 0 w 407"/>
                <a:gd name="T29" fmla="*/ 508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7" h="589">
                  <a:moveTo>
                    <a:pt x="0" y="508"/>
                  </a:moveTo>
                  <a:lnTo>
                    <a:pt x="55" y="397"/>
                  </a:lnTo>
                  <a:lnTo>
                    <a:pt x="44" y="293"/>
                  </a:lnTo>
                  <a:lnTo>
                    <a:pt x="115" y="117"/>
                  </a:lnTo>
                  <a:lnTo>
                    <a:pt x="261" y="0"/>
                  </a:lnTo>
                  <a:lnTo>
                    <a:pt x="290" y="264"/>
                  </a:lnTo>
                  <a:lnTo>
                    <a:pt x="343" y="334"/>
                  </a:lnTo>
                  <a:lnTo>
                    <a:pt x="385" y="393"/>
                  </a:lnTo>
                  <a:lnTo>
                    <a:pt x="407" y="453"/>
                  </a:lnTo>
                  <a:lnTo>
                    <a:pt x="355" y="466"/>
                  </a:lnTo>
                  <a:lnTo>
                    <a:pt x="313" y="462"/>
                  </a:lnTo>
                  <a:lnTo>
                    <a:pt x="282" y="573"/>
                  </a:lnTo>
                  <a:lnTo>
                    <a:pt x="226" y="589"/>
                  </a:lnTo>
                  <a:lnTo>
                    <a:pt x="67" y="572"/>
                  </a:lnTo>
                  <a:lnTo>
                    <a:pt x="0" y="508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7" name="Freeform 281"/>
            <p:cNvSpPr>
              <a:spLocks/>
            </p:cNvSpPr>
            <p:nvPr/>
          </p:nvSpPr>
          <p:spPr bwMode="auto">
            <a:xfrm>
              <a:off x="3324225" y="1835150"/>
              <a:ext cx="338138" cy="195263"/>
            </a:xfrm>
            <a:custGeom>
              <a:avLst/>
              <a:gdLst>
                <a:gd name="T0" fmla="*/ 0 w 188"/>
                <a:gd name="T1" fmla="*/ 134 h 134"/>
                <a:gd name="T2" fmla="*/ 55 w 188"/>
                <a:gd name="T3" fmla="*/ 134 h 134"/>
                <a:gd name="T4" fmla="*/ 117 w 188"/>
                <a:gd name="T5" fmla="*/ 119 h 134"/>
                <a:gd name="T6" fmla="*/ 134 w 188"/>
                <a:gd name="T7" fmla="*/ 113 h 134"/>
                <a:gd name="T8" fmla="*/ 130 w 188"/>
                <a:gd name="T9" fmla="*/ 90 h 134"/>
                <a:gd name="T10" fmla="*/ 188 w 188"/>
                <a:gd name="T11" fmla="*/ 76 h 134"/>
                <a:gd name="T12" fmla="*/ 178 w 188"/>
                <a:gd name="T13" fmla="*/ 17 h 134"/>
                <a:gd name="T14" fmla="*/ 19 w 188"/>
                <a:gd name="T15" fmla="*/ 0 h 134"/>
                <a:gd name="T16" fmla="*/ 5 w 188"/>
                <a:gd name="T17" fmla="*/ 55 h 134"/>
                <a:gd name="T18" fmla="*/ 17 w 188"/>
                <a:gd name="T19" fmla="*/ 63 h 134"/>
                <a:gd name="T20" fmla="*/ 0 w 188"/>
                <a:gd name="T2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8" h="134">
                  <a:moveTo>
                    <a:pt x="0" y="134"/>
                  </a:moveTo>
                  <a:lnTo>
                    <a:pt x="55" y="134"/>
                  </a:lnTo>
                  <a:lnTo>
                    <a:pt x="117" y="119"/>
                  </a:lnTo>
                  <a:lnTo>
                    <a:pt x="134" y="113"/>
                  </a:lnTo>
                  <a:lnTo>
                    <a:pt x="130" y="90"/>
                  </a:lnTo>
                  <a:lnTo>
                    <a:pt x="188" y="76"/>
                  </a:lnTo>
                  <a:lnTo>
                    <a:pt x="178" y="17"/>
                  </a:lnTo>
                  <a:lnTo>
                    <a:pt x="19" y="0"/>
                  </a:ln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8" name="Freeform 282"/>
            <p:cNvSpPr>
              <a:spLocks/>
            </p:cNvSpPr>
            <p:nvPr/>
          </p:nvSpPr>
          <p:spPr bwMode="auto">
            <a:xfrm>
              <a:off x="3324225" y="1835150"/>
              <a:ext cx="338138" cy="195263"/>
            </a:xfrm>
            <a:custGeom>
              <a:avLst/>
              <a:gdLst>
                <a:gd name="T0" fmla="*/ 0 w 188"/>
                <a:gd name="T1" fmla="*/ 134 h 134"/>
                <a:gd name="T2" fmla="*/ 55 w 188"/>
                <a:gd name="T3" fmla="*/ 134 h 134"/>
                <a:gd name="T4" fmla="*/ 117 w 188"/>
                <a:gd name="T5" fmla="*/ 119 h 134"/>
                <a:gd name="T6" fmla="*/ 134 w 188"/>
                <a:gd name="T7" fmla="*/ 113 h 134"/>
                <a:gd name="T8" fmla="*/ 130 w 188"/>
                <a:gd name="T9" fmla="*/ 90 h 134"/>
                <a:gd name="T10" fmla="*/ 188 w 188"/>
                <a:gd name="T11" fmla="*/ 76 h 134"/>
                <a:gd name="T12" fmla="*/ 178 w 188"/>
                <a:gd name="T13" fmla="*/ 17 h 134"/>
                <a:gd name="T14" fmla="*/ 19 w 188"/>
                <a:gd name="T15" fmla="*/ 0 h 134"/>
                <a:gd name="T16" fmla="*/ 5 w 188"/>
                <a:gd name="T17" fmla="*/ 55 h 134"/>
                <a:gd name="T18" fmla="*/ 17 w 188"/>
                <a:gd name="T19" fmla="*/ 63 h 134"/>
                <a:gd name="T20" fmla="*/ 0 w 188"/>
                <a:gd name="T2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8" h="134">
                  <a:moveTo>
                    <a:pt x="0" y="134"/>
                  </a:moveTo>
                  <a:lnTo>
                    <a:pt x="55" y="134"/>
                  </a:lnTo>
                  <a:lnTo>
                    <a:pt x="117" y="119"/>
                  </a:lnTo>
                  <a:lnTo>
                    <a:pt x="134" y="113"/>
                  </a:lnTo>
                  <a:lnTo>
                    <a:pt x="130" y="90"/>
                  </a:lnTo>
                  <a:lnTo>
                    <a:pt x="188" y="76"/>
                  </a:lnTo>
                  <a:lnTo>
                    <a:pt x="178" y="17"/>
                  </a:lnTo>
                  <a:lnTo>
                    <a:pt x="19" y="0"/>
                  </a:ln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</a:path>
              </a:pathLst>
            </a:custGeom>
            <a:solidFill>
              <a:srgbClr val="FF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9" name="Freeform 283"/>
            <p:cNvSpPr>
              <a:spLocks/>
            </p:cNvSpPr>
            <p:nvPr/>
          </p:nvSpPr>
          <p:spPr bwMode="auto">
            <a:xfrm>
              <a:off x="3484563" y="1662113"/>
              <a:ext cx="577850" cy="1090612"/>
            </a:xfrm>
            <a:custGeom>
              <a:avLst/>
              <a:gdLst>
                <a:gd name="T0" fmla="*/ 320 w 320"/>
                <a:gd name="T1" fmla="*/ 740 h 740"/>
                <a:gd name="T2" fmla="*/ 295 w 320"/>
                <a:gd name="T3" fmla="*/ 692 h 740"/>
                <a:gd name="T4" fmla="*/ 292 w 320"/>
                <a:gd name="T5" fmla="*/ 652 h 740"/>
                <a:gd name="T6" fmla="*/ 294 w 320"/>
                <a:gd name="T7" fmla="*/ 598 h 740"/>
                <a:gd name="T8" fmla="*/ 292 w 320"/>
                <a:gd name="T9" fmla="*/ 535 h 740"/>
                <a:gd name="T10" fmla="*/ 299 w 320"/>
                <a:gd name="T11" fmla="*/ 439 h 740"/>
                <a:gd name="T12" fmla="*/ 311 w 320"/>
                <a:gd name="T13" fmla="*/ 399 h 740"/>
                <a:gd name="T14" fmla="*/ 288 w 320"/>
                <a:gd name="T15" fmla="*/ 332 h 740"/>
                <a:gd name="T16" fmla="*/ 292 w 320"/>
                <a:gd name="T17" fmla="*/ 268 h 740"/>
                <a:gd name="T18" fmla="*/ 303 w 320"/>
                <a:gd name="T19" fmla="*/ 222 h 740"/>
                <a:gd name="T20" fmla="*/ 315 w 320"/>
                <a:gd name="T21" fmla="*/ 165 h 740"/>
                <a:gd name="T22" fmla="*/ 292 w 320"/>
                <a:gd name="T23" fmla="*/ 113 h 740"/>
                <a:gd name="T24" fmla="*/ 271 w 320"/>
                <a:gd name="T25" fmla="*/ 67 h 740"/>
                <a:gd name="T26" fmla="*/ 269 w 320"/>
                <a:gd name="T27" fmla="*/ 0 h 740"/>
                <a:gd name="T28" fmla="*/ 217 w 320"/>
                <a:gd name="T29" fmla="*/ 13 h 740"/>
                <a:gd name="T30" fmla="*/ 175 w 320"/>
                <a:gd name="T31" fmla="*/ 9 h 740"/>
                <a:gd name="T32" fmla="*/ 144 w 320"/>
                <a:gd name="T33" fmla="*/ 120 h 740"/>
                <a:gd name="T34" fmla="*/ 88 w 320"/>
                <a:gd name="T35" fmla="*/ 136 h 740"/>
                <a:gd name="T36" fmla="*/ 98 w 320"/>
                <a:gd name="T37" fmla="*/ 195 h 740"/>
                <a:gd name="T38" fmla="*/ 40 w 320"/>
                <a:gd name="T39" fmla="*/ 209 h 740"/>
                <a:gd name="T40" fmla="*/ 44 w 320"/>
                <a:gd name="T41" fmla="*/ 232 h 740"/>
                <a:gd name="T42" fmla="*/ 27 w 320"/>
                <a:gd name="T43" fmla="*/ 238 h 740"/>
                <a:gd name="T44" fmla="*/ 33 w 320"/>
                <a:gd name="T45" fmla="*/ 322 h 740"/>
                <a:gd name="T46" fmla="*/ 0 w 320"/>
                <a:gd name="T47" fmla="*/ 330 h 740"/>
                <a:gd name="T48" fmla="*/ 11 w 320"/>
                <a:gd name="T49" fmla="*/ 393 h 740"/>
                <a:gd name="T50" fmla="*/ 104 w 320"/>
                <a:gd name="T51" fmla="*/ 439 h 740"/>
                <a:gd name="T52" fmla="*/ 127 w 320"/>
                <a:gd name="T53" fmla="*/ 573 h 740"/>
                <a:gd name="T54" fmla="*/ 88 w 320"/>
                <a:gd name="T55" fmla="*/ 614 h 740"/>
                <a:gd name="T56" fmla="*/ 146 w 320"/>
                <a:gd name="T57" fmla="*/ 715 h 740"/>
                <a:gd name="T58" fmla="*/ 244 w 320"/>
                <a:gd name="T59" fmla="*/ 729 h 740"/>
                <a:gd name="T60" fmla="*/ 320 w 320"/>
                <a:gd name="T61" fmla="*/ 740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20" h="740">
                  <a:moveTo>
                    <a:pt x="320" y="740"/>
                  </a:moveTo>
                  <a:lnTo>
                    <a:pt x="295" y="692"/>
                  </a:lnTo>
                  <a:lnTo>
                    <a:pt x="292" y="652"/>
                  </a:lnTo>
                  <a:lnTo>
                    <a:pt x="294" y="598"/>
                  </a:lnTo>
                  <a:lnTo>
                    <a:pt x="292" y="535"/>
                  </a:lnTo>
                  <a:lnTo>
                    <a:pt x="299" y="439"/>
                  </a:lnTo>
                  <a:lnTo>
                    <a:pt x="311" y="399"/>
                  </a:lnTo>
                  <a:lnTo>
                    <a:pt x="288" y="332"/>
                  </a:lnTo>
                  <a:lnTo>
                    <a:pt x="292" y="268"/>
                  </a:lnTo>
                  <a:lnTo>
                    <a:pt x="303" y="222"/>
                  </a:lnTo>
                  <a:lnTo>
                    <a:pt x="315" y="165"/>
                  </a:lnTo>
                  <a:lnTo>
                    <a:pt x="292" y="113"/>
                  </a:lnTo>
                  <a:lnTo>
                    <a:pt x="271" y="67"/>
                  </a:lnTo>
                  <a:lnTo>
                    <a:pt x="269" y="0"/>
                  </a:lnTo>
                  <a:lnTo>
                    <a:pt x="217" y="13"/>
                  </a:lnTo>
                  <a:lnTo>
                    <a:pt x="175" y="9"/>
                  </a:lnTo>
                  <a:lnTo>
                    <a:pt x="144" y="120"/>
                  </a:lnTo>
                  <a:lnTo>
                    <a:pt x="88" y="136"/>
                  </a:lnTo>
                  <a:lnTo>
                    <a:pt x="98" y="195"/>
                  </a:lnTo>
                  <a:lnTo>
                    <a:pt x="40" y="209"/>
                  </a:lnTo>
                  <a:lnTo>
                    <a:pt x="44" y="232"/>
                  </a:lnTo>
                  <a:lnTo>
                    <a:pt x="27" y="238"/>
                  </a:lnTo>
                  <a:lnTo>
                    <a:pt x="33" y="322"/>
                  </a:lnTo>
                  <a:lnTo>
                    <a:pt x="0" y="330"/>
                  </a:lnTo>
                  <a:lnTo>
                    <a:pt x="11" y="393"/>
                  </a:lnTo>
                  <a:lnTo>
                    <a:pt x="104" y="439"/>
                  </a:lnTo>
                  <a:lnTo>
                    <a:pt x="127" y="573"/>
                  </a:lnTo>
                  <a:lnTo>
                    <a:pt x="88" y="614"/>
                  </a:lnTo>
                  <a:lnTo>
                    <a:pt x="146" y="715"/>
                  </a:lnTo>
                  <a:lnTo>
                    <a:pt x="244" y="729"/>
                  </a:lnTo>
                  <a:lnTo>
                    <a:pt x="320" y="740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0" name="Freeform 284"/>
            <p:cNvSpPr>
              <a:spLocks/>
            </p:cNvSpPr>
            <p:nvPr/>
          </p:nvSpPr>
          <p:spPr bwMode="auto">
            <a:xfrm>
              <a:off x="3768725" y="2692400"/>
              <a:ext cx="1476375" cy="1346200"/>
            </a:xfrm>
            <a:custGeom>
              <a:avLst/>
              <a:gdLst>
                <a:gd name="T0" fmla="*/ 190 w 818"/>
                <a:gd name="T1" fmla="*/ 856 h 915"/>
                <a:gd name="T2" fmla="*/ 398 w 818"/>
                <a:gd name="T3" fmla="*/ 844 h 915"/>
                <a:gd name="T4" fmla="*/ 392 w 818"/>
                <a:gd name="T5" fmla="*/ 869 h 915"/>
                <a:gd name="T6" fmla="*/ 403 w 818"/>
                <a:gd name="T7" fmla="*/ 889 h 915"/>
                <a:gd name="T8" fmla="*/ 426 w 818"/>
                <a:gd name="T9" fmla="*/ 892 h 915"/>
                <a:gd name="T10" fmla="*/ 449 w 818"/>
                <a:gd name="T11" fmla="*/ 889 h 915"/>
                <a:gd name="T12" fmla="*/ 461 w 818"/>
                <a:gd name="T13" fmla="*/ 894 h 915"/>
                <a:gd name="T14" fmla="*/ 472 w 818"/>
                <a:gd name="T15" fmla="*/ 889 h 915"/>
                <a:gd name="T16" fmla="*/ 586 w 818"/>
                <a:gd name="T17" fmla="*/ 868 h 915"/>
                <a:gd name="T18" fmla="*/ 701 w 818"/>
                <a:gd name="T19" fmla="*/ 831 h 915"/>
                <a:gd name="T20" fmla="*/ 743 w 818"/>
                <a:gd name="T21" fmla="*/ 591 h 915"/>
                <a:gd name="T22" fmla="*/ 699 w 818"/>
                <a:gd name="T23" fmla="*/ 568 h 915"/>
                <a:gd name="T24" fmla="*/ 659 w 818"/>
                <a:gd name="T25" fmla="*/ 486 h 915"/>
                <a:gd name="T26" fmla="*/ 710 w 818"/>
                <a:gd name="T27" fmla="*/ 438 h 915"/>
                <a:gd name="T28" fmla="*/ 789 w 818"/>
                <a:gd name="T29" fmla="*/ 347 h 915"/>
                <a:gd name="T30" fmla="*/ 812 w 818"/>
                <a:gd name="T31" fmla="*/ 280 h 915"/>
                <a:gd name="T32" fmla="*/ 737 w 818"/>
                <a:gd name="T33" fmla="*/ 215 h 915"/>
                <a:gd name="T34" fmla="*/ 691 w 818"/>
                <a:gd name="T35" fmla="*/ 136 h 915"/>
                <a:gd name="T36" fmla="*/ 643 w 818"/>
                <a:gd name="T37" fmla="*/ 119 h 915"/>
                <a:gd name="T38" fmla="*/ 641 w 818"/>
                <a:gd name="T39" fmla="*/ 121 h 915"/>
                <a:gd name="T40" fmla="*/ 638 w 818"/>
                <a:gd name="T41" fmla="*/ 123 h 915"/>
                <a:gd name="T42" fmla="*/ 634 w 818"/>
                <a:gd name="T43" fmla="*/ 123 h 915"/>
                <a:gd name="T44" fmla="*/ 632 w 818"/>
                <a:gd name="T45" fmla="*/ 125 h 915"/>
                <a:gd name="T46" fmla="*/ 628 w 818"/>
                <a:gd name="T47" fmla="*/ 127 h 915"/>
                <a:gd name="T48" fmla="*/ 624 w 818"/>
                <a:gd name="T49" fmla="*/ 127 h 915"/>
                <a:gd name="T50" fmla="*/ 620 w 818"/>
                <a:gd name="T51" fmla="*/ 129 h 915"/>
                <a:gd name="T52" fmla="*/ 618 w 818"/>
                <a:gd name="T53" fmla="*/ 131 h 915"/>
                <a:gd name="T54" fmla="*/ 615 w 818"/>
                <a:gd name="T55" fmla="*/ 131 h 915"/>
                <a:gd name="T56" fmla="*/ 611 w 818"/>
                <a:gd name="T57" fmla="*/ 131 h 915"/>
                <a:gd name="T58" fmla="*/ 580 w 818"/>
                <a:gd name="T59" fmla="*/ 106 h 915"/>
                <a:gd name="T60" fmla="*/ 603 w 818"/>
                <a:gd name="T61" fmla="*/ 0 h 915"/>
                <a:gd name="T62" fmla="*/ 298 w 818"/>
                <a:gd name="T63" fmla="*/ 31 h 915"/>
                <a:gd name="T64" fmla="*/ 294 w 818"/>
                <a:gd name="T65" fmla="*/ 79 h 915"/>
                <a:gd name="T66" fmla="*/ 244 w 818"/>
                <a:gd name="T67" fmla="*/ 77 h 915"/>
                <a:gd name="T68" fmla="*/ 175 w 818"/>
                <a:gd name="T69" fmla="*/ 60 h 915"/>
                <a:gd name="T70" fmla="*/ 89 w 818"/>
                <a:gd name="T71" fmla="*/ 31 h 915"/>
                <a:gd name="T72" fmla="*/ 73 w 818"/>
                <a:gd name="T73" fmla="*/ 438 h 915"/>
                <a:gd name="T74" fmla="*/ 29 w 818"/>
                <a:gd name="T75" fmla="*/ 630 h 915"/>
                <a:gd name="T76" fmla="*/ 8 w 818"/>
                <a:gd name="T77" fmla="*/ 739 h 915"/>
                <a:gd name="T78" fmla="*/ 114 w 818"/>
                <a:gd name="T79" fmla="*/ 852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18" h="915">
                  <a:moveTo>
                    <a:pt x="114" y="852"/>
                  </a:moveTo>
                  <a:lnTo>
                    <a:pt x="190" y="856"/>
                  </a:lnTo>
                  <a:lnTo>
                    <a:pt x="267" y="915"/>
                  </a:lnTo>
                  <a:lnTo>
                    <a:pt x="398" y="844"/>
                  </a:lnTo>
                  <a:lnTo>
                    <a:pt x="401" y="848"/>
                  </a:lnTo>
                  <a:lnTo>
                    <a:pt x="392" y="869"/>
                  </a:lnTo>
                  <a:lnTo>
                    <a:pt x="392" y="881"/>
                  </a:lnTo>
                  <a:lnTo>
                    <a:pt x="403" y="889"/>
                  </a:lnTo>
                  <a:lnTo>
                    <a:pt x="415" y="894"/>
                  </a:lnTo>
                  <a:lnTo>
                    <a:pt x="426" y="892"/>
                  </a:lnTo>
                  <a:lnTo>
                    <a:pt x="440" y="885"/>
                  </a:lnTo>
                  <a:lnTo>
                    <a:pt x="449" y="889"/>
                  </a:lnTo>
                  <a:lnTo>
                    <a:pt x="453" y="894"/>
                  </a:lnTo>
                  <a:lnTo>
                    <a:pt x="461" y="894"/>
                  </a:lnTo>
                  <a:lnTo>
                    <a:pt x="467" y="889"/>
                  </a:lnTo>
                  <a:lnTo>
                    <a:pt x="472" y="889"/>
                  </a:lnTo>
                  <a:lnTo>
                    <a:pt x="478" y="887"/>
                  </a:lnTo>
                  <a:lnTo>
                    <a:pt x="586" y="868"/>
                  </a:lnTo>
                  <a:lnTo>
                    <a:pt x="609" y="887"/>
                  </a:lnTo>
                  <a:lnTo>
                    <a:pt x="701" y="831"/>
                  </a:lnTo>
                  <a:lnTo>
                    <a:pt x="693" y="660"/>
                  </a:lnTo>
                  <a:lnTo>
                    <a:pt x="743" y="591"/>
                  </a:lnTo>
                  <a:lnTo>
                    <a:pt x="734" y="587"/>
                  </a:lnTo>
                  <a:lnTo>
                    <a:pt x="699" y="568"/>
                  </a:lnTo>
                  <a:lnTo>
                    <a:pt x="680" y="524"/>
                  </a:lnTo>
                  <a:lnTo>
                    <a:pt x="659" y="486"/>
                  </a:lnTo>
                  <a:lnTo>
                    <a:pt x="659" y="472"/>
                  </a:lnTo>
                  <a:lnTo>
                    <a:pt x="710" y="438"/>
                  </a:lnTo>
                  <a:lnTo>
                    <a:pt x="747" y="399"/>
                  </a:lnTo>
                  <a:lnTo>
                    <a:pt x="789" y="347"/>
                  </a:lnTo>
                  <a:lnTo>
                    <a:pt x="818" y="299"/>
                  </a:lnTo>
                  <a:lnTo>
                    <a:pt x="812" y="280"/>
                  </a:lnTo>
                  <a:lnTo>
                    <a:pt x="776" y="250"/>
                  </a:lnTo>
                  <a:lnTo>
                    <a:pt x="737" y="215"/>
                  </a:lnTo>
                  <a:lnTo>
                    <a:pt x="709" y="173"/>
                  </a:lnTo>
                  <a:lnTo>
                    <a:pt x="691" y="136"/>
                  </a:lnTo>
                  <a:lnTo>
                    <a:pt x="680" y="111"/>
                  </a:lnTo>
                  <a:lnTo>
                    <a:pt x="643" y="119"/>
                  </a:lnTo>
                  <a:lnTo>
                    <a:pt x="641" y="119"/>
                  </a:lnTo>
                  <a:lnTo>
                    <a:pt x="641" y="121"/>
                  </a:lnTo>
                  <a:lnTo>
                    <a:pt x="639" y="121"/>
                  </a:lnTo>
                  <a:lnTo>
                    <a:pt x="638" y="123"/>
                  </a:lnTo>
                  <a:lnTo>
                    <a:pt x="636" y="123"/>
                  </a:lnTo>
                  <a:lnTo>
                    <a:pt x="634" y="123"/>
                  </a:lnTo>
                  <a:lnTo>
                    <a:pt x="634" y="125"/>
                  </a:lnTo>
                  <a:lnTo>
                    <a:pt x="632" y="125"/>
                  </a:lnTo>
                  <a:lnTo>
                    <a:pt x="630" y="125"/>
                  </a:lnTo>
                  <a:lnTo>
                    <a:pt x="628" y="127"/>
                  </a:lnTo>
                  <a:lnTo>
                    <a:pt x="626" y="127"/>
                  </a:lnTo>
                  <a:lnTo>
                    <a:pt x="624" y="127"/>
                  </a:lnTo>
                  <a:lnTo>
                    <a:pt x="622" y="129"/>
                  </a:lnTo>
                  <a:lnTo>
                    <a:pt x="620" y="129"/>
                  </a:lnTo>
                  <a:lnTo>
                    <a:pt x="618" y="129"/>
                  </a:lnTo>
                  <a:lnTo>
                    <a:pt x="618" y="131"/>
                  </a:lnTo>
                  <a:lnTo>
                    <a:pt x="616" y="131"/>
                  </a:lnTo>
                  <a:lnTo>
                    <a:pt x="615" y="131"/>
                  </a:lnTo>
                  <a:lnTo>
                    <a:pt x="613" y="131"/>
                  </a:lnTo>
                  <a:lnTo>
                    <a:pt x="611" y="131"/>
                  </a:lnTo>
                  <a:lnTo>
                    <a:pt x="580" y="136"/>
                  </a:lnTo>
                  <a:lnTo>
                    <a:pt x="580" y="106"/>
                  </a:lnTo>
                  <a:lnTo>
                    <a:pt x="590" y="58"/>
                  </a:lnTo>
                  <a:lnTo>
                    <a:pt x="603" y="0"/>
                  </a:lnTo>
                  <a:lnTo>
                    <a:pt x="313" y="6"/>
                  </a:lnTo>
                  <a:lnTo>
                    <a:pt x="298" y="31"/>
                  </a:lnTo>
                  <a:lnTo>
                    <a:pt x="292" y="54"/>
                  </a:lnTo>
                  <a:lnTo>
                    <a:pt x="294" y="79"/>
                  </a:lnTo>
                  <a:lnTo>
                    <a:pt x="267" y="75"/>
                  </a:lnTo>
                  <a:lnTo>
                    <a:pt x="244" y="77"/>
                  </a:lnTo>
                  <a:lnTo>
                    <a:pt x="213" y="85"/>
                  </a:lnTo>
                  <a:lnTo>
                    <a:pt x="175" y="60"/>
                  </a:lnTo>
                  <a:lnTo>
                    <a:pt x="165" y="42"/>
                  </a:lnTo>
                  <a:lnTo>
                    <a:pt x="89" y="31"/>
                  </a:lnTo>
                  <a:lnTo>
                    <a:pt x="185" y="376"/>
                  </a:lnTo>
                  <a:lnTo>
                    <a:pt x="73" y="438"/>
                  </a:lnTo>
                  <a:lnTo>
                    <a:pt x="12" y="518"/>
                  </a:lnTo>
                  <a:lnTo>
                    <a:pt x="29" y="630"/>
                  </a:lnTo>
                  <a:lnTo>
                    <a:pt x="0" y="647"/>
                  </a:lnTo>
                  <a:lnTo>
                    <a:pt x="8" y="739"/>
                  </a:lnTo>
                  <a:lnTo>
                    <a:pt x="69" y="848"/>
                  </a:lnTo>
                  <a:lnTo>
                    <a:pt x="114" y="852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1" name="Freeform 285"/>
            <p:cNvSpPr>
              <a:spLocks/>
            </p:cNvSpPr>
            <p:nvPr/>
          </p:nvSpPr>
          <p:spPr bwMode="auto">
            <a:xfrm>
              <a:off x="3421063" y="3224213"/>
              <a:ext cx="477837" cy="417512"/>
            </a:xfrm>
            <a:custGeom>
              <a:avLst/>
              <a:gdLst>
                <a:gd name="T0" fmla="*/ 265 w 265"/>
                <a:gd name="T1" fmla="*/ 77 h 284"/>
                <a:gd name="T2" fmla="*/ 148 w 265"/>
                <a:gd name="T3" fmla="*/ 0 h 284"/>
                <a:gd name="T4" fmla="*/ 127 w 265"/>
                <a:gd name="T5" fmla="*/ 90 h 284"/>
                <a:gd name="T6" fmla="*/ 91 w 265"/>
                <a:gd name="T7" fmla="*/ 134 h 284"/>
                <a:gd name="T8" fmla="*/ 89 w 265"/>
                <a:gd name="T9" fmla="*/ 205 h 284"/>
                <a:gd name="T10" fmla="*/ 71 w 265"/>
                <a:gd name="T11" fmla="*/ 207 h 284"/>
                <a:gd name="T12" fmla="*/ 45 w 265"/>
                <a:gd name="T13" fmla="*/ 217 h 284"/>
                <a:gd name="T14" fmla="*/ 31 w 265"/>
                <a:gd name="T15" fmla="*/ 224 h 284"/>
                <a:gd name="T16" fmla="*/ 20 w 265"/>
                <a:gd name="T17" fmla="*/ 242 h 284"/>
                <a:gd name="T18" fmla="*/ 16 w 265"/>
                <a:gd name="T19" fmla="*/ 251 h 284"/>
                <a:gd name="T20" fmla="*/ 6 w 265"/>
                <a:gd name="T21" fmla="*/ 272 h 284"/>
                <a:gd name="T22" fmla="*/ 0 w 265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5" h="284">
                  <a:moveTo>
                    <a:pt x="265" y="77"/>
                  </a:moveTo>
                  <a:lnTo>
                    <a:pt x="148" y="0"/>
                  </a:lnTo>
                  <a:lnTo>
                    <a:pt x="127" y="90"/>
                  </a:lnTo>
                  <a:lnTo>
                    <a:pt x="91" y="134"/>
                  </a:lnTo>
                  <a:lnTo>
                    <a:pt x="89" y="205"/>
                  </a:lnTo>
                  <a:lnTo>
                    <a:pt x="71" y="207"/>
                  </a:lnTo>
                  <a:lnTo>
                    <a:pt x="45" y="217"/>
                  </a:lnTo>
                  <a:lnTo>
                    <a:pt x="31" y="224"/>
                  </a:lnTo>
                  <a:lnTo>
                    <a:pt x="20" y="242"/>
                  </a:lnTo>
                  <a:lnTo>
                    <a:pt x="16" y="251"/>
                  </a:lnTo>
                  <a:lnTo>
                    <a:pt x="6" y="272"/>
                  </a:lnTo>
                  <a:lnTo>
                    <a:pt x="0" y="28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2" name="Freeform 286"/>
            <p:cNvSpPr>
              <a:spLocks/>
            </p:cNvSpPr>
            <p:nvPr/>
          </p:nvSpPr>
          <p:spPr bwMode="auto">
            <a:xfrm>
              <a:off x="3267075" y="3414713"/>
              <a:ext cx="153988" cy="227012"/>
            </a:xfrm>
            <a:custGeom>
              <a:avLst/>
              <a:gdLst>
                <a:gd name="T0" fmla="*/ 86 w 86"/>
                <a:gd name="T1" fmla="*/ 156 h 156"/>
                <a:gd name="T2" fmla="*/ 50 w 86"/>
                <a:gd name="T3" fmla="*/ 135 h 156"/>
                <a:gd name="T4" fmla="*/ 67 w 86"/>
                <a:gd name="T5" fmla="*/ 87 h 156"/>
                <a:gd name="T6" fmla="*/ 46 w 86"/>
                <a:gd name="T7" fmla="*/ 18 h 156"/>
                <a:gd name="T8" fmla="*/ 0 w 86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6">
                  <a:moveTo>
                    <a:pt x="86" y="156"/>
                  </a:moveTo>
                  <a:lnTo>
                    <a:pt x="50" y="135"/>
                  </a:lnTo>
                  <a:lnTo>
                    <a:pt x="67" y="87"/>
                  </a:lnTo>
                  <a:lnTo>
                    <a:pt x="46" y="18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3" name="Freeform 287"/>
            <p:cNvSpPr>
              <a:spLocks/>
            </p:cNvSpPr>
            <p:nvPr/>
          </p:nvSpPr>
          <p:spPr bwMode="auto">
            <a:xfrm>
              <a:off x="3163888" y="3159125"/>
              <a:ext cx="139700" cy="255588"/>
            </a:xfrm>
            <a:custGeom>
              <a:avLst/>
              <a:gdLst>
                <a:gd name="T0" fmla="*/ 54 w 77"/>
                <a:gd name="T1" fmla="*/ 170 h 170"/>
                <a:gd name="T2" fmla="*/ 77 w 77"/>
                <a:gd name="T3" fmla="*/ 50 h 170"/>
                <a:gd name="T4" fmla="*/ 0 w 77"/>
                <a:gd name="T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170">
                  <a:moveTo>
                    <a:pt x="54" y="170"/>
                  </a:moveTo>
                  <a:lnTo>
                    <a:pt x="77" y="5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4" name="Freeform 288"/>
            <p:cNvSpPr>
              <a:spLocks/>
            </p:cNvSpPr>
            <p:nvPr/>
          </p:nvSpPr>
          <p:spPr bwMode="auto">
            <a:xfrm>
              <a:off x="2960688" y="2355850"/>
              <a:ext cx="309562" cy="803275"/>
            </a:xfrm>
            <a:custGeom>
              <a:avLst/>
              <a:gdLst>
                <a:gd name="T0" fmla="*/ 115 w 173"/>
                <a:gd name="T1" fmla="*/ 545 h 545"/>
                <a:gd name="T2" fmla="*/ 173 w 173"/>
                <a:gd name="T3" fmla="*/ 456 h 545"/>
                <a:gd name="T4" fmla="*/ 115 w 173"/>
                <a:gd name="T5" fmla="*/ 357 h 545"/>
                <a:gd name="T6" fmla="*/ 110 w 173"/>
                <a:gd name="T7" fmla="*/ 84 h 545"/>
                <a:gd name="T8" fmla="*/ 0 w 173"/>
                <a:gd name="T9" fmla="*/ 51 h 545"/>
                <a:gd name="T10" fmla="*/ 4 w 173"/>
                <a:gd name="T11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" h="545">
                  <a:moveTo>
                    <a:pt x="115" y="545"/>
                  </a:moveTo>
                  <a:lnTo>
                    <a:pt x="173" y="456"/>
                  </a:lnTo>
                  <a:lnTo>
                    <a:pt x="115" y="357"/>
                  </a:lnTo>
                  <a:lnTo>
                    <a:pt x="110" y="84"/>
                  </a:lnTo>
                  <a:lnTo>
                    <a:pt x="0" y="51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6" name="Freeform 290"/>
            <p:cNvSpPr>
              <a:spLocks/>
            </p:cNvSpPr>
            <p:nvPr/>
          </p:nvSpPr>
          <p:spPr bwMode="auto">
            <a:xfrm>
              <a:off x="3324225" y="2011363"/>
              <a:ext cx="206375" cy="19050"/>
            </a:xfrm>
            <a:custGeom>
              <a:avLst/>
              <a:gdLst>
                <a:gd name="T0" fmla="*/ 0 w 117"/>
                <a:gd name="T1" fmla="*/ 15 h 15"/>
                <a:gd name="T2" fmla="*/ 55 w 117"/>
                <a:gd name="T3" fmla="*/ 15 h 15"/>
                <a:gd name="T4" fmla="*/ 117 w 117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15">
                  <a:moveTo>
                    <a:pt x="0" y="15"/>
                  </a:moveTo>
                  <a:lnTo>
                    <a:pt x="55" y="15"/>
                  </a:lnTo>
                  <a:lnTo>
                    <a:pt x="117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7" name="Freeform 291"/>
            <p:cNvSpPr>
              <a:spLocks/>
            </p:cNvSpPr>
            <p:nvPr/>
          </p:nvSpPr>
          <p:spPr bwMode="auto">
            <a:xfrm>
              <a:off x="3898900" y="2733675"/>
              <a:ext cx="204788" cy="601663"/>
            </a:xfrm>
            <a:custGeom>
              <a:avLst/>
              <a:gdLst>
                <a:gd name="T0" fmla="*/ 0 w 112"/>
                <a:gd name="T1" fmla="*/ 407 h 407"/>
                <a:gd name="T2" fmla="*/ 112 w 112"/>
                <a:gd name="T3" fmla="*/ 345 h 407"/>
                <a:gd name="T4" fmla="*/ 16 w 112"/>
                <a:gd name="T5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" h="407">
                  <a:moveTo>
                    <a:pt x="0" y="407"/>
                  </a:moveTo>
                  <a:lnTo>
                    <a:pt x="112" y="345"/>
                  </a:lnTo>
                  <a:lnTo>
                    <a:pt x="16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9" name="Freeform 293"/>
            <p:cNvSpPr>
              <a:spLocks/>
            </p:cNvSpPr>
            <p:nvPr/>
          </p:nvSpPr>
          <p:spPr bwMode="auto">
            <a:xfrm>
              <a:off x="2960688" y="2011363"/>
              <a:ext cx="1143000" cy="1630362"/>
            </a:xfrm>
            <a:custGeom>
              <a:avLst/>
              <a:gdLst>
                <a:gd name="T0" fmla="*/ 255 w 632"/>
                <a:gd name="T1" fmla="*/ 1105 h 1105"/>
                <a:gd name="T2" fmla="*/ 261 w 632"/>
                <a:gd name="T3" fmla="*/ 1093 h 1105"/>
                <a:gd name="T4" fmla="*/ 271 w 632"/>
                <a:gd name="T5" fmla="*/ 1072 h 1105"/>
                <a:gd name="T6" fmla="*/ 275 w 632"/>
                <a:gd name="T7" fmla="*/ 1063 h 1105"/>
                <a:gd name="T8" fmla="*/ 286 w 632"/>
                <a:gd name="T9" fmla="*/ 1045 h 1105"/>
                <a:gd name="T10" fmla="*/ 300 w 632"/>
                <a:gd name="T11" fmla="*/ 1038 h 1105"/>
                <a:gd name="T12" fmla="*/ 326 w 632"/>
                <a:gd name="T13" fmla="*/ 1028 h 1105"/>
                <a:gd name="T14" fmla="*/ 344 w 632"/>
                <a:gd name="T15" fmla="*/ 1026 h 1105"/>
                <a:gd name="T16" fmla="*/ 346 w 632"/>
                <a:gd name="T17" fmla="*/ 955 h 1105"/>
                <a:gd name="T18" fmla="*/ 382 w 632"/>
                <a:gd name="T19" fmla="*/ 911 h 1105"/>
                <a:gd name="T20" fmla="*/ 403 w 632"/>
                <a:gd name="T21" fmla="*/ 821 h 1105"/>
                <a:gd name="T22" fmla="*/ 520 w 632"/>
                <a:gd name="T23" fmla="*/ 898 h 1105"/>
                <a:gd name="T24" fmla="*/ 632 w 632"/>
                <a:gd name="T25" fmla="*/ 836 h 1105"/>
                <a:gd name="T26" fmla="*/ 536 w 632"/>
                <a:gd name="T27" fmla="*/ 491 h 1105"/>
                <a:gd name="T28" fmla="*/ 438 w 632"/>
                <a:gd name="T29" fmla="*/ 477 h 1105"/>
                <a:gd name="T30" fmla="*/ 380 w 632"/>
                <a:gd name="T31" fmla="*/ 376 h 1105"/>
                <a:gd name="T32" fmla="*/ 419 w 632"/>
                <a:gd name="T33" fmla="*/ 335 h 1105"/>
                <a:gd name="T34" fmla="*/ 396 w 632"/>
                <a:gd name="T35" fmla="*/ 201 h 1105"/>
                <a:gd name="T36" fmla="*/ 303 w 632"/>
                <a:gd name="T37" fmla="*/ 155 h 1105"/>
                <a:gd name="T38" fmla="*/ 292 w 632"/>
                <a:gd name="T39" fmla="*/ 92 h 1105"/>
                <a:gd name="T40" fmla="*/ 325 w 632"/>
                <a:gd name="T41" fmla="*/ 84 h 1105"/>
                <a:gd name="T42" fmla="*/ 319 w 632"/>
                <a:gd name="T43" fmla="*/ 0 h 1105"/>
                <a:gd name="T44" fmla="*/ 257 w 632"/>
                <a:gd name="T45" fmla="*/ 15 h 1105"/>
                <a:gd name="T46" fmla="*/ 202 w 632"/>
                <a:gd name="T47" fmla="*/ 15 h 1105"/>
                <a:gd name="T48" fmla="*/ 238 w 632"/>
                <a:gd name="T49" fmla="*/ 105 h 1105"/>
                <a:gd name="T50" fmla="*/ 231 w 632"/>
                <a:gd name="T51" fmla="*/ 107 h 1105"/>
                <a:gd name="T52" fmla="*/ 225 w 632"/>
                <a:gd name="T53" fmla="*/ 115 h 1105"/>
                <a:gd name="T54" fmla="*/ 215 w 632"/>
                <a:gd name="T55" fmla="*/ 115 h 1105"/>
                <a:gd name="T56" fmla="*/ 209 w 632"/>
                <a:gd name="T57" fmla="*/ 120 h 1105"/>
                <a:gd name="T58" fmla="*/ 198 w 632"/>
                <a:gd name="T59" fmla="*/ 128 h 1105"/>
                <a:gd name="T60" fmla="*/ 198 w 632"/>
                <a:gd name="T61" fmla="*/ 151 h 1105"/>
                <a:gd name="T62" fmla="*/ 4 w 632"/>
                <a:gd name="T63" fmla="*/ 234 h 1105"/>
                <a:gd name="T64" fmla="*/ 0 w 632"/>
                <a:gd name="T65" fmla="*/ 285 h 1105"/>
                <a:gd name="T66" fmla="*/ 110 w 632"/>
                <a:gd name="T67" fmla="*/ 318 h 1105"/>
                <a:gd name="T68" fmla="*/ 115 w 632"/>
                <a:gd name="T69" fmla="*/ 591 h 1105"/>
                <a:gd name="T70" fmla="*/ 173 w 632"/>
                <a:gd name="T71" fmla="*/ 690 h 1105"/>
                <a:gd name="T72" fmla="*/ 115 w 632"/>
                <a:gd name="T73" fmla="*/ 779 h 1105"/>
                <a:gd name="T74" fmla="*/ 192 w 632"/>
                <a:gd name="T75" fmla="*/ 829 h 1105"/>
                <a:gd name="T76" fmla="*/ 169 w 632"/>
                <a:gd name="T77" fmla="*/ 949 h 1105"/>
                <a:gd name="T78" fmla="*/ 215 w 632"/>
                <a:gd name="T79" fmla="*/ 967 h 1105"/>
                <a:gd name="T80" fmla="*/ 236 w 632"/>
                <a:gd name="T81" fmla="*/ 1036 h 1105"/>
                <a:gd name="T82" fmla="*/ 219 w 632"/>
                <a:gd name="T83" fmla="*/ 1084 h 1105"/>
                <a:gd name="T84" fmla="*/ 255 w 632"/>
                <a:gd name="T85" fmla="*/ 1105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32" h="1105">
                  <a:moveTo>
                    <a:pt x="255" y="1105"/>
                  </a:moveTo>
                  <a:lnTo>
                    <a:pt x="261" y="1093"/>
                  </a:lnTo>
                  <a:lnTo>
                    <a:pt x="271" y="1072"/>
                  </a:lnTo>
                  <a:lnTo>
                    <a:pt x="275" y="1063"/>
                  </a:lnTo>
                  <a:lnTo>
                    <a:pt x="286" y="1045"/>
                  </a:lnTo>
                  <a:lnTo>
                    <a:pt x="300" y="1038"/>
                  </a:lnTo>
                  <a:lnTo>
                    <a:pt x="326" y="1028"/>
                  </a:lnTo>
                  <a:lnTo>
                    <a:pt x="344" y="1026"/>
                  </a:lnTo>
                  <a:lnTo>
                    <a:pt x="346" y="955"/>
                  </a:lnTo>
                  <a:lnTo>
                    <a:pt x="382" y="911"/>
                  </a:lnTo>
                  <a:lnTo>
                    <a:pt x="403" y="821"/>
                  </a:lnTo>
                  <a:lnTo>
                    <a:pt x="520" y="898"/>
                  </a:lnTo>
                  <a:lnTo>
                    <a:pt x="632" y="836"/>
                  </a:lnTo>
                  <a:lnTo>
                    <a:pt x="536" y="491"/>
                  </a:lnTo>
                  <a:lnTo>
                    <a:pt x="438" y="477"/>
                  </a:lnTo>
                  <a:lnTo>
                    <a:pt x="380" y="376"/>
                  </a:lnTo>
                  <a:lnTo>
                    <a:pt x="419" y="335"/>
                  </a:lnTo>
                  <a:lnTo>
                    <a:pt x="396" y="201"/>
                  </a:lnTo>
                  <a:lnTo>
                    <a:pt x="303" y="155"/>
                  </a:lnTo>
                  <a:lnTo>
                    <a:pt x="292" y="92"/>
                  </a:lnTo>
                  <a:lnTo>
                    <a:pt x="325" y="84"/>
                  </a:lnTo>
                  <a:lnTo>
                    <a:pt x="319" y="0"/>
                  </a:lnTo>
                  <a:lnTo>
                    <a:pt x="257" y="15"/>
                  </a:lnTo>
                  <a:lnTo>
                    <a:pt x="202" y="15"/>
                  </a:lnTo>
                  <a:lnTo>
                    <a:pt x="238" y="105"/>
                  </a:lnTo>
                  <a:lnTo>
                    <a:pt x="231" y="107"/>
                  </a:lnTo>
                  <a:lnTo>
                    <a:pt x="225" y="115"/>
                  </a:lnTo>
                  <a:lnTo>
                    <a:pt x="215" y="115"/>
                  </a:lnTo>
                  <a:lnTo>
                    <a:pt x="209" y="120"/>
                  </a:lnTo>
                  <a:lnTo>
                    <a:pt x="198" y="128"/>
                  </a:lnTo>
                  <a:lnTo>
                    <a:pt x="198" y="151"/>
                  </a:lnTo>
                  <a:lnTo>
                    <a:pt x="4" y="234"/>
                  </a:lnTo>
                  <a:lnTo>
                    <a:pt x="0" y="285"/>
                  </a:lnTo>
                  <a:lnTo>
                    <a:pt x="110" y="318"/>
                  </a:lnTo>
                  <a:lnTo>
                    <a:pt x="115" y="591"/>
                  </a:lnTo>
                  <a:lnTo>
                    <a:pt x="173" y="690"/>
                  </a:lnTo>
                  <a:lnTo>
                    <a:pt x="115" y="779"/>
                  </a:lnTo>
                  <a:lnTo>
                    <a:pt x="192" y="829"/>
                  </a:lnTo>
                  <a:lnTo>
                    <a:pt x="169" y="949"/>
                  </a:lnTo>
                  <a:lnTo>
                    <a:pt x="215" y="967"/>
                  </a:lnTo>
                  <a:lnTo>
                    <a:pt x="236" y="1036"/>
                  </a:lnTo>
                  <a:lnTo>
                    <a:pt x="219" y="1084"/>
                  </a:lnTo>
                  <a:lnTo>
                    <a:pt x="255" y="1105"/>
                  </a:lnTo>
                  <a:close/>
                </a:path>
              </a:pathLst>
            </a:custGeom>
            <a:solidFill>
              <a:srgbClr val="941651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0" name="Freeform 294"/>
            <p:cNvSpPr>
              <a:spLocks/>
            </p:cNvSpPr>
            <p:nvPr/>
          </p:nvSpPr>
          <p:spPr bwMode="auto">
            <a:xfrm>
              <a:off x="2019300" y="2087563"/>
              <a:ext cx="1250950" cy="1155700"/>
            </a:xfrm>
            <a:custGeom>
              <a:avLst/>
              <a:gdLst>
                <a:gd name="T0" fmla="*/ 524 w 693"/>
                <a:gd name="T1" fmla="*/ 183 h 781"/>
                <a:gd name="T2" fmla="*/ 520 w 693"/>
                <a:gd name="T3" fmla="*/ 234 h 781"/>
                <a:gd name="T4" fmla="*/ 630 w 693"/>
                <a:gd name="T5" fmla="*/ 267 h 781"/>
                <a:gd name="T6" fmla="*/ 635 w 693"/>
                <a:gd name="T7" fmla="*/ 540 h 781"/>
                <a:gd name="T8" fmla="*/ 693 w 693"/>
                <a:gd name="T9" fmla="*/ 639 h 781"/>
                <a:gd name="T10" fmla="*/ 635 w 693"/>
                <a:gd name="T11" fmla="*/ 728 h 781"/>
                <a:gd name="T12" fmla="*/ 559 w 693"/>
                <a:gd name="T13" fmla="*/ 680 h 781"/>
                <a:gd name="T14" fmla="*/ 532 w 693"/>
                <a:gd name="T15" fmla="*/ 703 h 781"/>
                <a:gd name="T16" fmla="*/ 411 w 693"/>
                <a:gd name="T17" fmla="*/ 705 h 781"/>
                <a:gd name="T18" fmla="*/ 413 w 693"/>
                <a:gd name="T19" fmla="*/ 720 h 781"/>
                <a:gd name="T20" fmla="*/ 190 w 693"/>
                <a:gd name="T21" fmla="*/ 718 h 781"/>
                <a:gd name="T22" fmla="*/ 0 w 693"/>
                <a:gd name="T23" fmla="*/ 781 h 781"/>
                <a:gd name="T24" fmla="*/ 14 w 693"/>
                <a:gd name="T25" fmla="*/ 495 h 781"/>
                <a:gd name="T26" fmla="*/ 111 w 693"/>
                <a:gd name="T27" fmla="*/ 455 h 781"/>
                <a:gd name="T28" fmla="*/ 111 w 693"/>
                <a:gd name="T29" fmla="*/ 98 h 781"/>
                <a:gd name="T30" fmla="*/ 71 w 693"/>
                <a:gd name="T31" fmla="*/ 25 h 781"/>
                <a:gd name="T32" fmla="*/ 86 w 693"/>
                <a:gd name="T33" fmla="*/ 0 h 781"/>
                <a:gd name="T34" fmla="*/ 301 w 693"/>
                <a:gd name="T35" fmla="*/ 104 h 781"/>
                <a:gd name="T36" fmla="*/ 317 w 693"/>
                <a:gd name="T37" fmla="*/ 104 h 781"/>
                <a:gd name="T38" fmla="*/ 330 w 693"/>
                <a:gd name="T39" fmla="*/ 98 h 781"/>
                <a:gd name="T40" fmla="*/ 336 w 693"/>
                <a:gd name="T41" fmla="*/ 92 h 781"/>
                <a:gd name="T42" fmla="*/ 346 w 693"/>
                <a:gd name="T43" fmla="*/ 91 h 781"/>
                <a:gd name="T44" fmla="*/ 465 w 693"/>
                <a:gd name="T45" fmla="*/ 94 h 781"/>
                <a:gd name="T46" fmla="*/ 524 w 693"/>
                <a:gd name="T47" fmla="*/ 183 h 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93" h="781">
                  <a:moveTo>
                    <a:pt x="524" y="183"/>
                  </a:moveTo>
                  <a:lnTo>
                    <a:pt x="520" y="234"/>
                  </a:lnTo>
                  <a:lnTo>
                    <a:pt x="630" y="267"/>
                  </a:lnTo>
                  <a:lnTo>
                    <a:pt x="635" y="540"/>
                  </a:lnTo>
                  <a:lnTo>
                    <a:pt x="693" y="639"/>
                  </a:lnTo>
                  <a:lnTo>
                    <a:pt x="635" y="728"/>
                  </a:lnTo>
                  <a:lnTo>
                    <a:pt x="559" y="680"/>
                  </a:lnTo>
                  <a:lnTo>
                    <a:pt x="532" y="703"/>
                  </a:lnTo>
                  <a:lnTo>
                    <a:pt x="411" y="705"/>
                  </a:lnTo>
                  <a:lnTo>
                    <a:pt x="413" y="720"/>
                  </a:lnTo>
                  <a:lnTo>
                    <a:pt x="190" y="718"/>
                  </a:lnTo>
                  <a:lnTo>
                    <a:pt x="0" y="781"/>
                  </a:lnTo>
                  <a:lnTo>
                    <a:pt x="14" y="495"/>
                  </a:lnTo>
                  <a:lnTo>
                    <a:pt x="111" y="455"/>
                  </a:lnTo>
                  <a:lnTo>
                    <a:pt x="111" y="98"/>
                  </a:lnTo>
                  <a:lnTo>
                    <a:pt x="71" y="25"/>
                  </a:lnTo>
                  <a:lnTo>
                    <a:pt x="86" y="0"/>
                  </a:lnTo>
                  <a:lnTo>
                    <a:pt x="301" y="104"/>
                  </a:lnTo>
                  <a:lnTo>
                    <a:pt x="317" y="104"/>
                  </a:lnTo>
                  <a:lnTo>
                    <a:pt x="330" y="98"/>
                  </a:lnTo>
                  <a:lnTo>
                    <a:pt x="336" y="92"/>
                  </a:lnTo>
                  <a:lnTo>
                    <a:pt x="346" y="91"/>
                  </a:lnTo>
                  <a:lnTo>
                    <a:pt x="465" y="94"/>
                  </a:lnTo>
                  <a:lnTo>
                    <a:pt x="524" y="183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1" name="Freeform 295"/>
            <p:cNvSpPr>
              <a:spLocks/>
            </p:cNvSpPr>
            <p:nvPr/>
          </p:nvSpPr>
          <p:spPr bwMode="auto">
            <a:xfrm>
              <a:off x="7142163" y="5670550"/>
              <a:ext cx="136525" cy="228600"/>
            </a:xfrm>
            <a:custGeom>
              <a:avLst/>
              <a:gdLst>
                <a:gd name="T0" fmla="*/ 75 w 75"/>
                <a:gd name="T1" fmla="*/ 155 h 157"/>
                <a:gd name="T2" fmla="*/ 65 w 75"/>
                <a:gd name="T3" fmla="*/ 123 h 157"/>
                <a:gd name="T4" fmla="*/ 55 w 75"/>
                <a:gd name="T5" fmla="*/ 111 h 157"/>
                <a:gd name="T6" fmla="*/ 54 w 75"/>
                <a:gd name="T7" fmla="*/ 104 h 157"/>
                <a:gd name="T8" fmla="*/ 52 w 75"/>
                <a:gd name="T9" fmla="*/ 102 h 157"/>
                <a:gd name="T10" fmla="*/ 50 w 75"/>
                <a:gd name="T11" fmla="*/ 88 h 157"/>
                <a:gd name="T12" fmla="*/ 52 w 75"/>
                <a:gd name="T13" fmla="*/ 79 h 157"/>
                <a:gd name="T14" fmla="*/ 54 w 75"/>
                <a:gd name="T15" fmla="*/ 73 h 157"/>
                <a:gd name="T16" fmla="*/ 55 w 75"/>
                <a:gd name="T17" fmla="*/ 67 h 157"/>
                <a:gd name="T18" fmla="*/ 59 w 75"/>
                <a:gd name="T19" fmla="*/ 65 h 157"/>
                <a:gd name="T20" fmla="*/ 67 w 75"/>
                <a:gd name="T21" fmla="*/ 63 h 157"/>
                <a:gd name="T22" fmla="*/ 71 w 75"/>
                <a:gd name="T23" fmla="*/ 59 h 157"/>
                <a:gd name="T24" fmla="*/ 67 w 75"/>
                <a:gd name="T25" fmla="*/ 44 h 157"/>
                <a:gd name="T26" fmla="*/ 59 w 75"/>
                <a:gd name="T27" fmla="*/ 33 h 157"/>
                <a:gd name="T28" fmla="*/ 54 w 75"/>
                <a:gd name="T29" fmla="*/ 21 h 157"/>
                <a:gd name="T30" fmla="*/ 54 w 75"/>
                <a:gd name="T31" fmla="*/ 6 h 157"/>
                <a:gd name="T32" fmla="*/ 19 w 75"/>
                <a:gd name="T33" fmla="*/ 0 h 157"/>
                <a:gd name="T34" fmla="*/ 17 w 75"/>
                <a:gd name="T35" fmla="*/ 10 h 157"/>
                <a:gd name="T36" fmla="*/ 15 w 75"/>
                <a:gd name="T37" fmla="*/ 17 h 157"/>
                <a:gd name="T38" fmla="*/ 9 w 75"/>
                <a:gd name="T39" fmla="*/ 27 h 157"/>
                <a:gd name="T40" fmla="*/ 6 w 75"/>
                <a:gd name="T41" fmla="*/ 38 h 157"/>
                <a:gd name="T42" fmla="*/ 0 w 75"/>
                <a:gd name="T43" fmla="*/ 48 h 157"/>
                <a:gd name="T44" fmla="*/ 2 w 75"/>
                <a:gd name="T45" fmla="*/ 58 h 157"/>
                <a:gd name="T46" fmla="*/ 7 w 75"/>
                <a:gd name="T47" fmla="*/ 67 h 157"/>
                <a:gd name="T48" fmla="*/ 11 w 75"/>
                <a:gd name="T49" fmla="*/ 81 h 157"/>
                <a:gd name="T50" fmla="*/ 19 w 75"/>
                <a:gd name="T51" fmla="*/ 92 h 157"/>
                <a:gd name="T52" fmla="*/ 23 w 75"/>
                <a:gd name="T53" fmla="*/ 96 h 157"/>
                <a:gd name="T54" fmla="*/ 25 w 75"/>
                <a:gd name="T55" fmla="*/ 109 h 157"/>
                <a:gd name="T56" fmla="*/ 30 w 75"/>
                <a:gd name="T57" fmla="*/ 127 h 157"/>
                <a:gd name="T58" fmla="*/ 40 w 75"/>
                <a:gd name="T59" fmla="*/ 140 h 157"/>
                <a:gd name="T60" fmla="*/ 55 w 75"/>
                <a:gd name="T61" fmla="*/ 146 h 157"/>
                <a:gd name="T62" fmla="*/ 71 w 75"/>
                <a:gd name="T63" fmla="*/ 157 h 157"/>
                <a:gd name="T64" fmla="*/ 75 w 75"/>
                <a:gd name="T65" fmla="*/ 15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5" h="157">
                  <a:moveTo>
                    <a:pt x="75" y="155"/>
                  </a:moveTo>
                  <a:lnTo>
                    <a:pt x="65" y="123"/>
                  </a:lnTo>
                  <a:lnTo>
                    <a:pt x="55" y="111"/>
                  </a:lnTo>
                  <a:lnTo>
                    <a:pt x="54" y="104"/>
                  </a:lnTo>
                  <a:lnTo>
                    <a:pt x="52" y="102"/>
                  </a:lnTo>
                  <a:lnTo>
                    <a:pt x="50" y="88"/>
                  </a:lnTo>
                  <a:lnTo>
                    <a:pt x="52" y="79"/>
                  </a:lnTo>
                  <a:lnTo>
                    <a:pt x="54" y="73"/>
                  </a:lnTo>
                  <a:lnTo>
                    <a:pt x="55" y="67"/>
                  </a:lnTo>
                  <a:lnTo>
                    <a:pt x="59" y="65"/>
                  </a:lnTo>
                  <a:lnTo>
                    <a:pt x="67" y="63"/>
                  </a:lnTo>
                  <a:lnTo>
                    <a:pt x="71" y="59"/>
                  </a:lnTo>
                  <a:lnTo>
                    <a:pt x="67" y="44"/>
                  </a:lnTo>
                  <a:lnTo>
                    <a:pt x="59" y="33"/>
                  </a:lnTo>
                  <a:lnTo>
                    <a:pt x="54" y="21"/>
                  </a:lnTo>
                  <a:lnTo>
                    <a:pt x="54" y="6"/>
                  </a:lnTo>
                  <a:lnTo>
                    <a:pt x="19" y="0"/>
                  </a:ln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  <a:lnTo>
                    <a:pt x="23" y="96"/>
                  </a:lnTo>
                  <a:lnTo>
                    <a:pt x="25" y="109"/>
                  </a:lnTo>
                  <a:lnTo>
                    <a:pt x="30" y="127"/>
                  </a:lnTo>
                  <a:lnTo>
                    <a:pt x="40" y="140"/>
                  </a:lnTo>
                  <a:lnTo>
                    <a:pt x="55" y="146"/>
                  </a:lnTo>
                  <a:lnTo>
                    <a:pt x="71" y="157"/>
                  </a:lnTo>
                  <a:lnTo>
                    <a:pt x="75" y="155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2" name="Freeform 296"/>
            <p:cNvSpPr>
              <a:spLocks/>
            </p:cNvSpPr>
            <p:nvPr/>
          </p:nvSpPr>
          <p:spPr bwMode="auto">
            <a:xfrm>
              <a:off x="7142163" y="5670550"/>
              <a:ext cx="136525" cy="228600"/>
            </a:xfrm>
            <a:custGeom>
              <a:avLst/>
              <a:gdLst>
                <a:gd name="T0" fmla="*/ 75 w 75"/>
                <a:gd name="T1" fmla="*/ 155 h 157"/>
                <a:gd name="T2" fmla="*/ 65 w 75"/>
                <a:gd name="T3" fmla="*/ 123 h 157"/>
                <a:gd name="T4" fmla="*/ 55 w 75"/>
                <a:gd name="T5" fmla="*/ 111 h 157"/>
                <a:gd name="T6" fmla="*/ 54 w 75"/>
                <a:gd name="T7" fmla="*/ 104 h 157"/>
                <a:gd name="T8" fmla="*/ 52 w 75"/>
                <a:gd name="T9" fmla="*/ 102 h 157"/>
                <a:gd name="T10" fmla="*/ 50 w 75"/>
                <a:gd name="T11" fmla="*/ 88 h 157"/>
                <a:gd name="T12" fmla="*/ 52 w 75"/>
                <a:gd name="T13" fmla="*/ 79 h 157"/>
                <a:gd name="T14" fmla="*/ 54 w 75"/>
                <a:gd name="T15" fmla="*/ 73 h 157"/>
                <a:gd name="T16" fmla="*/ 55 w 75"/>
                <a:gd name="T17" fmla="*/ 67 h 157"/>
                <a:gd name="T18" fmla="*/ 59 w 75"/>
                <a:gd name="T19" fmla="*/ 65 h 157"/>
                <a:gd name="T20" fmla="*/ 67 w 75"/>
                <a:gd name="T21" fmla="*/ 63 h 157"/>
                <a:gd name="T22" fmla="*/ 71 w 75"/>
                <a:gd name="T23" fmla="*/ 59 h 157"/>
                <a:gd name="T24" fmla="*/ 67 w 75"/>
                <a:gd name="T25" fmla="*/ 44 h 157"/>
                <a:gd name="T26" fmla="*/ 59 w 75"/>
                <a:gd name="T27" fmla="*/ 33 h 157"/>
                <a:gd name="T28" fmla="*/ 54 w 75"/>
                <a:gd name="T29" fmla="*/ 21 h 157"/>
                <a:gd name="T30" fmla="*/ 54 w 75"/>
                <a:gd name="T31" fmla="*/ 6 h 157"/>
                <a:gd name="T32" fmla="*/ 19 w 75"/>
                <a:gd name="T33" fmla="*/ 0 h 157"/>
                <a:gd name="T34" fmla="*/ 17 w 75"/>
                <a:gd name="T35" fmla="*/ 10 h 157"/>
                <a:gd name="T36" fmla="*/ 15 w 75"/>
                <a:gd name="T37" fmla="*/ 17 h 157"/>
                <a:gd name="T38" fmla="*/ 9 w 75"/>
                <a:gd name="T39" fmla="*/ 27 h 157"/>
                <a:gd name="T40" fmla="*/ 6 w 75"/>
                <a:gd name="T41" fmla="*/ 38 h 157"/>
                <a:gd name="T42" fmla="*/ 0 w 75"/>
                <a:gd name="T43" fmla="*/ 48 h 157"/>
                <a:gd name="T44" fmla="*/ 2 w 75"/>
                <a:gd name="T45" fmla="*/ 58 h 157"/>
                <a:gd name="T46" fmla="*/ 7 w 75"/>
                <a:gd name="T47" fmla="*/ 67 h 157"/>
                <a:gd name="T48" fmla="*/ 11 w 75"/>
                <a:gd name="T49" fmla="*/ 81 h 157"/>
                <a:gd name="T50" fmla="*/ 19 w 75"/>
                <a:gd name="T51" fmla="*/ 92 h 157"/>
                <a:gd name="T52" fmla="*/ 23 w 75"/>
                <a:gd name="T53" fmla="*/ 96 h 157"/>
                <a:gd name="T54" fmla="*/ 25 w 75"/>
                <a:gd name="T55" fmla="*/ 109 h 157"/>
                <a:gd name="T56" fmla="*/ 30 w 75"/>
                <a:gd name="T57" fmla="*/ 127 h 157"/>
                <a:gd name="T58" fmla="*/ 40 w 75"/>
                <a:gd name="T59" fmla="*/ 140 h 157"/>
                <a:gd name="T60" fmla="*/ 55 w 75"/>
                <a:gd name="T61" fmla="*/ 146 h 157"/>
                <a:gd name="T62" fmla="*/ 71 w 75"/>
                <a:gd name="T63" fmla="*/ 157 h 157"/>
                <a:gd name="T64" fmla="*/ 75 w 75"/>
                <a:gd name="T65" fmla="*/ 15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5" h="157">
                  <a:moveTo>
                    <a:pt x="75" y="155"/>
                  </a:moveTo>
                  <a:lnTo>
                    <a:pt x="65" y="123"/>
                  </a:lnTo>
                  <a:lnTo>
                    <a:pt x="55" y="111"/>
                  </a:lnTo>
                  <a:lnTo>
                    <a:pt x="54" y="104"/>
                  </a:lnTo>
                  <a:lnTo>
                    <a:pt x="52" y="102"/>
                  </a:lnTo>
                  <a:lnTo>
                    <a:pt x="50" y="88"/>
                  </a:lnTo>
                  <a:lnTo>
                    <a:pt x="52" y="79"/>
                  </a:lnTo>
                  <a:lnTo>
                    <a:pt x="54" y="73"/>
                  </a:lnTo>
                  <a:lnTo>
                    <a:pt x="55" y="67"/>
                  </a:lnTo>
                  <a:lnTo>
                    <a:pt x="59" y="65"/>
                  </a:lnTo>
                  <a:lnTo>
                    <a:pt x="67" y="63"/>
                  </a:lnTo>
                  <a:lnTo>
                    <a:pt x="71" y="59"/>
                  </a:lnTo>
                  <a:lnTo>
                    <a:pt x="67" y="44"/>
                  </a:lnTo>
                  <a:lnTo>
                    <a:pt x="59" y="33"/>
                  </a:lnTo>
                  <a:lnTo>
                    <a:pt x="54" y="21"/>
                  </a:lnTo>
                  <a:lnTo>
                    <a:pt x="54" y="6"/>
                  </a:lnTo>
                  <a:lnTo>
                    <a:pt x="19" y="0"/>
                  </a:ln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  <a:lnTo>
                    <a:pt x="23" y="96"/>
                  </a:lnTo>
                  <a:lnTo>
                    <a:pt x="25" y="109"/>
                  </a:lnTo>
                  <a:lnTo>
                    <a:pt x="30" y="127"/>
                  </a:lnTo>
                  <a:lnTo>
                    <a:pt x="40" y="140"/>
                  </a:lnTo>
                  <a:lnTo>
                    <a:pt x="55" y="146"/>
                  </a:lnTo>
                  <a:lnTo>
                    <a:pt x="71" y="157"/>
                  </a:lnTo>
                  <a:lnTo>
                    <a:pt x="75" y="155"/>
                  </a:lnTo>
                </a:path>
              </a:pathLst>
            </a:custGeom>
            <a:solidFill>
              <a:srgbClr val="FF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3" name="Freeform 297"/>
            <p:cNvSpPr>
              <a:spLocks/>
            </p:cNvSpPr>
            <p:nvPr/>
          </p:nvSpPr>
          <p:spPr bwMode="auto">
            <a:xfrm>
              <a:off x="7319963" y="5527675"/>
              <a:ext cx="242887" cy="136525"/>
            </a:xfrm>
            <a:custGeom>
              <a:avLst/>
              <a:gdLst>
                <a:gd name="T0" fmla="*/ 128 w 134"/>
                <a:gd name="T1" fmla="*/ 25 h 90"/>
                <a:gd name="T2" fmla="*/ 122 w 134"/>
                <a:gd name="T3" fmla="*/ 13 h 90"/>
                <a:gd name="T4" fmla="*/ 90 w 134"/>
                <a:gd name="T5" fmla="*/ 23 h 90"/>
                <a:gd name="T6" fmla="*/ 74 w 134"/>
                <a:gd name="T7" fmla="*/ 0 h 90"/>
                <a:gd name="T8" fmla="*/ 55 w 134"/>
                <a:gd name="T9" fmla="*/ 8 h 90"/>
                <a:gd name="T10" fmla="*/ 59 w 134"/>
                <a:gd name="T11" fmla="*/ 23 h 90"/>
                <a:gd name="T12" fmla="*/ 11 w 134"/>
                <a:gd name="T13" fmla="*/ 36 h 90"/>
                <a:gd name="T14" fmla="*/ 11 w 134"/>
                <a:gd name="T15" fmla="*/ 38 h 90"/>
                <a:gd name="T16" fmla="*/ 5 w 134"/>
                <a:gd name="T17" fmla="*/ 59 h 90"/>
                <a:gd name="T18" fmla="*/ 0 w 134"/>
                <a:gd name="T19" fmla="*/ 69 h 90"/>
                <a:gd name="T20" fmla="*/ 21 w 134"/>
                <a:gd name="T21" fmla="*/ 90 h 90"/>
                <a:gd name="T22" fmla="*/ 74 w 134"/>
                <a:gd name="T23" fmla="*/ 67 h 90"/>
                <a:gd name="T24" fmla="*/ 90 w 134"/>
                <a:gd name="T25" fmla="*/ 71 h 90"/>
                <a:gd name="T26" fmla="*/ 99 w 134"/>
                <a:gd name="T27" fmla="*/ 65 h 90"/>
                <a:gd name="T28" fmla="*/ 90 w 134"/>
                <a:gd name="T29" fmla="*/ 52 h 90"/>
                <a:gd name="T30" fmla="*/ 115 w 134"/>
                <a:gd name="T31" fmla="*/ 38 h 90"/>
                <a:gd name="T32" fmla="*/ 121 w 134"/>
                <a:gd name="T33" fmla="*/ 42 h 90"/>
                <a:gd name="T34" fmla="*/ 134 w 134"/>
                <a:gd name="T35" fmla="*/ 36 h 90"/>
                <a:gd name="T36" fmla="*/ 128 w 134"/>
                <a:gd name="T37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4" h="90">
                  <a:moveTo>
                    <a:pt x="128" y="25"/>
                  </a:moveTo>
                  <a:lnTo>
                    <a:pt x="122" y="13"/>
                  </a:lnTo>
                  <a:lnTo>
                    <a:pt x="90" y="23"/>
                  </a:lnTo>
                  <a:lnTo>
                    <a:pt x="74" y="0"/>
                  </a:lnTo>
                  <a:lnTo>
                    <a:pt x="55" y="8"/>
                  </a:lnTo>
                  <a:lnTo>
                    <a:pt x="59" y="2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5" y="59"/>
                  </a:lnTo>
                  <a:lnTo>
                    <a:pt x="0" y="69"/>
                  </a:lnTo>
                  <a:lnTo>
                    <a:pt x="21" y="90"/>
                  </a:lnTo>
                  <a:lnTo>
                    <a:pt x="74" y="67"/>
                  </a:lnTo>
                  <a:lnTo>
                    <a:pt x="90" y="71"/>
                  </a:lnTo>
                  <a:lnTo>
                    <a:pt x="99" y="65"/>
                  </a:lnTo>
                  <a:lnTo>
                    <a:pt x="90" y="52"/>
                  </a:lnTo>
                  <a:lnTo>
                    <a:pt x="115" y="38"/>
                  </a:lnTo>
                  <a:lnTo>
                    <a:pt x="121" y="42"/>
                  </a:lnTo>
                  <a:lnTo>
                    <a:pt x="134" y="36"/>
                  </a:lnTo>
                  <a:lnTo>
                    <a:pt x="128" y="25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4" name="Freeform 298"/>
            <p:cNvSpPr>
              <a:spLocks/>
            </p:cNvSpPr>
            <p:nvPr/>
          </p:nvSpPr>
          <p:spPr bwMode="auto">
            <a:xfrm>
              <a:off x="7319963" y="5527675"/>
              <a:ext cx="242887" cy="136525"/>
            </a:xfrm>
            <a:custGeom>
              <a:avLst/>
              <a:gdLst>
                <a:gd name="T0" fmla="*/ 128 w 134"/>
                <a:gd name="T1" fmla="*/ 25 h 90"/>
                <a:gd name="T2" fmla="*/ 122 w 134"/>
                <a:gd name="T3" fmla="*/ 13 h 90"/>
                <a:gd name="T4" fmla="*/ 90 w 134"/>
                <a:gd name="T5" fmla="*/ 23 h 90"/>
                <a:gd name="T6" fmla="*/ 74 w 134"/>
                <a:gd name="T7" fmla="*/ 0 h 90"/>
                <a:gd name="T8" fmla="*/ 55 w 134"/>
                <a:gd name="T9" fmla="*/ 8 h 90"/>
                <a:gd name="T10" fmla="*/ 59 w 134"/>
                <a:gd name="T11" fmla="*/ 23 h 90"/>
                <a:gd name="T12" fmla="*/ 11 w 134"/>
                <a:gd name="T13" fmla="*/ 36 h 90"/>
                <a:gd name="T14" fmla="*/ 11 w 134"/>
                <a:gd name="T15" fmla="*/ 38 h 90"/>
                <a:gd name="T16" fmla="*/ 5 w 134"/>
                <a:gd name="T17" fmla="*/ 59 h 90"/>
                <a:gd name="T18" fmla="*/ 0 w 134"/>
                <a:gd name="T19" fmla="*/ 69 h 90"/>
                <a:gd name="T20" fmla="*/ 21 w 134"/>
                <a:gd name="T21" fmla="*/ 90 h 90"/>
                <a:gd name="T22" fmla="*/ 74 w 134"/>
                <a:gd name="T23" fmla="*/ 67 h 90"/>
                <a:gd name="T24" fmla="*/ 90 w 134"/>
                <a:gd name="T25" fmla="*/ 71 h 90"/>
                <a:gd name="T26" fmla="*/ 99 w 134"/>
                <a:gd name="T27" fmla="*/ 65 h 90"/>
                <a:gd name="T28" fmla="*/ 90 w 134"/>
                <a:gd name="T29" fmla="*/ 52 h 90"/>
                <a:gd name="T30" fmla="*/ 115 w 134"/>
                <a:gd name="T31" fmla="*/ 38 h 90"/>
                <a:gd name="T32" fmla="*/ 121 w 134"/>
                <a:gd name="T33" fmla="*/ 42 h 90"/>
                <a:gd name="T34" fmla="*/ 134 w 134"/>
                <a:gd name="T35" fmla="*/ 36 h 90"/>
                <a:gd name="T36" fmla="*/ 128 w 134"/>
                <a:gd name="T37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4" h="90">
                  <a:moveTo>
                    <a:pt x="128" y="25"/>
                  </a:moveTo>
                  <a:lnTo>
                    <a:pt x="122" y="13"/>
                  </a:lnTo>
                  <a:lnTo>
                    <a:pt x="90" y="23"/>
                  </a:lnTo>
                  <a:lnTo>
                    <a:pt x="74" y="0"/>
                  </a:lnTo>
                  <a:lnTo>
                    <a:pt x="55" y="8"/>
                  </a:lnTo>
                  <a:lnTo>
                    <a:pt x="59" y="2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5" y="59"/>
                  </a:lnTo>
                  <a:lnTo>
                    <a:pt x="0" y="69"/>
                  </a:lnTo>
                  <a:lnTo>
                    <a:pt x="21" y="90"/>
                  </a:lnTo>
                  <a:lnTo>
                    <a:pt x="74" y="67"/>
                  </a:lnTo>
                  <a:lnTo>
                    <a:pt x="90" y="71"/>
                  </a:lnTo>
                  <a:lnTo>
                    <a:pt x="99" y="65"/>
                  </a:lnTo>
                  <a:lnTo>
                    <a:pt x="90" y="52"/>
                  </a:lnTo>
                  <a:lnTo>
                    <a:pt x="115" y="38"/>
                  </a:lnTo>
                  <a:lnTo>
                    <a:pt x="121" y="42"/>
                  </a:lnTo>
                  <a:lnTo>
                    <a:pt x="134" y="36"/>
                  </a:lnTo>
                  <a:lnTo>
                    <a:pt x="128" y="25"/>
                  </a:lnTo>
                </a:path>
              </a:pathLst>
            </a:custGeom>
            <a:solidFill>
              <a:srgbClr val="FF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5" name="Freeform 299"/>
            <p:cNvSpPr>
              <a:spLocks/>
            </p:cNvSpPr>
            <p:nvPr/>
          </p:nvSpPr>
          <p:spPr bwMode="auto">
            <a:xfrm>
              <a:off x="7232650" y="5699125"/>
              <a:ext cx="301625" cy="200025"/>
            </a:xfrm>
            <a:custGeom>
              <a:avLst/>
              <a:gdLst>
                <a:gd name="T0" fmla="*/ 25 w 167"/>
                <a:gd name="T1" fmla="*/ 134 h 134"/>
                <a:gd name="T2" fmla="*/ 15 w 167"/>
                <a:gd name="T3" fmla="*/ 102 h 134"/>
                <a:gd name="T4" fmla="*/ 5 w 167"/>
                <a:gd name="T5" fmla="*/ 90 h 134"/>
                <a:gd name="T6" fmla="*/ 4 w 167"/>
                <a:gd name="T7" fmla="*/ 83 h 134"/>
                <a:gd name="T8" fmla="*/ 2 w 167"/>
                <a:gd name="T9" fmla="*/ 81 h 134"/>
                <a:gd name="T10" fmla="*/ 0 w 167"/>
                <a:gd name="T11" fmla="*/ 67 h 134"/>
                <a:gd name="T12" fmla="*/ 2 w 167"/>
                <a:gd name="T13" fmla="*/ 58 h 134"/>
                <a:gd name="T14" fmla="*/ 4 w 167"/>
                <a:gd name="T15" fmla="*/ 52 h 134"/>
                <a:gd name="T16" fmla="*/ 5 w 167"/>
                <a:gd name="T17" fmla="*/ 46 h 134"/>
                <a:gd name="T18" fmla="*/ 9 w 167"/>
                <a:gd name="T19" fmla="*/ 44 h 134"/>
                <a:gd name="T20" fmla="*/ 17 w 167"/>
                <a:gd name="T21" fmla="*/ 42 h 134"/>
                <a:gd name="T22" fmla="*/ 21 w 167"/>
                <a:gd name="T23" fmla="*/ 38 h 134"/>
                <a:gd name="T24" fmla="*/ 17 w 167"/>
                <a:gd name="T25" fmla="*/ 23 h 134"/>
                <a:gd name="T26" fmla="*/ 9 w 167"/>
                <a:gd name="T27" fmla="*/ 12 h 134"/>
                <a:gd name="T28" fmla="*/ 4 w 167"/>
                <a:gd name="T29" fmla="*/ 0 h 134"/>
                <a:gd name="T30" fmla="*/ 40 w 167"/>
                <a:gd name="T31" fmla="*/ 12 h 134"/>
                <a:gd name="T32" fmla="*/ 82 w 167"/>
                <a:gd name="T33" fmla="*/ 4 h 134"/>
                <a:gd name="T34" fmla="*/ 96 w 167"/>
                <a:gd name="T35" fmla="*/ 2 h 134"/>
                <a:gd name="T36" fmla="*/ 167 w 167"/>
                <a:gd name="T37" fmla="*/ 79 h 134"/>
                <a:gd name="T38" fmla="*/ 107 w 167"/>
                <a:gd name="T39" fmla="*/ 115 h 134"/>
                <a:gd name="T40" fmla="*/ 25 w 167"/>
                <a:gd name="T4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7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  <a:lnTo>
                    <a:pt x="40" y="12"/>
                  </a:lnTo>
                  <a:lnTo>
                    <a:pt x="82" y="4"/>
                  </a:lnTo>
                  <a:lnTo>
                    <a:pt x="96" y="2"/>
                  </a:lnTo>
                  <a:lnTo>
                    <a:pt x="167" y="79"/>
                  </a:lnTo>
                  <a:lnTo>
                    <a:pt x="107" y="115"/>
                  </a:lnTo>
                  <a:lnTo>
                    <a:pt x="25" y="134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6" name="Freeform 300"/>
            <p:cNvSpPr>
              <a:spLocks/>
            </p:cNvSpPr>
            <p:nvPr/>
          </p:nvSpPr>
          <p:spPr bwMode="auto">
            <a:xfrm>
              <a:off x="7232650" y="5699125"/>
              <a:ext cx="301625" cy="200025"/>
            </a:xfrm>
            <a:custGeom>
              <a:avLst/>
              <a:gdLst>
                <a:gd name="T0" fmla="*/ 25 w 167"/>
                <a:gd name="T1" fmla="*/ 134 h 134"/>
                <a:gd name="T2" fmla="*/ 15 w 167"/>
                <a:gd name="T3" fmla="*/ 102 h 134"/>
                <a:gd name="T4" fmla="*/ 5 w 167"/>
                <a:gd name="T5" fmla="*/ 90 h 134"/>
                <a:gd name="T6" fmla="*/ 4 w 167"/>
                <a:gd name="T7" fmla="*/ 83 h 134"/>
                <a:gd name="T8" fmla="*/ 2 w 167"/>
                <a:gd name="T9" fmla="*/ 81 h 134"/>
                <a:gd name="T10" fmla="*/ 0 w 167"/>
                <a:gd name="T11" fmla="*/ 67 h 134"/>
                <a:gd name="T12" fmla="*/ 2 w 167"/>
                <a:gd name="T13" fmla="*/ 58 h 134"/>
                <a:gd name="T14" fmla="*/ 4 w 167"/>
                <a:gd name="T15" fmla="*/ 52 h 134"/>
                <a:gd name="T16" fmla="*/ 5 w 167"/>
                <a:gd name="T17" fmla="*/ 46 h 134"/>
                <a:gd name="T18" fmla="*/ 9 w 167"/>
                <a:gd name="T19" fmla="*/ 44 h 134"/>
                <a:gd name="T20" fmla="*/ 17 w 167"/>
                <a:gd name="T21" fmla="*/ 42 h 134"/>
                <a:gd name="T22" fmla="*/ 21 w 167"/>
                <a:gd name="T23" fmla="*/ 38 h 134"/>
                <a:gd name="T24" fmla="*/ 17 w 167"/>
                <a:gd name="T25" fmla="*/ 23 h 134"/>
                <a:gd name="T26" fmla="*/ 9 w 167"/>
                <a:gd name="T27" fmla="*/ 12 h 134"/>
                <a:gd name="T28" fmla="*/ 4 w 167"/>
                <a:gd name="T29" fmla="*/ 0 h 134"/>
                <a:gd name="T30" fmla="*/ 40 w 167"/>
                <a:gd name="T31" fmla="*/ 12 h 134"/>
                <a:gd name="T32" fmla="*/ 82 w 167"/>
                <a:gd name="T33" fmla="*/ 4 h 134"/>
                <a:gd name="T34" fmla="*/ 96 w 167"/>
                <a:gd name="T35" fmla="*/ 2 h 134"/>
                <a:gd name="T36" fmla="*/ 167 w 167"/>
                <a:gd name="T37" fmla="*/ 79 h 134"/>
                <a:gd name="T38" fmla="*/ 107 w 167"/>
                <a:gd name="T39" fmla="*/ 115 h 134"/>
                <a:gd name="T40" fmla="*/ 25 w 167"/>
                <a:gd name="T4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7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  <a:lnTo>
                    <a:pt x="40" y="12"/>
                  </a:lnTo>
                  <a:lnTo>
                    <a:pt x="82" y="4"/>
                  </a:lnTo>
                  <a:lnTo>
                    <a:pt x="96" y="2"/>
                  </a:lnTo>
                  <a:lnTo>
                    <a:pt x="167" y="79"/>
                  </a:lnTo>
                  <a:lnTo>
                    <a:pt x="107" y="115"/>
                  </a:lnTo>
                  <a:lnTo>
                    <a:pt x="25" y="134"/>
                  </a:lnTo>
                </a:path>
              </a:pathLst>
            </a:custGeom>
            <a:solidFill>
              <a:srgbClr val="941651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7" name="Freeform 301"/>
            <p:cNvSpPr>
              <a:spLocks/>
            </p:cNvSpPr>
            <p:nvPr/>
          </p:nvSpPr>
          <p:spPr bwMode="auto">
            <a:xfrm>
              <a:off x="7113588" y="5402263"/>
              <a:ext cx="366712" cy="312737"/>
            </a:xfrm>
            <a:custGeom>
              <a:avLst/>
              <a:gdLst>
                <a:gd name="T0" fmla="*/ 14 w 204"/>
                <a:gd name="T1" fmla="*/ 29 h 212"/>
                <a:gd name="T2" fmla="*/ 8 w 204"/>
                <a:gd name="T3" fmla="*/ 39 h 212"/>
                <a:gd name="T4" fmla="*/ 0 w 204"/>
                <a:gd name="T5" fmla="*/ 48 h 212"/>
                <a:gd name="T6" fmla="*/ 0 w 204"/>
                <a:gd name="T7" fmla="*/ 58 h 212"/>
                <a:gd name="T8" fmla="*/ 4 w 204"/>
                <a:gd name="T9" fmla="*/ 66 h 212"/>
                <a:gd name="T10" fmla="*/ 4 w 204"/>
                <a:gd name="T11" fmla="*/ 73 h 212"/>
                <a:gd name="T12" fmla="*/ 8 w 204"/>
                <a:gd name="T13" fmla="*/ 77 h 212"/>
                <a:gd name="T14" fmla="*/ 16 w 204"/>
                <a:gd name="T15" fmla="*/ 91 h 212"/>
                <a:gd name="T16" fmla="*/ 29 w 204"/>
                <a:gd name="T17" fmla="*/ 102 h 212"/>
                <a:gd name="T18" fmla="*/ 35 w 204"/>
                <a:gd name="T19" fmla="*/ 114 h 212"/>
                <a:gd name="T20" fmla="*/ 39 w 204"/>
                <a:gd name="T21" fmla="*/ 125 h 212"/>
                <a:gd name="T22" fmla="*/ 35 w 204"/>
                <a:gd name="T23" fmla="*/ 137 h 212"/>
                <a:gd name="T24" fmla="*/ 37 w 204"/>
                <a:gd name="T25" fmla="*/ 146 h 212"/>
                <a:gd name="T26" fmla="*/ 39 w 204"/>
                <a:gd name="T27" fmla="*/ 156 h 212"/>
                <a:gd name="T28" fmla="*/ 33 w 204"/>
                <a:gd name="T29" fmla="*/ 164 h 212"/>
                <a:gd name="T30" fmla="*/ 33 w 204"/>
                <a:gd name="T31" fmla="*/ 171 h 212"/>
                <a:gd name="T32" fmla="*/ 35 w 204"/>
                <a:gd name="T33" fmla="*/ 179 h 212"/>
                <a:gd name="T34" fmla="*/ 70 w 204"/>
                <a:gd name="T35" fmla="*/ 185 h 212"/>
                <a:gd name="T36" fmla="*/ 70 w 204"/>
                <a:gd name="T37" fmla="*/ 200 h 212"/>
                <a:gd name="T38" fmla="*/ 106 w 204"/>
                <a:gd name="T39" fmla="*/ 212 h 212"/>
                <a:gd name="T40" fmla="*/ 148 w 204"/>
                <a:gd name="T41" fmla="*/ 204 h 212"/>
                <a:gd name="T42" fmla="*/ 156 w 204"/>
                <a:gd name="T43" fmla="*/ 192 h 212"/>
                <a:gd name="T44" fmla="*/ 167 w 204"/>
                <a:gd name="T45" fmla="*/ 194 h 212"/>
                <a:gd name="T46" fmla="*/ 169 w 204"/>
                <a:gd name="T47" fmla="*/ 185 h 212"/>
                <a:gd name="T48" fmla="*/ 204 w 204"/>
                <a:gd name="T49" fmla="*/ 173 h 212"/>
                <a:gd name="T50" fmla="*/ 204 w 204"/>
                <a:gd name="T51" fmla="*/ 156 h 212"/>
                <a:gd name="T52" fmla="*/ 188 w 204"/>
                <a:gd name="T53" fmla="*/ 152 h 212"/>
                <a:gd name="T54" fmla="*/ 135 w 204"/>
                <a:gd name="T55" fmla="*/ 175 h 212"/>
                <a:gd name="T56" fmla="*/ 114 w 204"/>
                <a:gd name="T57" fmla="*/ 154 h 212"/>
                <a:gd name="T58" fmla="*/ 119 w 204"/>
                <a:gd name="T59" fmla="*/ 144 h 212"/>
                <a:gd name="T60" fmla="*/ 125 w 204"/>
                <a:gd name="T61" fmla="*/ 123 h 212"/>
                <a:gd name="T62" fmla="*/ 125 w 204"/>
                <a:gd name="T63" fmla="*/ 121 h 212"/>
                <a:gd name="T64" fmla="*/ 123 w 204"/>
                <a:gd name="T65" fmla="*/ 118 h 212"/>
                <a:gd name="T66" fmla="*/ 114 w 204"/>
                <a:gd name="T67" fmla="*/ 112 h 212"/>
                <a:gd name="T68" fmla="*/ 110 w 204"/>
                <a:gd name="T69" fmla="*/ 106 h 212"/>
                <a:gd name="T70" fmla="*/ 114 w 204"/>
                <a:gd name="T71" fmla="*/ 102 h 212"/>
                <a:gd name="T72" fmla="*/ 121 w 204"/>
                <a:gd name="T73" fmla="*/ 100 h 212"/>
                <a:gd name="T74" fmla="*/ 131 w 204"/>
                <a:gd name="T75" fmla="*/ 89 h 212"/>
                <a:gd name="T76" fmla="*/ 133 w 204"/>
                <a:gd name="T77" fmla="*/ 83 h 212"/>
                <a:gd name="T78" fmla="*/ 133 w 204"/>
                <a:gd name="T79" fmla="*/ 81 h 212"/>
                <a:gd name="T80" fmla="*/ 93 w 204"/>
                <a:gd name="T81" fmla="*/ 68 h 212"/>
                <a:gd name="T82" fmla="*/ 93 w 204"/>
                <a:gd name="T83" fmla="*/ 27 h 212"/>
                <a:gd name="T84" fmla="*/ 39 w 204"/>
                <a:gd name="T85" fmla="*/ 0 h 212"/>
                <a:gd name="T86" fmla="*/ 33 w 204"/>
                <a:gd name="T87" fmla="*/ 10 h 212"/>
                <a:gd name="T88" fmla="*/ 25 w 204"/>
                <a:gd name="T89" fmla="*/ 12 h 212"/>
                <a:gd name="T90" fmla="*/ 22 w 204"/>
                <a:gd name="T91" fmla="*/ 18 h 212"/>
                <a:gd name="T92" fmla="*/ 14 w 204"/>
                <a:gd name="T93" fmla="*/ 29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04" h="212">
                  <a:moveTo>
                    <a:pt x="14" y="29"/>
                  </a:moveTo>
                  <a:lnTo>
                    <a:pt x="8" y="39"/>
                  </a:lnTo>
                  <a:lnTo>
                    <a:pt x="0" y="48"/>
                  </a:lnTo>
                  <a:lnTo>
                    <a:pt x="0" y="58"/>
                  </a:lnTo>
                  <a:lnTo>
                    <a:pt x="4" y="66"/>
                  </a:lnTo>
                  <a:lnTo>
                    <a:pt x="4" y="73"/>
                  </a:lnTo>
                  <a:lnTo>
                    <a:pt x="8" y="77"/>
                  </a:lnTo>
                  <a:lnTo>
                    <a:pt x="16" y="91"/>
                  </a:lnTo>
                  <a:lnTo>
                    <a:pt x="29" y="102"/>
                  </a:lnTo>
                  <a:lnTo>
                    <a:pt x="35" y="114"/>
                  </a:lnTo>
                  <a:lnTo>
                    <a:pt x="39" y="125"/>
                  </a:lnTo>
                  <a:lnTo>
                    <a:pt x="35" y="137"/>
                  </a:lnTo>
                  <a:lnTo>
                    <a:pt x="37" y="146"/>
                  </a:lnTo>
                  <a:lnTo>
                    <a:pt x="39" y="156"/>
                  </a:lnTo>
                  <a:lnTo>
                    <a:pt x="33" y="164"/>
                  </a:lnTo>
                  <a:lnTo>
                    <a:pt x="33" y="171"/>
                  </a:lnTo>
                  <a:lnTo>
                    <a:pt x="35" y="179"/>
                  </a:lnTo>
                  <a:lnTo>
                    <a:pt x="70" y="185"/>
                  </a:lnTo>
                  <a:lnTo>
                    <a:pt x="70" y="200"/>
                  </a:lnTo>
                  <a:lnTo>
                    <a:pt x="106" y="212"/>
                  </a:lnTo>
                  <a:lnTo>
                    <a:pt x="148" y="204"/>
                  </a:lnTo>
                  <a:lnTo>
                    <a:pt x="156" y="192"/>
                  </a:lnTo>
                  <a:lnTo>
                    <a:pt x="167" y="194"/>
                  </a:lnTo>
                  <a:lnTo>
                    <a:pt x="169" y="185"/>
                  </a:lnTo>
                  <a:lnTo>
                    <a:pt x="204" y="173"/>
                  </a:lnTo>
                  <a:lnTo>
                    <a:pt x="204" y="156"/>
                  </a:lnTo>
                  <a:lnTo>
                    <a:pt x="188" y="152"/>
                  </a:lnTo>
                  <a:lnTo>
                    <a:pt x="135" y="175"/>
                  </a:lnTo>
                  <a:lnTo>
                    <a:pt x="114" y="154"/>
                  </a:lnTo>
                  <a:lnTo>
                    <a:pt x="119" y="144"/>
                  </a:lnTo>
                  <a:lnTo>
                    <a:pt x="125" y="123"/>
                  </a:lnTo>
                  <a:lnTo>
                    <a:pt x="125" y="121"/>
                  </a:lnTo>
                  <a:lnTo>
                    <a:pt x="123" y="118"/>
                  </a:lnTo>
                  <a:lnTo>
                    <a:pt x="114" y="112"/>
                  </a:lnTo>
                  <a:lnTo>
                    <a:pt x="110" y="106"/>
                  </a:lnTo>
                  <a:lnTo>
                    <a:pt x="114" y="102"/>
                  </a:lnTo>
                  <a:lnTo>
                    <a:pt x="121" y="100"/>
                  </a:lnTo>
                  <a:lnTo>
                    <a:pt x="131" y="89"/>
                  </a:lnTo>
                  <a:lnTo>
                    <a:pt x="133" y="83"/>
                  </a:lnTo>
                  <a:lnTo>
                    <a:pt x="133" y="81"/>
                  </a:lnTo>
                  <a:lnTo>
                    <a:pt x="93" y="68"/>
                  </a:lnTo>
                  <a:lnTo>
                    <a:pt x="93" y="27"/>
                  </a:lnTo>
                  <a:lnTo>
                    <a:pt x="39" y="0"/>
                  </a:lnTo>
                  <a:lnTo>
                    <a:pt x="33" y="10"/>
                  </a:lnTo>
                  <a:lnTo>
                    <a:pt x="25" y="12"/>
                  </a:lnTo>
                  <a:lnTo>
                    <a:pt x="22" y="18"/>
                  </a:lnTo>
                  <a:lnTo>
                    <a:pt x="14" y="29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8" name="Freeform 302"/>
            <p:cNvSpPr>
              <a:spLocks/>
            </p:cNvSpPr>
            <p:nvPr/>
          </p:nvSpPr>
          <p:spPr bwMode="auto">
            <a:xfrm>
              <a:off x="7380288" y="5534025"/>
              <a:ext cx="493712" cy="371475"/>
            </a:xfrm>
            <a:custGeom>
              <a:avLst/>
              <a:gdLst>
                <a:gd name="T0" fmla="*/ 252 w 273"/>
                <a:gd name="T1" fmla="*/ 174 h 253"/>
                <a:gd name="T2" fmla="*/ 252 w 273"/>
                <a:gd name="T3" fmla="*/ 94 h 253"/>
                <a:gd name="T4" fmla="*/ 215 w 273"/>
                <a:gd name="T5" fmla="*/ 94 h 253"/>
                <a:gd name="T6" fmla="*/ 215 w 273"/>
                <a:gd name="T7" fmla="*/ 75 h 253"/>
                <a:gd name="T8" fmla="*/ 200 w 273"/>
                <a:gd name="T9" fmla="*/ 71 h 253"/>
                <a:gd name="T10" fmla="*/ 192 w 273"/>
                <a:gd name="T11" fmla="*/ 63 h 253"/>
                <a:gd name="T12" fmla="*/ 192 w 273"/>
                <a:gd name="T13" fmla="*/ 44 h 253"/>
                <a:gd name="T14" fmla="*/ 156 w 273"/>
                <a:gd name="T15" fmla="*/ 0 h 253"/>
                <a:gd name="T16" fmla="*/ 94 w 273"/>
                <a:gd name="T17" fmla="*/ 23 h 253"/>
                <a:gd name="T18" fmla="*/ 100 w 273"/>
                <a:gd name="T19" fmla="*/ 34 h 253"/>
                <a:gd name="T20" fmla="*/ 87 w 273"/>
                <a:gd name="T21" fmla="*/ 40 h 253"/>
                <a:gd name="T22" fmla="*/ 81 w 273"/>
                <a:gd name="T23" fmla="*/ 36 h 253"/>
                <a:gd name="T24" fmla="*/ 56 w 273"/>
                <a:gd name="T25" fmla="*/ 50 h 253"/>
                <a:gd name="T26" fmla="*/ 65 w 273"/>
                <a:gd name="T27" fmla="*/ 63 h 253"/>
                <a:gd name="T28" fmla="*/ 56 w 273"/>
                <a:gd name="T29" fmla="*/ 69 h 253"/>
                <a:gd name="T30" fmla="*/ 56 w 273"/>
                <a:gd name="T31" fmla="*/ 86 h 253"/>
                <a:gd name="T32" fmla="*/ 21 w 273"/>
                <a:gd name="T33" fmla="*/ 98 h 253"/>
                <a:gd name="T34" fmla="*/ 19 w 273"/>
                <a:gd name="T35" fmla="*/ 107 h 253"/>
                <a:gd name="T36" fmla="*/ 8 w 273"/>
                <a:gd name="T37" fmla="*/ 105 h 253"/>
                <a:gd name="T38" fmla="*/ 0 w 273"/>
                <a:gd name="T39" fmla="*/ 117 h 253"/>
                <a:gd name="T40" fmla="*/ 14 w 273"/>
                <a:gd name="T41" fmla="*/ 115 h 253"/>
                <a:gd name="T42" fmla="*/ 85 w 273"/>
                <a:gd name="T43" fmla="*/ 192 h 253"/>
                <a:gd name="T44" fmla="*/ 104 w 273"/>
                <a:gd name="T45" fmla="*/ 213 h 253"/>
                <a:gd name="T46" fmla="*/ 110 w 273"/>
                <a:gd name="T47" fmla="*/ 215 h 253"/>
                <a:gd name="T48" fmla="*/ 115 w 273"/>
                <a:gd name="T49" fmla="*/ 215 h 253"/>
                <a:gd name="T50" fmla="*/ 119 w 273"/>
                <a:gd name="T51" fmla="*/ 215 h 253"/>
                <a:gd name="T52" fmla="*/ 125 w 273"/>
                <a:gd name="T53" fmla="*/ 207 h 253"/>
                <a:gd name="T54" fmla="*/ 133 w 273"/>
                <a:gd name="T55" fmla="*/ 201 h 253"/>
                <a:gd name="T56" fmla="*/ 217 w 273"/>
                <a:gd name="T57" fmla="*/ 201 h 253"/>
                <a:gd name="T58" fmla="*/ 217 w 273"/>
                <a:gd name="T59" fmla="*/ 253 h 253"/>
                <a:gd name="T60" fmla="*/ 273 w 273"/>
                <a:gd name="T61" fmla="*/ 247 h 253"/>
                <a:gd name="T62" fmla="*/ 252 w 273"/>
                <a:gd name="T63" fmla="*/ 201 h 253"/>
                <a:gd name="T64" fmla="*/ 252 w 273"/>
                <a:gd name="T65" fmla="*/ 17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3" h="253">
                  <a:moveTo>
                    <a:pt x="252" y="174"/>
                  </a:moveTo>
                  <a:lnTo>
                    <a:pt x="252" y="94"/>
                  </a:lnTo>
                  <a:lnTo>
                    <a:pt x="215" y="94"/>
                  </a:lnTo>
                  <a:lnTo>
                    <a:pt x="215" y="75"/>
                  </a:lnTo>
                  <a:lnTo>
                    <a:pt x="200" y="71"/>
                  </a:lnTo>
                  <a:lnTo>
                    <a:pt x="192" y="63"/>
                  </a:lnTo>
                  <a:lnTo>
                    <a:pt x="192" y="44"/>
                  </a:lnTo>
                  <a:lnTo>
                    <a:pt x="156" y="0"/>
                  </a:lnTo>
                  <a:lnTo>
                    <a:pt x="94" y="23"/>
                  </a:lnTo>
                  <a:lnTo>
                    <a:pt x="100" y="34"/>
                  </a:lnTo>
                  <a:lnTo>
                    <a:pt x="87" y="40"/>
                  </a:lnTo>
                  <a:lnTo>
                    <a:pt x="81" y="36"/>
                  </a:lnTo>
                  <a:lnTo>
                    <a:pt x="56" y="50"/>
                  </a:lnTo>
                  <a:lnTo>
                    <a:pt x="65" y="63"/>
                  </a:lnTo>
                  <a:lnTo>
                    <a:pt x="56" y="69"/>
                  </a:lnTo>
                  <a:lnTo>
                    <a:pt x="56" y="86"/>
                  </a:lnTo>
                  <a:lnTo>
                    <a:pt x="21" y="98"/>
                  </a:lnTo>
                  <a:lnTo>
                    <a:pt x="19" y="107"/>
                  </a:lnTo>
                  <a:lnTo>
                    <a:pt x="8" y="105"/>
                  </a:lnTo>
                  <a:lnTo>
                    <a:pt x="0" y="117"/>
                  </a:lnTo>
                  <a:lnTo>
                    <a:pt x="14" y="115"/>
                  </a:lnTo>
                  <a:lnTo>
                    <a:pt x="85" y="192"/>
                  </a:lnTo>
                  <a:lnTo>
                    <a:pt x="104" y="213"/>
                  </a:lnTo>
                  <a:lnTo>
                    <a:pt x="110" y="215"/>
                  </a:lnTo>
                  <a:lnTo>
                    <a:pt x="115" y="215"/>
                  </a:lnTo>
                  <a:lnTo>
                    <a:pt x="119" y="215"/>
                  </a:lnTo>
                  <a:lnTo>
                    <a:pt x="125" y="207"/>
                  </a:lnTo>
                  <a:lnTo>
                    <a:pt x="133" y="201"/>
                  </a:lnTo>
                  <a:lnTo>
                    <a:pt x="217" y="201"/>
                  </a:lnTo>
                  <a:lnTo>
                    <a:pt x="217" y="253"/>
                  </a:lnTo>
                  <a:lnTo>
                    <a:pt x="273" y="247"/>
                  </a:lnTo>
                  <a:lnTo>
                    <a:pt x="252" y="201"/>
                  </a:lnTo>
                  <a:lnTo>
                    <a:pt x="252" y="174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9" name="Freeform 303"/>
            <p:cNvSpPr>
              <a:spLocks/>
            </p:cNvSpPr>
            <p:nvPr/>
          </p:nvSpPr>
          <p:spPr bwMode="auto">
            <a:xfrm>
              <a:off x="7380288" y="5516563"/>
              <a:ext cx="493712" cy="388937"/>
            </a:xfrm>
            <a:custGeom>
              <a:avLst/>
              <a:gdLst>
                <a:gd name="T0" fmla="*/ 252 w 273"/>
                <a:gd name="T1" fmla="*/ 174 h 253"/>
                <a:gd name="T2" fmla="*/ 252 w 273"/>
                <a:gd name="T3" fmla="*/ 94 h 253"/>
                <a:gd name="T4" fmla="*/ 215 w 273"/>
                <a:gd name="T5" fmla="*/ 94 h 253"/>
                <a:gd name="T6" fmla="*/ 215 w 273"/>
                <a:gd name="T7" fmla="*/ 75 h 253"/>
                <a:gd name="T8" fmla="*/ 200 w 273"/>
                <a:gd name="T9" fmla="*/ 71 h 253"/>
                <a:gd name="T10" fmla="*/ 192 w 273"/>
                <a:gd name="T11" fmla="*/ 63 h 253"/>
                <a:gd name="T12" fmla="*/ 192 w 273"/>
                <a:gd name="T13" fmla="*/ 44 h 253"/>
                <a:gd name="T14" fmla="*/ 156 w 273"/>
                <a:gd name="T15" fmla="*/ 0 h 253"/>
                <a:gd name="T16" fmla="*/ 94 w 273"/>
                <a:gd name="T17" fmla="*/ 23 h 253"/>
                <a:gd name="T18" fmla="*/ 100 w 273"/>
                <a:gd name="T19" fmla="*/ 34 h 253"/>
                <a:gd name="T20" fmla="*/ 87 w 273"/>
                <a:gd name="T21" fmla="*/ 40 h 253"/>
                <a:gd name="T22" fmla="*/ 81 w 273"/>
                <a:gd name="T23" fmla="*/ 36 h 253"/>
                <a:gd name="T24" fmla="*/ 56 w 273"/>
                <a:gd name="T25" fmla="*/ 50 h 253"/>
                <a:gd name="T26" fmla="*/ 65 w 273"/>
                <a:gd name="T27" fmla="*/ 63 h 253"/>
                <a:gd name="T28" fmla="*/ 56 w 273"/>
                <a:gd name="T29" fmla="*/ 69 h 253"/>
                <a:gd name="T30" fmla="*/ 56 w 273"/>
                <a:gd name="T31" fmla="*/ 86 h 253"/>
                <a:gd name="T32" fmla="*/ 21 w 273"/>
                <a:gd name="T33" fmla="*/ 98 h 253"/>
                <a:gd name="T34" fmla="*/ 19 w 273"/>
                <a:gd name="T35" fmla="*/ 107 h 253"/>
                <a:gd name="T36" fmla="*/ 8 w 273"/>
                <a:gd name="T37" fmla="*/ 105 h 253"/>
                <a:gd name="T38" fmla="*/ 0 w 273"/>
                <a:gd name="T39" fmla="*/ 117 h 253"/>
                <a:gd name="T40" fmla="*/ 14 w 273"/>
                <a:gd name="T41" fmla="*/ 115 h 253"/>
                <a:gd name="T42" fmla="*/ 85 w 273"/>
                <a:gd name="T43" fmla="*/ 192 h 253"/>
                <a:gd name="T44" fmla="*/ 104 w 273"/>
                <a:gd name="T45" fmla="*/ 213 h 253"/>
                <a:gd name="T46" fmla="*/ 110 w 273"/>
                <a:gd name="T47" fmla="*/ 215 h 253"/>
                <a:gd name="T48" fmla="*/ 115 w 273"/>
                <a:gd name="T49" fmla="*/ 215 h 253"/>
                <a:gd name="T50" fmla="*/ 119 w 273"/>
                <a:gd name="T51" fmla="*/ 215 h 253"/>
                <a:gd name="T52" fmla="*/ 125 w 273"/>
                <a:gd name="T53" fmla="*/ 207 h 253"/>
                <a:gd name="T54" fmla="*/ 133 w 273"/>
                <a:gd name="T55" fmla="*/ 201 h 253"/>
                <a:gd name="T56" fmla="*/ 217 w 273"/>
                <a:gd name="T57" fmla="*/ 201 h 253"/>
                <a:gd name="T58" fmla="*/ 217 w 273"/>
                <a:gd name="T59" fmla="*/ 253 h 253"/>
                <a:gd name="T60" fmla="*/ 273 w 273"/>
                <a:gd name="T61" fmla="*/ 247 h 253"/>
                <a:gd name="T62" fmla="*/ 252 w 273"/>
                <a:gd name="T63" fmla="*/ 201 h 253"/>
                <a:gd name="T64" fmla="*/ 252 w 273"/>
                <a:gd name="T65" fmla="*/ 17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3" h="253">
                  <a:moveTo>
                    <a:pt x="252" y="174"/>
                  </a:moveTo>
                  <a:lnTo>
                    <a:pt x="252" y="94"/>
                  </a:lnTo>
                  <a:lnTo>
                    <a:pt x="215" y="94"/>
                  </a:lnTo>
                  <a:lnTo>
                    <a:pt x="215" y="75"/>
                  </a:lnTo>
                  <a:lnTo>
                    <a:pt x="200" y="71"/>
                  </a:lnTo>
                  <a:lnTo>
                    <a:pt x="192" y="63"/>
                  </a:lnTo>
                  <a:lnTo>
                    <a:pt x="192" y="44"/>
                  </a:lnTo>
                  <a:lnTo>
                    <a:pt x="156" y="0"/>
                  </a:lnTo>
                  <a:lnTo>
                    <a:pt x="94" y="23"/>
                  </a:lnTo>
                  <a:lnTo>
                    <a:pt x="100" y="34"/>
                  </a:lnTo>
                  <a:lnTo>
                    <a:pt x="87" y="40"/>
                  </a:lnTo>
                  <a:lnTo>
                    <a:pt x="81" y="36"/>
                  </a:lnTo>
                  <a:lnTo>
                    <a:pt x="56" y="50"/>
                  </a:lnTo>
                  <a:lnTo>
                    <a:pt x="65" y="63"/>
                  </a:lnTo>
                  <a:lnTo>
                    <a:pt x="56" y="69"/>
                  </a:lnTo>
                  <a:lnTo>
                    <a:pt x="56" y="86"/>
                  </a:lnTo>
                  <a:lnTo>
                    <a:pt x="21" y="98"/>
                  </a:lnTo>
                  <a:lnTo>
                    <a:pt x="19" y="107"/>
                  </a:lnTo>
                  <a:lnTo>
                    <a:pt x="8" y="105"/>
                  </a:lnTo>
                  <a:lnTo>
                    <a:pt x="0" y="117"/>
                  </a:lnTo>
                  <a:lnTo>
                    <a:pt x="14" y="115"/>
                  </a:lnTo>
                  <a:lnTo>
                    <a:pt x="85" y="192"/>
                  </a:lnTo>
                  <a:lnTo>
                    <a:pt x="104" y="213"/>
                  </a:lnTo>
                  <a:lnTo>
                    <a:pt x="110" y="215"/>
                  </a:lnTo>
                  <a:lnTo>
                    <a:pt x="115" y="215"/>
                  </a:lnTo>
                  <a:lnTo>
                    <a:pt x="119" y="215"/>
                  </a:lnTo>
                  <a:lnTo>
                    <a:pt x="125" y="207"/>
                  </a:lnTo>
                  <a:lnTo>
                    <a:pt x="133" y="201"/>
                  </a:lnTo>
                  <a:lnTo>
                    <a:pt x="217" y="201"/>
                  </a:lnTo>
                  <a:lnTo>
                    <a:pt x="217" y="253"/>
                  </a:lnTo>
                  <a:lnTo>
                    <a:pt x="273" y="247"/>
                  </a:lnTo>
                  <a:lnTo>
                    <a:pt x="252" y="201"/>
                  </a:lnTo>
                  <a:lnTo>
                    <a:pt x="252" y="174"/>
                  </a:lnTo>
                </a:path>
              </a:pathLst>
            </a:custGeom>
            <a:solidFill>
              <a:srgbClr val="00823B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0" name="Freeform 304"/>
            <p:cNvSpPr>
              <a:spLocks/>
            </p:cNvSpPr>
            <p:nvPr/>
          </p:nvSpPr>
          <p:spPr bwMode="auto">
            <a:xfrm>
              <a:off x="7662863" y="5467350"/>
              <a:ext cx="439737" cy="322263"/>
            </a:xfrm>
            <a:custGeom>
              <a:avLst/>
              <a:gdLst>
                <a:gd name="T0" fmla="*/ 243 w 243"/>
                <a:gd name="T1" fmla="*/ 190 h 216"/>
                <a:gd name="T2" fmla="*/ 193 w 243"/>
                <a:gd name="T3" fmla="*/ 203 h 216"/>
                <a:gd name="T4" fmla="*/ 161 w 243"/>
                <a:gd name="T5" fmla="*/ 190 h 216"/>
                <a:gd name="T6" fmla="*/ 96 w 243"/>
                <a:gd name="T7" fmla="*/ 216 h 216"/>
                <a:gd name="T8" fmla="*/ 96 w 243"/>
                <a:gd name="T9" fmla="*/ 136 h 216"/>
                <a:gd name="T10" fmla="*/ 59 w 243"/>
                <a:gd name="T11" fmla="*/ 136 h 216"/>
                <a:gd name="T12" fmla="*/ 59 w 243"/>
                <a:gd name="T13" fmla="*/ 117 h 216"/>
                <a:gd name="T14" fmla="*/ 44 w 243"/>
                <a:gd name="T15" fmla="*/ 113 h 216"/>
                <a:gd name="T16" fmla="*/ 36 w 243"/>
                <a:gd name="T17" fmla="*/ 105 h 216"/>
                <a:gd name="T18" fmla="*/ 36 w 243"/>
                <a:gd name="T19" fmla="*/ 86 h 216"/>
                <a:gd name="T20" fmla="*/ 0 w 243"/>
                <a:gd name="T21" fmla="*/ 42 h 216"/>
                <a:gd name="T22" fmla="*/ 101 w 243"/>
                <a:gd name="T23" fmla="*/ 36 h 216"/>
                <a:gd name="T24" fmla="*/ 122 w 243"/>
                <a:gd name="T25" fmla="*/ 0 h 216"/>
                <a:gd name="T26" fmla="*/ 186 w 243"/>
                <a:gd name="T27" fmla="*/ 34 h 216"/>
                <a:gd name="T28" fmla="*/ 178 w 243"/>
                <a:gd name="T29" fmla="*/ 36 h 216"/>
                <a:gd name="T30" fmla="*/ 169 w 243"/>
                <a:gd name="T31" fmla="*/ 53 h 216"/>
                <a:gd name="T32" fmla="*/ 161 w 243"/>
                <a:gd name="T33" fmla="*/ 65 h 216"/>
                <a:gd name="T34" fmla="*/ 161 w 243"/>
                <a:gd name="T35" fmla="*/ 71 h 216"/>
                <a:gd name="T36" fmla="*/ 169 w 243"/>
                <a:gd name="T37" fmla="*/ 74 h 216"/>
                <a:gd name="T38" fmla="*/ 172 w 243"/>
                <a:gd name="T39" fmla="*/ 86 h 216"/>
                <a:gd name="T40" fmla="*/ 174 w 243"/>
                <a:gd name="T41" fmla="*/ 99 h 216"/>
                <a:gd name="T42" fmla="*/ 169 w 243"/>
                <a:gd name="T43" fmla="*/ 115 h 216"/>
                <a:gd name="T44" fmla="*/ 169 w 243"/>
                <a:gd name="T45" fmla="*/ 122 h 216"/>
                <a:gd name="T46" fmla="*/ 201 w 243"/>
                <a:gd name="T47" fmla="*/ 161 h 216"/>
                <a:gd name="T48" fmla="*/ 243 w 243"/>
                <a:gd name="T49" fmla="*/ 19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3" h="216">
                  <a:moveTo>
                    <a:pt x="243" y="190"/>
                  </a:moveTo>
                  <a:lnTo>
                    <a:pt x="193" y="203"/>
                  </a:lnTo>
                  <a:lnTo>
                    <a:pt x="161" y="190"/>
                  </a:lnTo>
                  <a:lnTo>
                    <a:pt x="96" y="216"/>
                  </a:lnTo>
                  <a:lnTo>
                    <a:pt x="96" y="136"/>
                  </a:lnTo>
                  <a:lnTo>
                    <a:pt x="59" y="136"/>
                  </a:lnTo>
                  <a:lnTo>
                    <a:pt x="59" y="117"/>
                  </a:lnTo>
                  <a:lnTo>
                    <a:pt x="44" y="113"/>
                  </a:lnTo>
                  <a:lnTo>
                    <a:pt x="36" y="105"/>
                  </a:lnTo>
                  <a:lnTo>
                    <a:pt x="36" y="86"/>
                  </a:lnTo>
                  <a:lnTo>
                    <a:pt x="0" y="42"/>
                  </a:lnTo>
                  <a:lnTo>
                    <a:pt x="101" y="36"/>
                  </a:lnTo>
                  <a:lnTo>
                    <a:pt x="122" y="0"/>
                  </a:lnTo>
                  <a:lnTo>
                    <a:pt x="186" y="34"/>
                  </a:lnTo>
                  <a:lnTo>
                    <a:pt x="178" y="36"/>
                  </a:lnTo>
                  <a:lnTo>
                    <a:pt x="169" y="53"/>
                  </a:lnTo>
                  <a:lnTo>
                    <a:pt x="161" y="65"/>
                  </a:lnTo>
                  <a:lnTo>
                    <a:pt x="161" y="71"/>
                  </a:lnTo>
                  <a:lnTo>
                    <a:pt x="169" y="74"/>
                  </a:lnTo>
                  <a:lnTo>
                    <a:pt x="172" y="86"/>
                  </a:lnTo>
                  <a:lnTo>
                    <a:pt x="174" y="99"/>
                  </a:lnTo>
                  <a:lnTo>
                    <a:pt x="169" y="115"/>
                  </a:lnTo>
                  <a:lnTo>
                    <a:pt x="169" y="122"/>
                  </a:lnTo>
                  <a:lnTo>
                    <a:pt x="201" y="161"/>
                  </a:lnTo>
                  <a:lnTo>
                    <a:pt x="243" y="190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1" name="Freeform 305"/>
            <p:cNvSpPr>
              <a:spLocks/>
            </p:cNvSpPr>
            <p:nvPr/>
          </p:nvSpPr>
          <p:spPr bwMode="auto">
            <a:xfrm>
              <a:off x="7662863" y="5467350"/>
              <a:ext cx="439737" cy="322263"/>
            </a:xfrm>
            <a:custGeom>
              <a:avLst/>
              <a:gdLst>
                <a:gd name="T0" fmla="*/ 243 w 243"/>
                <a:gd name="T1" fmla="*/ 190 h 216"/>
                <a:gd name="T2" fmla="*/ 193 w 243"/>
                <a:gd name="T3" fmla="*/ 203 h 216"/>
                <a:gd name="T4" fmla="*/ 161 w 243"/>
                <a:gd name="T5" fmla="*/ 190 h 216"/>
                <a:gd name="T6" fmla="*/ 96 w 243"/>
                <a:gd name="T7" fmla="*/ 216 h 216"/>
                <a:gd name="T8" fmla="*/ 96 w 243"/>
                <a:gd name="T9" fmla="*/ 136 h 216"/>
                <a:gd name="T10" fmla="*/ 59 w 243"/>
                <a:gd name="T11" fmla="*/ 136 h 216"/>
                <a:gd name="T12" fmla="*/ 59 w 243"/>
                <a:gd name="T13" fmla="*/ 117 h 216"/>
                <a:gd name="T14" fmla="*/ 44 w 243"/>
                <a:gd name="T15" fmla="*/ 113 h 216"/>
                <a:gd name="T16" fmla="*/ 36 w 243"/>
                <a:gd name="T17" fmla="*/ 105 h 216"/>
                <a:gd name="T18" fmla="*/ 36 w 243"/>
                <a:gd name="T19" fmla="*/ 86 h 216"/>
                <a:gd name="T20" fmla="*/ 0 w 243"/>
                <a:gd name="T21" fmla="*/ 42 h 216"/>
                <a:gd name="T22" fmla="*/ 101 w 243"/>
                <a:gd name="T23" fmla="*/ 36 h 216"/>
                <a:gd name="T24" fmla="*/ 122 w 243"/>
                <a:gd name="T25" fmla="*/ 0 h 216"/>
                <a:gd name="T26" fmla="*/ 186 w 243"/>
                <a:gd name="T27" fmla="*/ 34 h 216"/>
                <a:gd name="T28" fmla="*/ 178 w 243"/>
                <a:gd name="T29" fmla="*/ 36 h 216"/>
                <a:gd name="T30" fmla="*/ 169 w 243"/>
                <a:gd name="T31" fmla="*/ 53 h 216"/>
                <a:gd name="T32" fmla="*/ 161 w 243"/>
                <a:gd name="T33" fmla="*/ 65 h 216"/>
                <a:gd name="T34" fmla="*/ 161 w 243"/>
                <a:gd name="T35" fmla="*/ 71 h 216"/>
                <a:gd name="T36" fmla="*/ 169 w 243"/>
                <a:gd name="T37" fmla="*/ 74 h 216"/>
                <a:gd name="T38" fmla="*/ 172 w 243"/>
                <a:gd name="T39" fmla="*/ 86 h 216"/>
                <a:gd name="T40" fmla="*/ 174 w 243"/>
                <a:gd name="T41" fmla="*/ 99 h 216"/>
                <a:gd name="T42" fmla="*/ 169 w 243"/>
                <a:gd name="T43" fmla="*/ 115 h 216"/>
                <a:gd name="T44" fmla="*/ 169 w 243"/>
                <a:gd name="T45" fmla="*/ 122 h 216"/>
                <a:gd name="T46" fmla="*/ 201 w 243"/>
                <a:gd name="T47" fmla="*/ 161 h 216"/>
                <a:gd name="T48" fmla="*/ 243 w 243"/>
                <a:gd name="T49" fmla="*/ 19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3" h="216">
                  <a:moveTo>
                    <a:pt x="243" y="190"/>
                  </a:moveTo>
                  <a:lnTo>
                    <a:pt x="193" y="203"/>
                  </a:lnTo>
                  <a:lnTo>
                    <a:pt x="161" y="190"/>
                  </a:lnTo>
                  <a:lnTo>
                    <a:pt x="96" y="216"/>
                  </a:lnTo>
                  <a:lnTo>
                    <a:pt x="96" y="136"/>
                  </a:lnTo>
                  <a:lnTo>
                    <a:pt x="59" y="136"/>
                  </a:lnTo>
                  <a:lnTo>
                    <a:pt x="59" y="117"/>
                  </a:lnTo>
                  <a:lnTo>
                    <a:pt x="44" y="113"/>
                  </a:lnTo>
                  <a:lnTo>
                    <a:pt x="36" y="105"/>
                  </a:lnTo>
                  <a:lnTo>
                    <a:pt x="36" y="86"/>
                  </a:lnTo>
                  <a:lnTo>
                    <a:pt x="0" y="42"/>
                  </a:lnTo>
                  <a:lnTo>
                    <a:pt x="101" y="36"/>
                  </a:lnTo>
                  <a:lnTo>
                    <a:pt x="122" y="0"/>
                  </a:lnTo>
                  <a:lnTo>
                    <a:pt x="186" y="34"/>
                  </a:lnTo>
                  <a:lnTo>
                    <a:pt x="178" y="36"/>
                  </a:lnTo>
                  <a:lnTo>
                    <a:pt x="169" y="53"/>
                  </a:lnTo>
                  <a:lnTo>
                    <a:pt x="161" y="65"/>
                  </a:lnTo>
                  <a:lnTo>
                    <a:pt x="161" y="71"/>
                  </a:lnTo>
                  <a:lnTo>
                    <a:pt x="169" y="74"/>
                  </a:lnTo>
                  <a:lnTo>
                    <a:pt x="172" y="86"/>
                  </a:lnTo>
                  <a:lnTo>
                    <a:pt x="174" y="99"/>
                  </a:lnTo>
                  <a:lnTo>
                    <a:pt x="169" y="115"/>
                  </a:lnTo>
                  <a:lnTo>
                    <a:pt x="169" y="122"/>
                  </a:lnTo>
                  <a:lnTo>
                    <a:pt x="201" y="161"/>
                  </a:lnTo>
                  <a:lnTo>
                    <a:pt x="243" y="190"/>
                  </a:lnTo>
                </a:path>
              </a:pathLst>
            </a:custGeom>
            <a:solidFill>
              <a:srgbClr val="00823B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2" name="Freeform 306"/>
            <p:cNvSpPr>
              <a:spLocks/>
            </p:cNvSpPr>
            <p:nvPr/>
          </p:nvSpPr>
          <p:spPr bwMode="auto">
            <a:xfrm>
              <a:off x="7113588" y="5189538"/>
              <a:ext cx="771525" cy="392112"/>
            </a:xfrm>
            <a:custGeom>
              <a:avLst/>
              <a:gdLst>
                <a:gd name="T0" fmla="*/ 14 w 426"/>
                <a:gd name="T1" fmla="*/ 119 h 268"/>
                <a:gd name="T2" fmla="*/ 73 w 426"/>
                <a:gd name="T3" fmla="*/ 119 h 268"/>
                <a:gd name="T4" fmla="*/ 81 w 426"/>
                <a:gd name="T5" fmla="*/ 119 h 268"/>
                <a:gd name="T6" fmla="*/ 94 w 426"/>
                <a:gd name="T7" fmla="*/ 123 h 268"/>
                <a:gd name="T8" fmla="*/ 106 w 426"/>
                <a:gd name="T9" fmla="*/ 119 h 268"/>
                <a:gd name="T10" fmla="*/ 123 w 426"/>
                <a:gd name="T11" fmla="*/ 119 h 268"/>
                <a:gd name="T12" fmla="*/ 127 w 426"/>
                <a:gd name="T13" fmla="*/ 111 h 268"/>
                <a:gd name="T14" fmla="*/ 127 w 426"/>
                <a:gd name="T15" fmla="*/ 101 h 268"/>
                <a:gd name="T16" fmla="*/ 127 w 426"/>
                <a:gd name="T17" fmla="*/ 96 h 268"/>
                <a:gd name="T18" fmla="*/ 135 w 426"/>
                <a:gd name="T19" fmla="*/ 90 h 268"/>
                <a:gd name="T20" fmla="*/ 142 w 426"/>
                <a:gd name="T21" fmla="*/ 90 h 268"/>
                <a:gd name="T22" fmla="*/ 146 w 426"/>
                <a:gd name="T23" fmla="*/ 88 h 268"/>
                <a:gd name="T24" fmla="*/ 146 w 426"/>
                <a:gd name="T25" fmla="*/ 82 h 268"/>
                <a:gd name="T26" fmla="*/ 150 w 426"/>
                <a:gd name="T27" fmla="*/ 78 h 268"/>
                <a:gd name="T28" fmla="*/ 160 w 426"/>
                <a:gd name="T29" fmla="*/ 80 h 268"/>
                <a:gd name="T30" fmla="*/ 165 w 426"/>
                <a:gd name="T31" fmla="*/ 78 h 268"/>
                <a:gd name="T32" fmla="*/ 171 w 426"/>
                <a:gd name="T33" fmla="*/ 69 h 268"/>
                <a:gd name="T34" fmla="*/ 179 w 426"/>
                <a:gd name="T35" fmla="*/ 65 h 268"/>
                <a:gd name="T36" fmla="*/ 179 w 426"/>
                <a:gd name="T37" fmla="*/ 57 h 268"/>
                <a:gd name="T38" fmla="*/ 188 w 426"/>
                <a:gd name="T39" fmla="*/ 53 h 268"/>
                <a:gd name="T40" fmla="*/ 196 w 426"/>
                <a:gd name="T41" fmla="*/ 46 h 268"/>
                <a:gd name="T42" fmla="*/ 206 w 426"/>
                <a:gd name="T43" fmla="*/ 36 h 268"/>
                <a:gd name="T44" fmla="*/ 196 w 426"/>
                <a:gd name="T45" fmla="*/ 30 h 268"/>
                <a:gd name="T46" fmla="*/ 206 w 426"/>
                <a:gd name="T47" fmla="*/ 23 h 268"/>
                <a:gd name="T48" fmla="*/ 213 w 426"/>
                <a:gd name="T49" fmla="*/ 17 h 268"/>
                <a:gd name="T50" fmla="*/ 221 w 426"/>
                <a:gd name="T51" fmla="*/ 13 h 268"/>
                <a:gd name="T52" fmla="*/ 229 w 426"/>
                <a:gd name="T53" fmla="*/ 0 h 268"/>
                <a:gd name="T54" fmla="*/ 365 w 426"/>
                <a:gd name="T55" fmla="*/ 78 h 268"/>
                <a:gd name="T56" fmla="*/ 342 w 426"/>
                <a:gd name="T57" fmla="*/ 142 h 268"/>
                <a:gd name="T58" fmla="*/ 426 w 426"/>
                <a:gd name="T59" fmla="*/ 192 h 268"/>
                <a:gd name="T60" fmla="*/ 405 w 426"/>
                <a:gd name="T61" fmla="*/ 228 h 268"/>
                <a:gd name="T62" fmla="*/ 304 w 426"/>
                <a:gd name="T63" fmla="*/ 234 h 268"/>
                <a:gd name="T64" fmla="*/ 242 w 426"/>
                <a:gd name="T65" fmla="*/ 257 h 268"/>
                <a:gd name="T66" fmla="*/ 236 w 426"/>
                <a:gd name="T67" fmla="*/ 245 h 268"/>
                <a:gd name="T68" fmla="*/ 204 w 426"/>
                <a:gd name="T69" fmla="*/ 255 h 268"/>
                <a:gd name="T70" fmla="*/ 188 w 426"/>
                <a:gd name="T71" fmla="*/ 232 h 268"/>
                <a:gd name="T72" fmla="*/ 169 w 426"/>
                <a:gd name="T73" fmla="*/ 240 h 268"/>
                <a:gd name="T74" fmla="*/ 173 w 426"/>
                <a:gd name="T75" fmla="*/ 255 h 268"/>
                <a:gd name="T76" fmla="*/ 125 w 426"/>
                <a:gd name="T77" fmla="*/ 268 h 268"/>
                <a:gd name="T78" fmla="*/ 123 w 426"/>
                <a:gd name="T79" fmla="*/ 265 h 268"/>
                <a:gd name="T80" fmla="*/ 114 w 426"/>
                <a:gd name="T81" fmla="*/ 259 h 268"/>
                <a:gd name="T82" fmla="*/ 110 w 426"/>
                <a:gd name="T83" fmla="*/ 253 h 268"/>
                <a:gd name="T84" fmla="*/ 114 w 426"/>
                <a:gd name="T85" fmla="*/ 249 h 268"/>
                <a:gd name="T86" fmla="*/ 121 w 426"/>
                <a:gd name="T87" fmla="*/ 247 h 268"/>
                <a:gd name="T88" fmla="*/ 131 w 426"/>
                <a:gd name="T89" fmla="*/ 236 h 268"/>
                <a:gd name="T90" fmla="*/ 133 w 426"/>
                <a:gd name="T91" fmla="*/ 230 h 268"/>
                <a:gd name="T92" fmla="*/ 133 w 426"/>
                <a:gd name="T93" fmla="*/ 228 h 268"/>
                <a:gd name="T94" fmla="*/ 93 w 426"/>
                <a:gd name="T95" fmla="*/ 215 h 268"/>
                <a:gd name="T96" fmla="*/ 93 w 426"/>
                <a:gd name="T97" fmla="*/ 174 h 268"/>
                <a:gd name="T98" fmla="*/ 39 w 426"/>
                <a:gd name="T99" fmla="*/ 147 h 268"/>
                <a:gd name="T100" fmla="*/ 22 w 426"/>
                <a:gd name="T101" fmla="*/ 140 h 268"/>
                <a:gd name="T102" fmla="*/ 0 w 426"/>
                <a:gd name="T103" fmla="*/ 119 h 268"/>
                <a:gd name="T104" fmla="*/ 14 w 426"/>
                <a:gd name="T105" fmla="*/ 119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26" h="268">
                  <a:moveTo>
                    <a:pt x="14" y="119"/>
                  </a:moveTo>
                  <a:lnTo>
                    <a:pt x="73" y="119"/>
                  </a:lnTo>
                  <a:lnTo>
                    <a:pt x="81" y="119"/>
                  </a:lnTo>
                  <a:lnTo>
                    <a:pt x="94" y="123"/>
                  </a:lnTo>
                  <a:lnTo>
                    <a:pt x="106" y="119"/>
                  </a:lnTo>
                  <a:lnTo>
                    <a:pt x="123" y="119"/>
                  </a:lnTo>
                  <a:lnTo>
                    <a:pt x="127" y="111"/>
                  </a:lnTo>
                  <a:lnTo>
                    <a:pt x="127" y="101"/>
                  </a:lnTo>
                  <a:lnTo>
                    <a:pt x="127" y="96"/>
                  </a:lnTo>
                  <a:lnTo>
                    <a:pt x="135" y="90"/>
                  </a:lnTo>
                  <a:lnTo>
                    <a:pt x="142" y="90"/>
                  </a:lnTo>
                  <a:lnTo>
                    <a:pt x="146" y="88"/>
                  </a:lnTo>
                  <a:lnTo>
                    <a:pt x="146" y="82"/>
                  </a:lnTo>
                  <a:lnTo>
                    <a:pt x="150" y="78"/>
                  </a:lnTo>
                  <a:lnTo>
                    <a:pt x="160" y="80"/>
                  </a:lnTo>
                  <a:lnTo>
                    <a:pt x="165" y="78"/>
                  </a:lnTo>
                  <a:lnTo>
                    <a:pt x="171" y="69"/>
                  </a:lnTo>
                  <a:lnTo>
                    <a:pt x="179" y="65"/>
                  </a:lnTo>
                  <a:lnTo>
                    <a:pt x="179" y="57"/>
                  </a:lnTo>
                  <a:lnTo>
                    <a:pt x="188" y="53"/>
                  </a:lnTo>
                  <a:lnTo>
                    <a:pt x="196" y="46"/>
                  </a:lnTo>
                  <a:lnTo>
                    <a:pt x="206" y="36"/>
                  </a:lnTo>
                  <a:lnTo>
                    <a:pt x="196" y="30"/>
                  </a:lnTo>
                  <a:lnTo>
                    <a:pt x="206" y="23"/>
                  </a:lnTo>
                  <a:lnTo>
                    <a:pt x="213" y="17"/>
                  </a:lnTo>
                  <a:lnTo>
                    <a:pt x="221" y="13"/>
                  </a:lnTo>
                  <a:lnTo>
                    <a:pt x="229" y="0"/>
                  </a:lnTo>
                  <a:lnTo>
                    <a:pt x="365" y="78"/>
                  </a:lnTo>
                  <a:lnTo>
                    <a:pt x="342" y="142"/>
                  </a:lnTo>
                  <a:lnTo>
                    <a:pt x="426" y="192"/>
                  </a:lnTo>
                  <a:lnTo>
                    <a:pt x="405" y="228"/>
                  </a:lnTo>
                  <a:lnTo>
                    <a:pt x="304" y="234"/>
                  </a:lnTo>
                  <a:lnTo>
                    <a:pt x="242" y="257"/>
                  </a:lnTo>
                  <a:lnTo>
                    <a:pt x="236" y="245"/>
                  </a:lnTo>
                  <a:lnTo>
                    <a:pt x="204" y="255"/>
                  </a:lnTo>
                  <a:lnTo>
                    <a:pt x="188" y="232"/>
                  </a:lnTo>
                  <a:lnTo>
                    <a:pt x="169" y="240"/>
                  </a:lnTo>
                  <a:lnTo>
                    <a:pt x="173" y="255"/>
                  </a:lnTo>
                  <a:lnTo>
                    <a:pt x="125" y="268"/>
                  </a:lnTo>
                  <a:lnTo>
                    <a:pt x="123" y="265"/>
                  </a:lnTo>
                  <a:lnTo>
                    <a:pt x="114" y="259"/>
                  </a:lnTo>
                  <a:lnTo>
                    <a:pt x="110" y="253"/>
                  </a:lnTo>
                  <a:lnTo>
                    <a:pt x="114" y="249"/>
                  </a:lnTo>
                  <a:lnTo>
                    <a:pt x="121" y="247"/>
                  </a:lnTo>
                  <a:lnTo>
                    <a:pt x="131" y="236"/>
                  </a:lnTo>
                  <a:lnTo>
                    <a:pt x="133" y="230"/>
                  </a:lnTo>
                  <a:lnTo>
                    <a:pt x="133" y="228"/>
                  </a:lnTo>
                  <a:lnTo>
                    <a:pt x="93" y="215"/>
                  </a:lnTo>
                  <a:lnTo>
                    <a:pt x="93" y="174"/>
                  </a:lnTo>
                  <a:lnTo>
                    <a:pt x="39" y="147"/>
                  </a:lnTo>
                  <a:lnTo>
                    <a:pt x="22" y="140"/>
                  </a:lnTo>
                  <a:lnTo>
                    <a:pt x="0" y="119"/>
                  </a:lnTo>
                  <a:lnTo>
                    <a:pt x="14" y="119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3" name="Freeform 307"/>
            <p:cNvSpPr>
              <a:spLocks/>
            </p:cNvSpPr>
            <p:nvPr/>
          </p:nvSpPr>
          <p:spPr bwMode="auto">
            <a:xfrm>
              <a:off x="7723188" y="5753100"/>
              <a:ext cx="511175" cy="715963"/>
            </a:xfrm>
            <a:custGeom>
              <a:avLst/>
              <a:gdLst>
                <a:gd name="T0" fmla="*/ 188 w 282"/>
                <a:gd name="T1" fmla="*/ 485 h 485"/>
                <a:gd name="T2" fmla="*/ 171 w 282"/>
                <a:gd name="T3" fmla="*/ 429 h 485"/>
                <a:gd name="T4" fmla="*/ 167 w 282"/>
                <a:gd name="T5" fmla="*/ 414 h 485"/>
                <a:gd name="T6" fmla="*/ 35 w 282"/>
                <a:gd name="T7" fmla="*/ 357 h 485"/>
                <a:gd name="T8" fmla="*/ 35 w 282"/>
                <a:gd name="T9" fmla="*/ 284 h 485"/>
                <a:gd name="T10" fmla="*/ 27 w 282"/>
                <a:gd name="T11" fmla="*/ 278 h 485"/>
                <a:gd name="T12" fmla="*/ 23 w 282"/>
                <a:gd name="T13" fmla="*/ 276 h 485"/>
                <a:gd name="T14" fmla="*/ 14 w 282"/>
                <a:gd name="T15" fmla="*/ 268 h 485"/>
                <a:gd name="T16" fmla="*/ 0 w 282"/>
                <a:gd name="T17" fmla="*/ 264 h 485"/>
                <a:gd name="T18" fmla="*/ 52 w 282"/>
                <a:gd name="T19" fmla="*/ 209 h 485"/>
                <a:gd name="T20" fmla="*/ 77 w 282"/>
                <a:gd name="T21" fmla="*/ 168 h 485"/>
                <a:gd name="T22" fmla="*/ 85 w 282"/>
                <a:gd name="T23" fmla="*/ 99 h 485"/>
                <a:gd name="T24" fmla="*/ 64 w 282"/>
                <a:gd name="T25" fmla="*/ 53 h 485"/>
                <a:gd name="T26" fmla="*/ 64 w 282"/>
                <a:gd name="T27" fmla="*/ 26 h 485"/>
                <a:gd name="T28" fmla="*/ 129 w 282"/>
                <a:gd name="T29" fmla="*/ 0 h 485"/>
                <a:gd name="T30" fmla="*/ 161 w 282"/>
                <a:gd name="T31" fmla="*/ 13 h 485"/>
                <a:gd name="T32" fmla="*/ 211 w 282"/>
                <a:gd name="T33" fmla="*/ 0 h 485"/>
                <a:gd name="T34" fmla="*/ 236 w 282"/>
                <a:gd name="T35" fmla="*/ 19 h 485"/>
                <a:gd name="T36" fmla="*/ 277 w 282"/>
                <a:gd name="T37" fmla="*/ 46 h 485"/>
                <a:gd name="T38" fmla="*/ 267 w 282"/>
                <a:gd name="T39" fmla="*/ 67 h 485"/>
                <a:gd name="T40" fmla="*/ 261 w 282"/>
                <a:gd name="T41" fmla="*/ 101 h 485"/>
                <a:gd name="T42" fmla="*/ 279 w 282"/>
                <a:gd name="T43" fmla="*/ 180 h 485"/>
                <a:gd name="T44" fmla="*/ 263 w 282"/>
                <a:gd name="T45" fmla="*/ 203 h 485"/>
                <a:gd name="T46" fmla="*/ 234 w 282"/>
                <a:gd name="T47" fmla="*/ 218 h 485"/>
                <a:gd name="T48" fmla="*/ 202 w 282"/>
                <a:gd name="T49" fmla="*/ 224 h 485"/>
                <a:gd name="T50" fmla="*/ 173 w 282"/>
                <a:gd name="T51" fmla="*/ 211 h 485"/>
                <a:gd name="T52" fmla="*/ 146 w 282"/>
                <a:gd name="T53" fmla="*/ 201 h 485"/>
                <a:gd name="T54" fmla="*/ 129 w 282"/>
                <a:gd name="T55" fmla="*/ 209 h 485"/>
                <a:gd name="T56" fmla="*/ 117 w 282"/>
                <a:gd name="T57" fmla="*/ 222 h 485"/>
                <a:gd name="T58" fmla="*/ 112 w 282"/>
                <a:gd name="T59" fmla="*/ 241 h 485"/>
                <a:gd name="T60" fmla="*/ 114 w 282"/>
                <a:gd name="T61" fmla="*/ 257 h 485"/>
                <a:gd name="T62" fmla="*/ 150 w 282"/>
                <a:gd name="T63" fmla="*/ 268 h 485"/>
                <a:gd name="T64" fmla="*/ 179 w 282"/>
                <a:gd name="T65" fmla="*/ 286 h 485"/>
                <a:gd name="T66" fmla="*/ 206 w 282"/>
                <a:gd name="T67" fmla="*/ 305 h 485"/>
                <a:gd name="T68" fmla="*/ 231 w 282"/>
                <a:gd name="T69" fmla="*/ 330 h 485"/>
                <a:gd name="T70" fmla="*/ 263 w 282"/>
                <a:gd name="T71" fmla="*/ 358 h 485"/>
                <a:gd name="T72" fmla="*/ 263 w 282"/>
                <a:gd name="T73" fmla="*/ 376 h 485"/>
                <a:gd name="T74" fmla="*/ 279 w 282"/>
                <a:gd name="T75" fmla="*/ 406 h 485"/>
                <a:gd name="T76" fmla="*/ 282 w 282"/>
                <a:gd name="T77" fmla="*/ 447 h 485"/>
                <a:gd name="T78" fmla="*/ 257 w 282"/>
                <a:gd name="T79" fmla="*/ 477 h 485"/>
                <a:gd name="T80" fmla="*/ 215 w 282"/>
                <a:gd name="T81" fmla="*/ 485 h 485"/>
                <a:gd name="T82" fmla="*/ 188 w 282"/>
                <a:gd name="T83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" h="485">
                  <a:moveTo>
                    <a:pt x="188" y="485"/>
                  </a:moveTo>
                  <a:lnTo>
                    <a:pt x="171" y="429"/>
                  </a:lnTo>
                  <a:lnTo>
                    <a:pt x="167" y="414"/>
                  </a:lnTo>
                  <a:lnTo>
                    <a:pt x="35" y="357"/>
                  </a:lnTo>
                  <a:lnTo>
                    <a:pt x="35" y="284"/>
                  </a:lnTo>
                  <a:lnTo>
                    <a:pt x="27" y="278"/>
                  </a:lnTo>
                  <a:lnTo>
                    <a:pt x="23" y="276"/>
                  </a:lnTo>
                  <a:lnTo>
                    <a:pt x="14" y="268"/>
                  </a:lnTo>
                  <a:lnTo>
                    <a:pt x="0" y="264"/>
                  </a:lnTo>
                  <a:lnTo>
                    <a:pt x="52" y="209"/>
                  </a:lnTo>
                  <a:lnTo>
                    <a:pt x="77" y="168"/>
                  </a:lnTo>
                  <a:lnTo>
                    <a:pt x="85" y="99"/>
                  </a:lnTo>
                  <a:lnTo>
                    <a:pt x="64" y="53"/>
                  </a:lnTo>
                  <a:lnTo>
                    <a:pt x="64" y="26"/>
                  </a:lnTo>
                  <a:lnTo>
                    <a:pt x="129" y="0"/>
                  </a:lnTo>
                  <a:lnTo>
                    <a:pt x="161" y="13"/>
                  </a:lnTo>
                  <a:lnTo>
                    <a:pt x="211" y="0"/>
                  </a:lnTo>
                  <a:lnTo>
                    <a:pt x="236" y="19"/>
                  </a:lnTo>
                  <a:lnTo>
                    <a:pt x="277" y="46"/>
                  </a:lnTo>
                  <a:lnTo>
                    <a:pt x="267" y="67"/>
                  </a:lnTo>
                  <a:lnTo>
                    <a:pt x="261" y="101"/>
                  </a:lnTo>
                  <a:lnTo>
                    <a:pt x="279" y="180"/>
                  </a:lnTo>
                  <a:lnTo>
                    <a:pt x="263" y="203"/>
                  </a:lnTo>
                  <a:lnTo>
                    <a:pt x="234" y="218"/>
                  </a:lnTo>
                  <a:lnTo>
                    <a:pt x="202" y="224"/>
                  </a:lnTo>
                  <a:lnTo>
                    <a:pt x="173" y="211"/>
                  </a:lnTo>
                  <a:lnTo>
                    <a:pt x="146" y="201"/>
                  </a:lnTo>
                  <a:lnTo>
                    <a:pt x="129" y="209"/>
                  </a:lnTo>
                  <a:lnTo>
                    <a:pt x="117" y="222"/>
                  </a:lnTo>
                  <a:lnTo>
                    <a:pt x="112" y="241"/>
                  </a:lnTo>
                  <a:lnTo>
                    <a:pt x="114" y="257"/>
                  </a:lnTo>
                  <a:lnTo>
                    <a:pt x="150" y="268"/>
                  </a:lnTo>
                  <a:lnTo>
                    <a:pt x="179" y="286"/>
                  </a:lnTo>
                  <a:lnTo>
                    <a:pt x="206" y="305"/>
                  </a:lnTo>
                  <a:lnTo>
                    <a:pt x="231" y="330"/>
                  </a:lnTo>
                  <a:lnTo>
                    <a:pt x="263" y="358"/>
                  </a:lnTo>
                  <a:lnTo>
                    <a:pt x="263" y="376"/>
                  </a:lnTo>
                  <a:lnTo>
                    <a:pt x="279" y="406"/>
                  </a:lnTo>
                  <a:lnTo>
                    <a:pt x="282" y="447"/>
                  </a:lnTo>
                  <a:lnTo>
                    <a:pt x="257" y="477"/>
                  </a:lnTo>
                  <a:lnTo>
                    <a:pt x="215" y="485"/>
                  </a:lnTo>
                  <a:lnTo>
                    <a:pt x="188" y="485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4" name="Freeform 308"/>
            <p:cNvSpPr>
              <a:spLocks/>
            </p:cNvSpPr>
            <p:nvPr/>
          </p:nvSpPr>
          <p:spPr bwMode="auto">
            <a:xfrm>
              <a:off x="7545388" y="5830888"/>
              <a:ext cx="328612" cy="314325"/>
            </a:xfrm>
            <a:custGeom>
              <a:avLst/>
              <a:gdLst>
                <a:gd name="T0" fmla="*/ 73 w 183"/>
                <a:gd name="T1" fmla="*/ 185 h 211"/>
                <a:gd name="T2" fmla="*/ 68 w 183"/>
                <a:gd name="T3" fmla="*/ 175 h 211"/>
                <a:gd name="T4" fmla="*/ 68 w 183"/>
                <a:gd name="T5" fmla="*/ 163 h 211"/>
                <a:gd name="T6" fmla="*/ 64 w 183"/>
                <a:gd name="T7" fmla="*/ 158 h 211"/>
                <a:gd name="T8" fmla="*/ 58 w 183"/>
                <a:gd name="T9" fmla="*/ 144 h 211"/>
                <a:gd name="T10" fmla="*/ 54 w 183"/>
                <a:gd name="T11" fmla="*/ 131 h 211"/>
                <a:gd name="T12" fmla="*/ 50 w 183"/>
                <a:gd name="T13" fmla="*/ 125 h 211"/>
                <a:gd name="T14" fmla="*/ 43 w 183"/>
                <a:gd name="T15" fmla="*/ 123 h 211"/>
                <a:gd name="T16" fmla="*/ 35 w 183"/>
                <a:gd name="T17" fmla="*/ 127 h 211"/>
                <a:gd name="T18" fmla="*/ 27 w 183"/>
                <a:gd name="T19" fmla="*/ 123 h 211"/>
                <a:gd name="T20" fmla="*/ 22 w 183"/>
                <a:gd name="T21" fmla="*/ 112 h 211"/>
                <a:gd name="T22" fmla="*/ 14 w 183"/>
                <a:gd name="T23" fmla="*/ 98 h 211"/>
                <a:gd name="T24" fmla="*/ 8 w 183"/>
                <a:gd name="T25" fmla="*/ 87 h 211"/>
                <a:gd name="T26" fmla="*/ 0 w 183"/>
                <a:gd name="T27" fmla="*/ 60 h 211"/>
                <a:gd name="T28" fmla="*/ 6 w 183"/>
                <a:gd name="T29" fmla="*/ 41 h 211"/>
                <a:gd name="T30" fmla="*/ 18 w 183"/>
                <a:gd name="T31" fmla="*/ 21 h 211"/>
                <a:gd name="T32" fmla="*/ 25 w 183"/>
                <a:gd name="T33" fmla="*/ 14 h 211"/>
                <a:gd name="T34" fmla="*/ 29 w 183"/>
                <a:gd name="T35" fmla="*/ 14 h 211"/>
                <a:gd name="T36" fmla="*/ 35 w 183"/>
                <a:gd name="T37" fmla="*/ 6 h 211"/>
                <a:gd name="T38" fmla="*/ 43 w 183"/>
                <a:gd name="T39" fmla="*/ 0 h 211"/>
                <a:gd name="T40" fmla="*/ 127 w 183"/>
                <a:gd name="T41" fmla="*/ 0 h 211"/>
                <a:gd name="T42" fmla="*/ 127 w 183"/>
                <a:gd name="T43" fmla="*/ 52 h 211"/>
                <a:gd name="T44" fmla="*/ 183 w 183"/>
                <a:gd name="T45" fmla="*/ 46 h 211"/>
                <a:gd name="T46" fmla="*/ 175 w 183"/>
                <a:gd name="T47" fmla="*/ 115 h 211"/>
                <a:gd name="T48" fmla="*/ 150 w 183"/>
                <a:gd name="T49" fmla="*/ 156 h 211"/>
                <a:gd name="T50" fmla="*/ 98 w 183"/>
                <a:gd name="T51" fmla="*/ 211 h 211"/>
                <a:gd name="T52" fmla="*/ 79 w 183"/>
                <a:gd name="T53" fmla="*/ 202 h 211"/>
                <a:gd name="T54" fmla="*/ 77 w 183"/>
                <a:gd name="T55" fmla="*/ 192 h 211"/>
                <a:gd name="T56" fmla="*/ 73 w 183"/>
                <a:gd name="T57" fmla="*/ 185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3" h="211">
                  <a:moveTo>
                    <a:pt x="73" y="185"/>
                  </a:moveTo>
                  <a:lnTo>
                    <a:pt x="68" y="175"/>
                  </a:lnTo>
                  <a:lnTo>
                    <a:pt x="68" y="163"/>
                  </a:lnTo>
                  <a:lnTo>
                    <a:pt x="64" y="158"/>
                  </a:lnTo>
                  <a:lnTo>
                    <a:pt x="58" y="144"/>
                  </a:lnTo>
                  <a:lnTo>
                    <a:pt x="54" y="131"/>
                  </a:lnTo>
                  <a:lnTo>
                    <a:pt x="50" y="125"/>
                  </a:lnTo>
                  <a:lnTo>
                    <a:pt x="43" y="123"/>
                  </a:lnTo>
                  <a:lnTo>
                    <a:pt x="35" y="127"/>
                  </a:lnTo>
                  <a:lnTo>
                    <a:pt x="27" y="123"/>
                  </a:lnTo>
                  <a:lnTo>
                    <a:pt x="22" y="112"/>
                  </a:lnTo>
                  <a:lnTo>
                    <a:pt x="14" y="98"/>
                  </a:lnTo>
                  <a:lnTo>
                    <a:pt x="8" y="87"/>
                  </a:lnTo>
                  <a:lnTo>
                    <a:pt x="0" y="60"/>
                  </a:lnTo>
                  <a:lnTo>
                    <a:pt x="6" y="41"/>
                  </a:lnTo>
                  <a:lnTo>
                    <a:pt x="18" y="21"/>
                  </a:lnTo>
                  <a:lnTo>
                    <a:pt x="25" y="14"/>
                  </a:lnTo>
                  <a:lnTo>
                    <a:pt x="29" y="14"/>
                  </a:lnTo>
                  <a:lnTo>
                    <a:pt x="35" y="6"/>
                  </a:lnTo>
                  <a:lnTo>
                    <a:pt x="43" y="0"/>
                  </a:lnTo>
                  <a:lnTo>
                    <a:pt x="127" y="0"/>
                  </a:lnTo>
                  <a:lnTo>
                    <a:pt x="127" y="52"/>
                  </a:lnTo>
                  <a:lnTo>
                    <a:pt x="183" y="46"/>
                  </a:lnTo>
                  <a:lnTo>
                    <a:pt x="175" y="115"/>
                  </a:lnTo>
                  <a:lnTo>
                    <a:pt x="150" y="156"/>
                  </a:lnTo>
                  <a:lnTo>
                    <a:pt x="98" y="211"/>
                  </a:lnTo>
                  <a:lnTo>
                    <a:pt x="79" y="202"/>
                  </a:lnTo>
                  <a:lnTo>
                    <a:pt x="77" y="192"/>
                  </a:lnTo>
                  <a:lnTo>
                    <a:pt x="73" y="185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5" name="Freeform 309"/>
            <p:cNvSpPr>
              <a:spLocks/>
            </p:cNvSpPr>
            <p:nvPr/>
          </p:nvSpPr>
          <p:spPr bwMode="auto">
            <a:xfrm>
              <a:off x="7264400" y="5816600"/>
              <a:ext cx="374650" cy="300038"/>
            </a:xfrm>
            <a:custGeom>
              <a:avLst/>
              <a:gdLst>
                <a:gd name="T0" fmla="*/ 6 w 207"/>
                <a:gd name="T1" fmla="*/ 55 h 203"/>
                <a:gd name="T2" fmla="*/ 88 w 207"/>
                <a:gd name="T3" fmla="*/ 36 h 203"/>
                <a:gd name="T4" fmla="*/ 148 w 207"/>
                <a:gd name="T5" fmla="*/ 0 h 203"/>
                <a:gd name="T6" fmla="*/ 167 w 207"/>
                <a:gd name="T7" fmla="*/ 21 h 203"/>
                <a:gd name="T8" fmla="*/ 173 w 207"/>
                <a:gd name="T9" fmla="*/ 23 h 203"/>
                <a:gd name="T10" fmla="*/ 178 w 207"/>
                <a:gd name="T11" fmla="*/ 23 h 203"/>
                <a:gd name="T12" fmla="*/ 171 w 207"/>
                <a:gd name="T13" fmla="*/ 30 h 203"/>
                <a:gd name="T14" fmla="*/ 159 w 207"/>
                <a:gd name="T15" fmla="*/ 50 h 203"/>
                <a:gd name="T16" fmla="*/ 153 w 207"/>
                <a:gd name="T17" fmla="*/ 69 h 203"/>
                <a:gd name="T18" fmla="*/ 161 w 207"/>
                <a:gd name="T19" fmla="*/ 96 h 203"/>
                <a:gd name="T20" fmla="*/ 167 w 207"/>
                <a:gd name="T21" fmla="*/ 107 h 203"/>
                <a:gd name="T22" fmla="*/ 175 w 207"/>
                <a:gd name="T23" fmla="*/ 121 h 203"/>
                <a:gd name="T24" fmla="*/ 180 w 207"/>
                <a:gd name="T25" fmla="*/ 132 h 203"/>
                <a:gd name="T26" fmla="*/ 188 w 207"/>
                <a:gd name="T27" fmla="*/ 136 h 203"/>
                <a:gd name="T28" fmla="*/ 196 w 207"/>
                <a:gd name="T29" fmla="*/ 132 h 203"/>
                <a:gd name="T30" fmla="*/ 203 w 207"/>
                <a:gd name="T31" fmla="*/ 134 h 203"/>
                <a:gd name="T32" fmla="*/ 207 w 207"/>
                <a:gd name="T33" fmla="*/ 140 h 203"/>
                <a:gd name="T34" fmla="*/ 163 w 207"/>
                <a:gd name="T35" fmla="*/ 157 h 203"/>
                <a:gd name="T36" fmla="*/ 92 w 207"/>
                <a:gd name="T37" fmla="*/ 157 h 203"/>
                <a:gd name="T38" fmla="*/ 100 w 207"/>
                <a:gd name="T39" fmla="*/ 180 h 203"/>
                <a:gd name="T40" fmla="*/ 103 w 207"/>
                <a:gd name="T41" fmla="*/ 192 h 203"/>
                <a:gd name="T42" fmla="*/ 100 w 207"/>
                <a:gd name="T43" fmla="*/ 197 h 203"/>
                <a:gd name="T44" fmla="*/ 94 w 207"/>
                <a:gd name="T45" fmla="*/ 199 h 203"/>
                <a:gd name="T46" fmla="*/ 80 w 207"/>
                <a:gd name="T47" fmla="*/ 203 h 203"/>
                <a:gd name="T48" fmla="*/ 38 w 207"/>
                <a:gd name="T49" fmla="*/ 128 h 203"/>
                <a:gd name="T50" fmla="*/ 0 w 207"/>
                <a:gd name="T51" fmla="*/ 86 h 203"/>
                <a:gd name="T52" fmla="*/ 6 w 207"/>
                <a:gd name="T53" fmla="*/ 55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7" h="203">
                  <a:moveTo>
                    <a:pt x="6" y="55"/>
                  </a:moveTo>
                  <a:lnTo>
                    <a:pt x="88" y="36"/>
                  </a:lnTo>
                  <a:lnTo>
                    <a:pt x="148" y="0"/>
                  </a:lnTo>
                  <a:lnTo>
                    <a:pt x="167" y="21"/>
                  </a:lnTo>
                  <a:lnTo>
                    <a:pt x="173" y="23"/>
                  </a:lnTo>
                  <a:lnTo>
                    <a:pt x="178" y="23"/>
                  </a:lnTo>
                  <a:lnTo>
                    <a:pt x="171" y="30"/>
                  </a:lnTo>
                  <a:lnTo>
                    <a:pt x="159" y="50"/>
                  </a:lnTo>
                  <a:lnTo>
                    <a:pt x="153" y="69"/>
                  </a:lnTo>
                  <a:lnTo>
                    <a:pt x="161" y="96"/>
                  </a:lnTo>
                  <a:lnTo>
                    <a:pt x="167" y="107"/>
                  </a:lnTo>
                  <a:lnTo>
                    <a:pt x="175" y="121"/>
                  </a:lnTo>
                  <a:lnTo>
                    <a:pt x="180" y="132"/>
                  </a:lnTo>
                  <a:lnTo>
                    <a:pt x="188" y="136"/>
                  </a:lnTo>
                  <a:lnTo>
                    <a:pt x="196" y="132"/>
                  </a:lnTo>
                  <a:lnTo>
                    <a:pt x="203" y="134"/>
                  </a:lnTo>
                  <a:lnTo>
                    <a:pt x="207" y="140"/>
                  </a:lnTo>
                  <a:lnTo>
                    <a:pt x="163" y="157"/>
                  </a:lnTo>
                  <a:lnTo>
                    <a:pt x="92" y="157"/>
                  </a:lnTo>
                  <a:lnTo>
                    <a:pt x="100" y="180"/>
                  </a:lnTo>
                  <a:lnTo>
                    <a:pt x="103" y="192"/>
                  </a:lnTo>
                  <a:lnTo>
                    <a:pt x="100" y="197"/>
                  </a:lnTo>
                  <a:lnTo>
                    <a:pt x="94" y="199"/>
                  </a:lnTo>
                  <a:lnTo>
                    <a:pt x="80" y="203"/>
                  </a:lnTo>
                  <a:lnTo>
                    <a:pt x="38" y="128"/>
                  </a:lnTo>
                  <a:lnTo>
                    <a:pt x="0" y="86"/>
                  </a:lnTo>
                  <a:lnTo>
                    <a:pt x="6" y="55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6" name="Freeform 310"/>
            <p:cNvSpPr>
              <a:spLocks/>
            </p:cNvSpPr>
            <p:nvPr/>
          </p:nvSpPr>
          <p:spPr bwMode="auto">
            <a:xfrm>
              <a:off x="7272338" y="5816600"/>
              <a:ext cx="371475" cy="300038"/>
            </a:xfrm>
            <a:custGeom>
              <a:avLst/>
              <a:gdLst>
                <a:gd name="T0" fmla="*/ 6 w 207"/>
                <a:gd name="T1" fmla="*/ 55 h 203"/>
                <a:gd name="T2" fmla="*/ 88 w 207"/>
                <a:gd name="T3" fmla="*/ 36 h 203"/>
                <a:gd name="T4" fmla="*/ 148 w 207"/>
                <a:gd name="T5" fmla="*/ 0 h 203"/>
                <a:gd name="T6" fmla="*/ 167 w 207"/>
                <a:gd name="T7" fmla="*/ 21 h 203"/>
                <a:gd name="T8" fmla="*/ 173 w 207"/>
                <a:gd name="T9" fmla="*/ 23 h 203"/>
                <a:gd name="T10" fmla="*/ 178 w 207"/>
                <a:gd name="T11" fmla="*/ 23 h 203"/>
                <a:gd name="T12" fmla="*/ 171 w 207"/>
                <a:gd name="T13" fmla="*/ 30 h 203"/>
                <a:gd name="T14" fmla="*/ 159 w 207"/>
                <a:gd name="T15" fmla="*/ 50 h 203"/>
                <a:gd name="T16" fmla="*/ 153 w 207"/>
                <a:gd name="T17" fmla="*/ 69 h 203"/>
                <a:gd name="T18" fmla="*/ 161 w 207"/>
                <a:gd name="T19" fmla="*/ 96 h 203"/>
                <a:gd name="T20" fmla="*/ 167 w 207"/>
                <a:gd name="T21" fmla="*/ 107 h 203"/>
                <a:gd name="T22" fmla="*/ 175 w 207"/>
                <a:gd name="T23" fmla="*/ 121 h 203"/>
                <a:gd name="T24" fmla="*/ 180 w 207"/>
                <a:gd name="T25" fmla="*/ 132 h 203"/>
                <a:gd name="T26" fmla="*/ 188 w 207"/>
                <a:gd name="T27" fmla="*/ 136 h 203"/>
                <a:gd name="T28" fmla="*/ 196 w 207"/>
                <a:gd name="T29" fmla="*/ 132 h 203"/>
                <a:gd name="T30" fmla="*/ 203 w 207"/>
                <a:gd name="T31" fmla="*/ 134 h 203"/>
                <a:gd name="T32" fmla="*/ 207 w 207"/>
                <a:gd name="T33" fmla="*/ 140 h 203"/>
                <a:gd name="T34" fmla="*/ 163 w 207"/>
                <a:gd name="T35" fmla="*/ 157 h 203"/>
                <a:gd name="T36" fmla="*/ 92 w 207"/>
                <a:gd name="T37" fmla="*/ 157 h 203"/>
                <a:gd name="T38" fmla="*/ 100 w 207"/>
                <a:gd name="T39" fmla="*/ 180 h 203"/>
                <a:gd name="T40" fmla="*/ 103 w 207"/>
                <a:gd name="T41" fmla="*/ 192 h 203"/>
                <a:gd name="T42" fmla="*/ 100 w 207"/>
                <a:gd name="T43" fmla="*/ 197 h 203"/>
                <a:gd name="T44" fmla="*/ 94 w 207"/>
                <a:gd name="T45" fmla="*/ 199 h 203"/>
                <a:gd name="T46" fmla="*/ 80 w 207"/>
                <a:gd name="T47" fmla="*/ 203 h 203"/>
                <a:gd name="T48" fmla="*/ 38 w 207"/>
                <a:gd name="T49" fmla="*/ 128 h 203"/>
                <a:gd name="T50" fmla="*/ 0 w 207"/>
                <a:gd name="T51" fmla="*/ 86 h 203"/>
                <a:gd name="T52" fmla="*/ 6 w 207"/>
                <a:gd name="T53" fmla="*/ 55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7" h="203">
                  <a:moveTo>
                    <a:pt x="6" y="55"/>
                  </a:moveTo>
                  <a:lnTo>
                    <a:pt x="88" y="36"/>
                  </a:lnTo>
                  <a:lnTo>
                    <a:pt x="148" y="0"/>
                  </a:lnTo>
                  <a:lnTo>
                    <a:pt x="167" y="21"/>
                  </a:lnTo>
                  <a:lnTo>
                    <a:pt x="173" y="23"/>
                  </a:lnTo>
                  <a:lnTo>
                    <a:pt x="178" y="23"/>
                  </a:lnTo>
                  <a:lnTo>
                    <a:pt x="171" y="30"/>
                  </a:lnTo>
                  <a:lnTo>
                    <a:pt x="159" y="50"/>
                  </a:lnTo>
                  <a:lnTo>
                    <a:pt x="153" y="69"/>
                  </a:lnTo>
                  <a:lnTo>
                    <a:pt x="161" y="96"/>
                  </a:lnTo>
                  <a:lnTo>
                    <a:pt x="167" y="107"/>
                  </a:lnTo>
                  <a:lnTo>
                    <a:pt x="175" y="121"/>
                  </a:lnTo>
                  <a:lnTo>
                    <a:pt x="180" y="132"/>
                  </a:lnTo>
                  <a:lnTo>
                    <a:pt x="188" y="136"/>
                  </a:lnTo>
                  <a:lnTo>
                    <a:pt x="196" y="132"/>
                  </a:lnTo>
                  <a:lnTo>
                    <a:pt x="203" y="134"/>
                  </a:lnTo>
                  <a:lnTo>
                    <a:pt x="207" y="140"/>
                  </a:lnTo>
                  <a:lnTo>
                    <a:pt x="163" y="157"/>
                  </a:lnTo>
                  <a:lnTo>
                    <a:pt x="92" y="157"/>
                  </a:lnTo>
                  <a:lnTo>
                    <a:pt x="100" y="180"/>
                  </a:lnTo>
                  <a:lnTo>
                    <a:pt x="103" y="192"/>
                  </a:lnTo>
                  <a:lnTo>
                    <a:pt x="100" y="197"/>
                  </a:lnTo>
                  <a:lnTo>
                    <a:pt x="94" y="199"/>
                  </a:lnTo>
                  <a:lnTo>
                    <a:pt x="80" y="203"/>
                  </a:lnTo>
                  <a:lnTo>
                    <a:pt x="38" y="128"/>
                  </a:lnTo>
                  <a:lnTo>
                    <a:pt x="0" y="86"/>
                  </a:lnTo>
                  <a:lnTo>
                    <a:pt x="6" y="55"/>
                  </a:lnTo>
                </a:path>
              </a:pathLst>
            </a:custGeom>
            <a:solidFill>
              <a:srgbClr val="94165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>
                <a:solidFill>
                  <a:srgbClr val="00823B"/>
                </a:solidFill>
              </a:endParaRPr>
            </a:p>
          </p:txBody>
        </p:sp>
        <p:sp>
          <p:nvSpPr>
            <p:cNvPr id="4407" name="Freeform 311"/>
            <p:cNvSpPr>
              <a:spLocks/>
            </p:cNvSpPr>
            <p:nvPr/>
          </p:nvSpPr>
          <p:spPr bwMode="auto">
            <a:xfrm>
              <a:off x="7380288" y="6021388"/>
              <a:ext cx="295275" cy="207962"/>
            </a:xfrm>
            <a:custGeom>
              <a:avLst/>
              <a:gdLst>
                <a:gd name="T0" fmla="*/ 163 w 163"/>
                <a:gd name="T1" fmla="*/ 54 h 142"/>
                <a:gd name="T2" fmla="*/ 163 w 163"/>
                <a:gd name="T3" fmla="*/ 107 h 142"/>
                <a:gd name="T4" fmla="*/ 154 w 163"/>
                <a:gd name="T5" fmla="*/ 125 h 142"/>
                <a:gd name="T6" fmla="*/ 138 w 163"/>
                <a:gd name="T7" fmla="*/ 126 h 142"/>
                <a:gd name="T8" fmla="*/ 112 w 163"/>
                <a:gd name="T9" fmla="*/ 128 h 142"/>
                <a:gd name="T10" fmla="*/ 92 w 163"/>
                <a:gd name="T11" fmla="*/ 140 h 142"/>
                <a:gd name="T12" fmla="*/ 48 w 163"/>
                <a:gd name="T13" fmla="*/ 142 h 142"/>
                <a:gd name="T14" fmla="*/ 52 w 163"/>
                <a:gd name="T15" fmla="*/ 138 h 142"/>
                <a:gd name="T16" fmla="*/ 19 w 163"/>
                <a:gd name="T17" fmla="*/ 138 h 142"/>
                <a:gd name="T18" fmla="*/ 31 w 163"/>
                <a:gd name="T19" fmla="*/ 92 h 142"/>
                <a:gd name="T20" fmla="*/ 27 w 163"/>
                <a:gd name="T21" fmla="*/ 84 h 142"/>
                <a:gd name="T22" fmla="*/ 21 w 163"/>
                <a:gd name="T23" fmla="*/ 86 h 142"/>
                <a:gd name="T24" fmla="*/ 17 w 163"/>
                <a:gd name="T25" fmla="*/ 94 h 142"/>
                <a:gd name="T26" fmla="*/ 8 w 163"/>
                <a:gd name="T27" fmla="*/ 96 h 142"/>
                <a:gd name="T28" fmla="*/ 4 w 163"/>
                <a:gd name="T29" fmla="*/ 92 h 142"/>
                <a:gd name="T30" fmla="*/ 0 w 163"/>
                <a:gd name="T31" fmla="*/ 65 h 142"/>
                <a:gd name="T32" fmla="*/ 4 w 163"/>
                <a:gd name="T33" fmla="*/ 65 h 142"/>
                <a:gd name="T34" fmla="*/ 17 w 163"/>
                <a:gd name="T35" fmla="*/ 65 h 142"/>
                <a:gd name="T36" fmla="*/ 17 w 163"/>
                <a:gd name="T37" fmla="*/ 63 h 142"/>
                <a:gd name="T38" fmla="*/ 31 w 163"/>
                <a:gd name="T39" fmla="*/ 59 h 142"/>
                <a:gd name="T40" fmla="*/ 37 w 163"/>
                <a:gd name="T41" fmla="*/ 57 h 142"/>
                <a:gd name="T42" fmla="*/ 40 w 163"/>
                <a:gd name="T43" fmla="*/ 52 h 142"/>
                <a:gd name="T44" fmla="*/ 37 w 163"/>
                <a:gd name="T45" fmla="*/ 40 h 142"/>
                <a:gd name="T46" fmla="*/ 29 w 163"/>
                <a:gd name="T47" fmla="*/ 17 h 142"/>
                <a:gd name="T48" fmla="*/ 100 w 163"/>
                <a:gd name="T49" fmla="*/ 17 h 142"/>
                <a:gd name="T50" fmla="*/ 144 w 163"/>
                <a:gd name="T51" fmla="*/ 0 h 142"/>
                <a:gd name="T52" fmla="*/ 148 w 163"/>
                <a:gd name="T53" fmla="*/ 13 h 142"/>
                <a:gd name="T54" fmla="*/ 154 w 163"/>
                <a:gd name="T55" fmla="*/ 27 h 142"/>
                <a:gd name="T56" fmla="*/ 158 w 163"/>
                <a:gd name="T57" fmla="*/ 32 h 142"/>
                <a:gd name="T58" fmla="*/ 158 w 163"/>
                <a:gd name="T59" fmla="*/ 44 h 142"/>
                <a:gd name="T60" fmla="*/ 163 w 163"/>
                <a:gd name="T61" fmla="*/ 5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3" h="142">
                  <a:moveTo>
                    <a:pt x="163" y="54"/>
                  </a:moveTo>
                  <a:lnTo>
                    <a:pt x="163" y="107"/>
                  </a:lnTo>
                  <a:lnTo>
                    <a:pt x="154" y="125"/>
                  </a:lnTo>
                  <a:lnTo>
                    <a:pt x="138" y="126"/>
                  </a:lnTo>
                  <a:lnTo>
                    <a:pt x="112" y="128"/>
                  </a:lnTo>
                  <a:lnTo>
                    <a:pt x="92" y="140"/>
                  </a:lnTo>
                  <a:lnTo>
                    <a:pt x="48" y="142"/>
                  </a:lnTo>
                  <a:lnTo>
                    <a:pt x="52" y="138"/>
                  </a:lnTo>
                  <a:lnTo>
                    <a:pt x="19" y="138"/>
                  </a:lnTo>
                  <a:lnTo>
                    <a:pt x="31" y="92"/>
                  </a:lnTo>
                  <a:lnTo>
                    <a:pt x="27" y="84"/>
                  </a:lnTo>
                  <a:lnTo>
                    <a:pt x="21" y="86"/>
                  </a:lnTo>
                  <a:lnTo>
                    <a:pt x="17" y="94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0" y="65"/>
                  </a:lnTo>
                  <a:lnTo>
                    <a:pt x="4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31" y="59"/>
                  </a:lnTo>
                  <a:lnTo>
                    <a:pt x="37" y="57"/>
                  </a:lnTo>
                  <a:lnTo>
                    <a:pt x="40" y="52"/>
                  </a:lnTo>
                  <a:lnTo>
                    <a:pt x="37" y="40"/>
                  </a:lnTo>
                  <a:lnTo>
                    <a:pt x="29" y="17"/>
                  </a:lnTo>
                  <a:lnTo>
                    <a:pt x="100" y="17"/>
                  </a:lnTo>
                  <a:lnTo>
                    <a:pt x="144" y="0"/>
                  </a:lnTo>
                  <a:lnTo>
                    <a:pt x="148" y="13"/>
                  </a:lnTo>
                  <a:lnTo>
                    <a:pt x="154" y="27"/>
                  </a:lnTo>
                  <a:lnTo>
                    <a:pt x="158" y="32"/>
                  </a:lnTo>
                  <a:lnTo>
                    <a:pt x="158" y="44"/>
                  </a:lnTo>
                  <a:lnTo>
                    <a:pt x="163" y="54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8" name="Freeform 312"/>
            <p:cNvSpPr>
              <a:spLocks/>
            </p:cNvSpPr>
            <p:nvPr/>
          </p:nvSpPr>
          <p:spPr bwMode="auto">
            <a:xfrm>
              <a:off x="7380288" y="6021388"/>
              <a:ext cx="295275" cy="207962"/>
            </a:xfrm>
            <a:custGeom>
              <a:avLst/>
              <a:gdLst>
                <a:gd name="T0" fmla="*/ 163 w 163"/>
                <a:gd name="T1" fmla="*/ 54 h 142"/>
                <a:gd name="T2" fmla="*/ 163 w 163"/>
                <a:gd name="T3" fmla="*/ 107 h 142"/>
                <a:gd name="T4" fmla="*/ 154 w 163"/>
                <a:gd name="T5" fmla="*/ 125 h 142"/>
                <a:gd name="T6" fmla="*/ 138 w 163"/>
                <a:gd name="T7" fmla="*/ 126 h 142"/>
                <a:gd name="T8" fmla="*/ 112 w 163"/>
                <a:gd name="T9" fmla="*/ 128 h 142"/>
                <a:gd name="T10" fmla="*/ 92 w 163"/>
                <a:gd name="T11" fmla="*/ 140 h 142"/>
                <a:gd name="T12" fmla="*/ 48 w 163"/>
                <a:gd name="T13" fmla="*/ 142 h 142"/>
                <a:gd name="T14" fmla="*/ 52 w 163"/>
                <a:gd name="T15" fmla="*/ 138 h 142"/>
                <a:gd name="T16" fmla="*/ 19 w 163"/>
                <a:gd name="T17" fmla="*/ 138 h 142"/>
                <a:gd name="T18" fmla="*/ 31 w 163"/>
                <a:gd name="T19" fmla="*/ 92 h 142"/>
                <a:gd name="T20" fmla="*/ 27 w 163"/>
                <a:gd name="T21" fmla="*/ 84 h 142"/>
                <a:gd name="T22" fmla="*/ 21 w 163"/>
                <a:gd name="T23" fmla="*/ 86 h 142"/>
                <a:gd name="T24" fmla="*/ 17 w 163"/>
                <a:gd name="T25" fmla="*/ 94 h 142"/>
                <a:gd name="T26" fmla="*/ 8 w 163"/>
                <a:gd name="T27" fmla="*/ 96 h 142"/>
                <a:gd name="T28" fmla="*/ 4 w 163"/>
                <a:gd name="T29" fmla="*/ 92 h 142"/>
                <a:gd name="T30" fmla="*/ 0 w 163"/>
                <a:gd name="T31" fmla="*/ 65 h 142"/>
                <a:gd name="T32" fmla="*/ 4 w 163"/>
                <a:gd name="T33" fmla="*/ 65 h 142"/>
                <a:gd name="T34" fmla="*/ 17 w 163"/>
                <a:gd name="T35" fmla="*/ 65 h 142"/>
                <a:gd name="T36" fmla="*/ 17 w 163"/>
                <a:gd name="T37" fmla="*/ 63 h 142"/>
                <a:gd name="T38" fmla="*/ 31 w 163"/>
                <a:gd name="T39" fmla="*/ 59 h 142"/>
                <a:gd name="T40" fmla="*/ 37 w 163"/>
                <a:gd name="T41" fmla="*/ 57 h 142"/>
                <a:gd name="T42" fmla="*/ 40 w 163"/>
                <a:gd name="T43" fmla="*/ 52 h 142"/>
                <a:gd name="T44" fmla="*/ 37 w 163"/>
                <a:gd name="T45" fmla="*/ 40 h 142"/>
                <a:gd name="T46" fmla="*/ 29 w 163"/>
                <a:gd name="T47" fmla="*/ 17 h 142"/>
                <a:gd name="T48" fmla="*/ 100 w 163"/>
                <a:gd name="T49" fmla="*/ 17 h 142"/>
                <a:gd name="T50" fmla="*/ 144 w 163"/>
                <a:gd name="T51" fmla="*/ 0 h 142"/>
                <a:gd name="T52" fmla="*/ 148 w 163"/>
                <a:gd name="T53" fmla="*/ 13 h 142"/>
                <a:gd name="T54" fmla="*/ 154 w 163"/>
                <a:gd name="T55" fmla="*/ 27 h 142"/>
                <a:gd name="T56" fmla="*/ 158 w 163"/>
                <a:gd name="T57" fmla="*/ 32 h 142"/>
                <a:gd name="T58" fmla="*/ 158 w 163"/>
                <a:gd name="T59" fmla="*/ 44 h 142"/>
                <a:gd name="T60" fmla="*/ 163 w 163"/>
                <a:gd name="T61" fmla="*/ 5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3" h="142">
                  <a:moveTo>
                    <a:pt x="163" y="54"/>
                  </a:moveTo>
                  <a:lnTo>
                    <a:pt x="163" y="107"/>
                  </a:lnTo>
                  <a:lnTo>
                    <a:pt x="154" y="125"/>
                  </a:lnTo>
                  <a:lnTo>
                    <a:pt x="138" y="126"/>
                  </a:lnTo>
                  <a:lnTo>
                    <a:pt x="112" y="128"/>
                  </a:lnTo>
                  <a:lnTo>
                    <a:pt x="92" y="140"/>
                  </a:lnTo>
                  <a:lnTo>
                    <a:pt x="48" y="142"/>
                  </a:lnTo>
                  <a:lnTo>
                    <a:pt x="52" y="138"/>
                  </a:lnTo>
                  <a:lnTo>
                    <a:pt x="19" y="138"/>
                  </a:lnTo>
                  <a:lnTo>
                    <a:pt x="31" y="92"/>
                  </a:lnTo>
                  <a:lnTo>
                    <a:pt x="27" y="84"/>
                  </a:lnTo>
                  <a:lnTo>
                    <a:pt x="21" y="86"/>
                  </a:lnTo>
                  <a:lnTo>
                    <a:pt x="17" y="94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0" y="65"/>
                  </a:lnTo>
                  <a:lnTo>
                    <a:pt x="4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31" y="59"/>
                  </a:lnTo>
                  <a:lnTo>
                    <a:pt x="37" y="57"/>
                  </a:lnTo>
                  <a:lnTo>
                    <a:pt x="40" y="52"/>
                  </a:lnTo>
                  <a:lnTo>
                    <a:pt x="37" y="40"/>
                  </a:lnTo>
                  <a:lnTo>
                    <a:pt x="29" y="17"/>
                  </a:lnTo>
                  <a:lnTo>
                    <a:pt x="100" y="17"/>
                  </a:lnTo>
                  <a:lnTo>
                    <a:pt x="144" y="0"/>
                  </a:lnTo>
                  <a:lnTo>
                    <a:pt x="148" y="13"/>
                  </a:lnTo>
                  <a:lnTo>
                    <a:pt x="154" y="27"/>
                  </a:lnTo>
                  <a:lnTo>
                    <a:pt x="158" y="32"/>
                  </a:lnTo>
                  <a:lnTo>
                    <a:pt x="158" y="44"/>
                  </a:lnTo>
                  <a:lnTo>
                    <a:pt x="163" y="54"/>
                  </a:lnTo>
                </a:path>
              </a:pathLst>
            </a:custGeom>
            <a:solidFill>
              <a:srgbClr val="941651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9" name="Freeform 313"/>
            <p:cNvSpPr>
              <a:spLocks/>
            </p:cNvSpPr>
            <p:nvPr/>
          </p:nvSpPr>
          <p:spPr bwMode="auto">
            <a:xfrm>
              <a:off x="6862763" y="5805488"/>
              <a:ext cx="552450" cy="407987"/>
            </a:xfrm>
            <a:custGeom>
              <a:avLst/>
              <a:gdLst>
                <a:gd name="T0" fmla="*/ 173 w 305"/>
                <a:gd name="T1" fmla="*/ 0 h 278"/>
                <a:gd name="T2" fmla="*/ 0 w 305"/>
                <a:gd name="T3" fmla="*/ 60 h 278"/>
                <a:gd name="T4" fmla="*/ 108 w 305"/>
                <a:gd name="T5" fmla="*/ 278 h 278"/>
                <a:gd name="T6" fmla="*/ 136 w 305"/>
                <a:gd name="T7" fmla="*/ 275 h 278"/>
                <a:gd name="T8" fmla="*/ 221 w 305"/>
                <a:gd name="T9" fmla="*/ 263 h 278"/>
                <a:gd name="T10" fmla="*/ 223 w 305"/>
                <a:gd name="T11" fmla="*/ 265 h 278"/>
                <a:gd name="T12" fmla="*/ 236 w 305"/>
                <a:gd name="T13" fmla="*/ 252 h 278"/>
                <a:gd name="T14" fmla="*/ 238 w 305"/>
                <a:gd name="T15" fmla="*/ 246 h 278"/>
                <a:gd name="T16" fmla="*/ 236 w 305"/>
                <a:gd name="T17" fmla="*/ 230 h 278"/>
                <a:gd name="T18" fmla="*/ 236 w 305"/>
                <a:gd name="T19" fmla="*/ 225 h 278"/>
                <a:gd name="T20" fmla="*/ 242 w 305"/>
                <a:gd name="T21" fmla="*/ 223 h 278"/>
                <a:gd name="T22" fmla="*/ 250 w 305"/>
                <a:gd name="T23" fmla="*/ 223 h 278"/>
                <a:gd name="T24" fmla="*/ 261 w 305"/>
                <a:gd name="T25" fmla="*/ 223 h 278"/>
                <a:gd name="T26" fmla="*/ 273 w 305"/>
                <a:gd name="T27" fmla="*/ 215 h 278"/>
                <a:gd name="T28" fmla="*/ 282 w 305"/>
                <a:gd name="T29" fmla="*/ 213 h 278"/>
                <a:gd name="T30" fmla="*/ 288 w 305"/>
                <a:gd name="T31" fmla="*/ 213 h 278"/>
                <a:gd name="T32" fmla="*/ 292 w 305"/>
                <a:gd name="T33" fmla="*/ 215 h 278"/>
                <a:gd name="T34" fmla="*/ 303 w 305"/>
                <a:gd name="T35" fmla="*/ 213 h 278"/>
                <a:gd name="T36" fmla="*/ 305 w 305"/>
                <a:gd name="T37" fmla="*/ 213 h 278"/>
                <a:gd name="T38" fmla="*/ 261 w 305"/>
                <a:gd name="T39" fmla="*/ 138 h 278"/>
                <a:gd name="T40" fmla="*/ 225 w 305"/>
                <a:gd name="T41" fmla="*/ 96 h 278"/>
                <a:gd name="T42" fmla="*/ 229 w 305"/>
                <a:gd name="T43" fmla="*/ 65 h 278"/>
                <a:gd name="T44" fmla="*/ 225 w 305"/>
                <a:gd name="T45" fmla="*/ 67 h 278"/>
                <a:gd name="T46" fmla="*/ 209 w 305"/>
                <a:gd name="T47" fmla="*/ 56 h 278"/>
                <a:gd name="T48" fmla="*/ 194 w 305"/>
                <a:gd name="T49" fmla="*/ 48 h 278"/>
                <a:gd name="T50" fmla="*/ 184 w 305"/>
                <a:gd name="T51" fmla="*/ 37 h 278"/>
                <a:gd name="T52" fmla="*/ 179 w 305"/>
                <a:gd name="T53" fmla="*/ 19 h 278"/>
                <a:gd name="T54" fmla="*/ 177 w 305"/>
                <a:gd name="T55" fmla="*/ 6 h 278"/>
                <a:gd name="T56" fmla="*/ 173 w 305"/>
                <a:gd name="T57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05" h="278">
                  <a:moveTo>
                    <a:pt x="173" y="0"/>
                  </a:moveTo>
                  <a:lnTo>
                    <a:pt x="0" y="60"/>
                  </a:lnTo>
                  <a:lnTo>
                    <a:pt x="108" y="278"/>
                  </a:lnTo>
                  <a:lnTo>
                    <a:pt x="136" y="275"/>
                  </a:lnTo>
                  <a:lnTo>
                    <a:pt x="221" y="263"/>
                  </a:lnTo>
                  <a:lnTo>
                    <a:pt x="223" y="265"/>
                  </a:lnTo>
                  <a:lnTo>
                    <a:pt x="236" y="252"/>
                  </a:lnTo>
                  <a:lnTo>
                    <a:pt x="238" y="246"/>
                  </a:lnTo>
                  <a:lnTo>
                    <a:pt x="236" y="230"/>
                  </a:lnTo>
                  <a:lnTo>
                    <a:pt x="236" y="225"/>
                  </a:lnTo>
                  <a:lnTo>
                    <a:pt x="242" y="223"/>
                  </a:lnTo>
                  <a:lnTo>
                    <a:pt x="250" y="223"/>
                  </a:lnTo>
                  <a:lnTo>
                    <a:pt x="261" y="223"/>
                  </a:lnTo>
                  <a:lnTo>
                    <a:pt x="273" y="215"/>
                  </a:lnTo>
                  <a:lnTo>
                    <a:pt x="282" y="213"/>
                  </a:lnTo>
                  <a:lnTo>
                    <a:pt x="288" y="213"/>
                  </a:lnTo>
                  <a:lnTo>
                    <a:pt x="292" y="215"/>
                  </a:lnTo>
                  <a:lnTo>
                    <a:pt x="303" y="213"/>
                  </a:lnTo>
                  <a:lnTo>
                    <a:pt x="305" y="213"/>
                  </a:lnTo>
                  <a:lnTo>
                    <a:pt x="261" y="138"/>
                  </a:lnTo>
                  <a:lnTo>
                    <a:pt x="225" y="96"/>
                  </a:lnTo>
                  <a:lnTo>
                    <a:pt x="229" y="65"/>
                  </a:lnTo>
                  <a:lnTo>
                    <a:pt x="225" y="67"/>
                  </a:lnTo>
                  <a:lnTo>
                    <a:pt x="209" y="56"/>
                  </a:lnTo>
                  <a:lnTo>
                    <a:pt x="194" y="48"/>
                  </a:lnTo>
                  <a:lnTo>
                    <a:pt x="184" y="37"/>
                  </a:lnTo>
                  <a:lnTo>
                    <a:pt x="179" y="19"/>
                  </a:lnTo>
                  <a:lnTo>
                    <a:pt x="177" y="6"/>
                  </a:lnTo>
                  <a:lnTo>
                    <a:pt x="173" y="0"/>
                  </a:lnTo>
                </a:path>
              </a:pathLst>
            </a:custGeom>
            <a:solidFill>
              <a:srgbClr val="941651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0" name="Freeform 314"/>
            <p:cNvSpPr>
              <a:spLocks/>
            </p:cNvSpPr>
            <p:nvPr/>
          </p:nvSpPr>
          <p:spPr bwMode="auto">
            <a:xfrm>
              <a:off x="7270750" y="6097588"/>
              <a:ext cx="795338" cy="368300"/>
            </a:xfrm>
            <a:custGeom>
              <a:avLst/>
              <a:gdLst>
                <a:gd name="T0" fmla="*/ 249 w 439"/>
                <a:gd name="T1" fmla="*/ 27 h 247"/>
                <a:gd name="T2" fmla="*/ 232 w 439"/>
                <a:gd name="T3" fmla="*/ 17 h 247"/>
                <a:gd name="T4" fmla="*/ 230 w 439"/>
                <a:gd name="T5" fmla="*/ 7 h 247"/>
                <a:gd name="T6" fmla="*/ 226 w 439"/>
                <a:gd name="T7" fmla="*/ 0 h 247"/>
                <a:gd name="T8" fmla="*/ 224 w 439"/>
                <a:gd name="T9" fmla="*/ 53 h 247"/>
                <a:gd name="T10" fmla="*/ 217 w 439"/>
                <a:gd name="T11" fmla="*/ 71 h 247"/>
                <a:gd name="T12" fmla="*/ 199 w 439"/>
                <a:gd name="T13" fmla="*/ 73 h 247"/>
                <a:gd name="T14" fmla="*/ 175 w 439"/>
                <a:gd name="T15" fmla="*/ 74 h 247"/>
                <a:gd name="T16" fmla="*/ 155 w 439"/>
                <a:gd name="T17" fmla="*/ 86 h 247"/>
                <a:gd name="T18" fmla="*/ 111 w 439"/>
                <a:gd name="T19" fmla="*/ 88 h 247"/>
                <a:gd name="T20" fmla="*/ 113 w 439"/>
                <a:gd name="T21" fmla="*/ 84 h 247"/>
                <a:gd name="T22" fmla="*/ 82 w 439"/>
                <a:gd name="T23" fmla="*/ 86 h 247"/>
                <a:gd name="T24" fmla="*/ 94 w 439"/>
                <a:gd name="T25" fmla="*/ 40 h 247"/>
                <a:gd name="T26" fmla="*/ 90 w 439"/>
                <a:gd name="T27" fmla="*/ 30 h 247"/>
                <a:gd name="T28" fmla="*/ 82 w 439"/>
                <a:gd name="T29" fmla="*/ 32 h 247"/>
                <a:gd name="T30" fmla="*/ 80 w 439"/>
                <a:gd name="T31" fmla="*/ 42 h 247"/>
                <a:gd name="T32" fmla="*/ 71 w 439"/>
                <a:gd name="T33" fmla="*/ 42 h 247"/>
                <a:gd name="T34" fmla="*/ 65 w 439"/>
                <a:gd name="T35" fmla="*/ 38 h 247"/>
                <a:gd name="T36" fmla="*/ 63 w 439"/>
                <a:gd name="T37" fmla="*/ 11 h 247"/>
                <a:gd name="T38" fmla="*/ 59 w 439"/>
                <a:gd name="T39" fmla="*/ 9 h 247"/>
                <a:gd name="T40" fmla="*/ 48 w 439"/>
                <a:gd name="T41" fmla="*/ 13 h 247"/>
                <a:gd name="T42" fmla="*/ 38 w 439"/>
                <a:gd name="T43" fmla="*/ 19 h 247"/>
                <a:gd name="T44" fmla="*/ 25 w 439"/>
                <a:gd name="T45" fmla="*/ 19 h 247"/>
                <a:gd name="T46" fmla="*/ 17 w 439"/>
                <a:gd name="T47" fmla="*/ 19 h 247"/>
                <a:gd name="T48" fmla="*/ 13 w 439"/>
                <a:gd name="T49" fmla="*/ 23 h 247"/>
                <a:gd name="T50" fmla="*/ 13 w 439"/>
                <a:gd name="T51" fmla="*/ 28 h 247"/>
                <a:gd name="T52" fmla="*/ 15 w 439"/>
                <a:gd name="T53" fmla="*/ 42 h 247"/>
                <a:gd name="T54" fmla="*/ 11 w 439"/>
                <a:gd name="T55" fmla="*/ 50 h 247"/>
                <a:gd name="T56" fmla="*/ 0 w 439"/>
                <a:gd name="T57" fmla="*/ 63 h 247"/>
                <a:gd name="T58" fmla="*/ 8 w 439"/>
                <a:gd name="T59" fmla="*/ 73 h 247"/>
                <a:gd name="T60" fmla="*/ 2 w 439"/>
                <a:gd name="T61" fmla="*/ 94 h 247"/>
                <a:gd name="T62" fmla="*/ 4 w 439"/>
                <a:gd name="T63" fmla="*/ 117 h 247"/>
                <a:gd name="T64" fmla="*/ 25 w 439"/>
                <a:gd name="T65" fmla="*/ 169 h 247"/>
                <a:gd name="T66" fmla="*/ 46 w 439"/>
                <a:gd name="T67" fmla="*/ 167 h 247"/>
                <a:gd name="T68" fmla="*/ 77 w 439"/>
                <a:gd name="T69" fmla="*/ 195 h 247"/>
                <a:gd name="T70" fmla="*/ 94 w 439"/>
                <a:gd name="T71" fmla="*/ 195 h 247"/>
                <a:gd name="T72" fmla="*/ 109 w 439"/>
                <a:gd name="T73" fmla="*/ 215 h 247"/>
                <a:gd name="T74" fmla="*/ 138 w 439"/>
                <a:gd name="T75" fmla="*/ 232 h 247"/>
                <a:gd name="T76" fmla="*/ 196 w 439"/>
                <a:gd name="T77" fmla="*/ 236 h 247"/>
                <a:gd name="T78" fmla="*/ 211 w 439"/>
                <a:gd name="T79" fmla="*/ 222 h 247"/>
                <a:gd name="T80" fmla="*/ 221 w 439"/>
                <a:gd name="T81" fmla="*/ 236 h 247"/>
                <a:gd name="T82" fmla="*/ 228 w 439"/>
                <a:gd name="T83" fmla="*/ 224 h 247"/>
                <a:gd name="T84" fmla="*/ 236 w 439"/>
                <a:gd name="T85" fmla="*/ 220 h 247"/>
                <a:gd name="T86" fmla="*/ 253 w 439"/>
                <a:gd name="T87" fmla="*/ 226 h 247"/>
                <a:gd name="T88" fmla="*/ 269 w 439"/>
                <a:gd name="T89" fmla="*/ 209 h 247"/>
                <a:gd name="T90" fmla="*/ 278 w 439"/>
                <a:gd name="T91" fmla="*/ 236 h 247"/>
                <a:gd name="T92" fmla="*/ 295 w 439"/>
                <a:gd name="T93" fmla="*/ 230 h 247"/>
                <a:gd name="T94" fmla="*/ 338 w 439"/>
                <a:gd name="T95" fmla="*/ 224 h 247"/>
                <a:gd name="T96" fmla="*/ 366 w 439"/>
                <a:gd name="T97" fmla="*/ 224 h 247"/>
                <a:gd name="T98" fmla="*/ 376 w 439"/>
                <a:gd name="T99" fmla="*/ 224 h 247"/>
                <a:gd name="T100" fmla="*/ 405 w 439"/>
                <a:gd name="T101" fmla="*/ 220 h 247"/>
                <a:gd name="T102" fmla="*/ 439 w 439"/>
                <a:gd name="T103" fmla="*/ 247 h 247"/>
                <a:gd name="T104" fmla="*/ 422 w 439"/>
                <a:gd name="T105" fmla="*/ 192 h 247"/>
                <a:gd name="T106" fmla="*/ 416 w 439"/>
                <a:gd name="T107" fmla="*/ 176 h 247"/>
                <a:gd name="T108" fmla="*/ 284 w 439"/>
                <a:gd name="T109" fmla="*/ 119 h 247"/>
                <a:gd name="T110" fmla="*/ 284 w 439"/>
                <a:gd name="T111" fmla="*/ 46 h 247"/>
                <a:gd name="T112" fmla="*/ 278 w 439"/>
                <a:gd name="T113" fmla="*/ 40 h 247"/>
                <a:gd name="T114" fmla="*/ 272 w 439"/>
                <a:gd name="T115" fmla="*/ 38 h 247"/>
                <a:gd name="T116" fmla="*/ 263 w 439"/>
                <a:gd name="T117" fmla="*/ 32 h 247"/>
                <a:gd name="T118" fmla="*/ 249 w 439"/>
                <a:gd name="T119" fmla="*/ 2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9" h="247">
                  <a:moveTo>
                    <a:pt x="249" y="27"/>
                  </a:moveTo>
                  <a:lnTo>
                    <a:pt x="232" y="17"/>
                  </a:lnTo>
                  <a:lnTo>
                    <a:pt x="230" y="7"/>
                  </a:lnTo>
                  <a:lnTo>
                    <a:pt x="226" y="0"/>
                  </a:lnTo>
                  <a:lnTo>
                    <a:pt x="224" y="53"/>
                  </a:lnTo>
                  <a:lnTo>
                    <a:pt x="217" y="71"/>
                  </a:lnTo>
                  <a:lnTo>
                    <a:pt x="199" y="73"/>
                  </a:lnTo>
                  <a:lnTo>
                    <a:pt x="175" y="74"/>
                  </a:lnTo>
                  <a:lnTo>
                    <a:pt x="155" y="86"/>
                  </a:lnTo>
                  <a:lnTo>
                    <a:pt x="111" y="88"/>
                  </a:lnTo>
                  <a:lnTo>
                    <a:pt x="113" y="84"/>
                  </a:lnTo>
                  <a:lnTo>
                    <a:pt x="82" y="86"/>
                  </a:lnTo>
                  <a:lnTo>
                    <a:pt x="94" y="40"/>
                  </a:lnTo>
                  <a:lnTo>
                    <a:pt x="90" y="30"/>
                  </a:lnTo>
                  <a:lnTo>
                    <a:pt x="82" y="32"/>
                  </a:lnTo>
                  <a:lnTo>
                    <a:pt x="80" y="42"/>
                  </a:lnTo>
                  <a:lnTo>
                    <a:pt x="71" y="42"/>
                  </a:lnTo>
                  <a:lnTo>
                    <a:pt x="65" y="38"/>
                  </a:lnTo>
                  <a:lnTo>
                    <a:pt x="63" y="11"/>
                  </a:lnTo>
                  <a:lnTo>
                    <a:pt x="59" y="9"/>
                  </a:lnTo>
                  <a:lnTo>
                    <a:pt x="48" y="13"/>
                  </a:lnTo>
                  <a:lnTo>
                    <a:pt x="38" y="19"/>
                  </a:lnTo>
                  <a:lnTo>
                    <a:pt x="25" y="19"/>
                  </a:lnTo>
                  <a:lnTo>
                    <a:pt x="17" y="19"/>
                  </a:lnTo>
                  <a:lnTo>
                    <a:pt x="13" y="23"/>
                  </a:lnTo>
                  <a:lnTo>
                    <a:pt x="13" y="28"/>
                  </a:lnTo>
                  <a:lnTo>
                    <a:pt x="15" y="42"/>
                  </a:lnTo>
                  <a:lnTo>
                    <a:pt x="11" y="50"/>
                  </a:lnTo>
                  <a:lnTo>
                    <a:pt x="0" y="63"/>
                  </a:lnTo>
                  <a:lnTo>
                    <a:pt x="8" y="73"/>
                  </a:lnTo>
                  <a:lnTo>
                    <a:pt x="2" y="94"/>
                  </a:lnTo>
                  <a:lnTo>
                    <a:pt x="4" y="117"/>
                  </a:lnTo>
                  <a:lnTo>
                    <a:pt x="25" y="169"/>
                  </a:lnTo>
                  <a:lnTo>
                    <a:pt x="46" y="167"/>
                  </a:lnTo>
                  <a:lnTo>
                    <a:pt x="77" y="195"/>
                  </a:lnTo>
                  <a:lnTo>
                    <a:pt x="94" y="195"/>
                  </a:lnTo>
                  <a:lnTo>
                    <a:pt x="109" y="215"/>
                  </a:lnTo>
                  <a:lnTo>
                    <a:pt x="138" y="232"/>
                  </a:lnTo>
                  <a:lnTo>
                    <a:pt x="196" y="236"/>
                  </a:lnTo>
                  <a:lnTo>
                    <a:pt x="211" y="222"/>
                  </a:lnTo>
                  <a:lnTo>
                    <a:pt x="221" y="236"/>
                  </a:lnTo>
                  <a:lnTo>
                    <a:pt x="228" y="224"/>
                  </a:lnTo>
                  <a:lnTo>
                    <a:pt x="236" y="220"/>
                  </a:lnTo>
                  <a:lnTo>
                    <a:pt x="253" y="226"/>
                  </a:lnTo>
                  <a:lnTo>
                    <a:pt x="269" y="209"/>
                  </a:lnTo>
                  <a:lnTo>
                    <a:pt x="278" y="236"/>
                  </a:lnTo>
                  <a:lnTo>
                    <a:pt x="295" y="230"/>
                  </a:lnTo>
                  <a:lnTo>
                    <a:pt x="338" y="224"/>
                  </a:lnTo>
                  <a:lnTo>
                    <a:pt x="366" y="224"/>
                  </a:lnTo>
                  <a:lnTo>
                    <a:pt x="376" y="224"/>
                  </a:lnTo>
                  <a:lnTo>
                    <a:pt x="405" y="220"/>
                  </a:lnTo>
                  <a:lnTo>
                    <a:pt x="439" y="247"/>
                  </a:lnTo>
                  <a:lnTo>
                    <a:pt x="422" y="192"/>
                  </a:lnTo>
                  <a:lnTo>
                    <a:pt x="416" y="176"/>
                  </a:lnTo>
                  <a:lnTo>
                    <a:pt x="284" y="119"/>
                  </a:lnTo>
                  <a:lnTo>
                    <a:pt x="284" y="46"/>
                  </a:lnTo>
                  <a:lnTo>
                    <a:pt x="278" y="40"/>
                  </a:lnTo>
                  <a:lnTo>
                    <a:pt x="272" y="38"/>
                  </a:lnTo>
                  <a:lnTo>
                    <a:pt x="263" y="32"/>
                  </a:lnTo>
                  <a:lnTo>
                    <a:pt x="249" y="27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1" name="Freeform 315"/>
            <p:cNvSpPr>
              <a:spLocks/>
            </p:cNvSpPr>
            <p:nvPr/>
          </p:nvSpPr>
          <p:spPr bwMode="auto">
            <a:xfrm>
              <a:off x="6623050" y="5110163"/>
              <a:ext cx="558800" cy="776287"/>
            </a:xfrm>
            <a:custGeom>
              <a:avLst/>
              <a:gdLst>
                <a:gd name="T0" fmla="*/ 132 w 309"/>
                <a:gd name="T1" fmla="*/ 530 h 530"/>
                <a:gd name="T2" fmla="*/ 305 w 309"/>
                <a:gd name="T3" fmla="*/ 472 h 530"/>
                <a:gd name="T4" fmla="*/ 297 w 309"/>
                <a:gd name="T5" fmla="*/ 461 h 530"/>
                <a:gd name="T6" fmla="*/ 293 w 309"/>
                <a:gd name="T7" fmla="*/ 447 h 530"/>
                <a:gd name="T8" fmla="*/ 288 w 309"/>
                <a:gd name="T9" fmla="*/ 438 h 530"/>
                <a:gd name="T10" fmla="*/ 286 w 309"/>
                <a:gd name="T11" fmla="*/ 428 h 530"/>
                <a:gd name="T12" fmla="*/ 292 w 309"/>
                <a:gd name="T13" fmla="*/ 418 h 530"/>
                <a:gd name="T14" fmla="*/ 295 w 309"/>
                <a:gd name="T15" fmla="*/ 407 h 530"/>
                <a:gd name="T16" fmla="*/ 301 w 309"/>
                <a:gd name="T17" fmla="*/ 397 h 530"/>
                <a:gd name="T18" fmla="*/ 303 w 309"/>
                <a:gd name="T19" fmla="*/ 390 h 530"/>
                <a:gd name="T20" fmla="*/ 305 w 309"/>
                <a:gd name="T21" fmla="*/ 380 h 530"/>
                <a:gd name="T22" fmla="*/ 303 w 309"/>
                <a:gd name="T23" fmla="*/ 372 h 530"/>
                <a:gd name="T24" fmla="*/ 303 w 309"/>
                <a:gd name="T25" fmla="*/ 365 h 530"/>
                <a:gd name="T26" fmla="*/ 309 w 309"/>
                <a:gd name="T27" fmla="*/ 357 h 530"/>
                <a:gd name="T28" fmla="*/ 307 w 309"/>
                <a:gd name="T29" fmla="*/ 347 h 530"/>
                <a:gd name="T30" fmla="*/ 305 w 309"/>
                <a:gd name="T31" fmla="*/ 338 h 530"/>
                <a:gd name="T32" fmla="*/ 309 w 309"/>
                <a:gd name="T33" fmla="*/ 326 h 530"/>
                <a:gd name="T34" fmla="*/ 305 w 309"/>
                <a:gd name="T35" fmla="*/ 315 h 530"/>
                <a:gd name="T36" fmla="*/ 299 w 309"/>
                <a:gd name="T37" fmla="*/ 303 h 530"/>
                <a:gd name="T38" fmla="*/ 286 w 309"/>
                <a:gd name="T39" fmla="*/ 292 h 530"/>
                <a:gd name="T40" fmla="*/ 278 w 309"/>
                <a:gd name="T41" fmla="*/ 278 h 530"/>
                <a:gd name="T42" fmla="*/ 274 w 309"/>
                <a:gd name="T43" fmla="*/ 274 h 530"/>
                <a:gd name="T44" fmla="*/ 274 w 309"/>
                <a:gd name="T45" fmla="*/ 267 h 530"/>
                <a:gd name="T46" fmla="*/ 270 w 309"/>
                <a:gd name="T47" fmla="*/ 259 h 530"/>
                <a:gd name="T48" fmla="*/ 270 w 309"/>
                <a:gd name="T49" fmla="*/ 249 h 530"/>
                <a:gd name="T50" fmla="*/ 278 w 309"/>
                <a:gd name="T51" fmla="*/ 240 h 530"/>
                <a:gd name="T52" fmla="*/ 284 w 309"/>
                <a:gd name="T53" fmla="*/ 230 h 530"/>
                <a:gd name="T54" fmla="*/ 292 w 309"/>
                <a:gd name="T55" fmla="*/ 219 h 530"/>
                <a:gd name="T56" fmla="*/ 295 w 309"/>
                <a:gd name="T57" fmla="*/ 213 h 530"/>
                <a:gd name="T58" fmla="*/ 303 w 309"/>
                <a:gd name="T59" fmla="*/ 211 h 530"/>
                <a:gd name="T60" fmla="*/ 309 w 309"/>
                <a:gd name="T61" fmla="*/ 201 h 530"/>
                <a:gd name="T62" fmla="*/ 292 w 309"/>
                <a:gd name="T63" fmla="*/ 194 h 530"/>
                <a:gd name="T64" fmla="*/ 270 w 309"/>
                <a:gd name="T65" fmla="*/ 173 h 530"/>
                <a:gd name="T66" fmla="*/ 284 w 309"/>
                <a:gd name="T67" fmla="*/ 173 h 530"/>
                <a:gd name="T68" fmla="*/ 247 w 309"/>
                <a:gd name="T69" fmla="*/ 86 h 530"/>
                <a:gd name="T70" fmla="*/ 184 w 309"/>
                <a:gd name="T71" fmla="*/ 67 h 530"/>
                <a:gd name="T72" fmla="*/ 148 w 309"/>
                <a:gd name="T73" fmla="*/ 0 h 530"/>
                <a:gd name="T74" fmla="*/ 0 w 309"/>
                <a:gd name="T75" fmla="*/ 38 h 530"/>
                <a:gd name="T76" fmla="*/ 6 w 309"/>
                <a:gd name="T77" fmla="*/ 50 h 530"/>
                <a:gd name="T78" fmla="*/ 7 w 309"/>
                <a:gd name="T79" fmla="*/ 63 h 530"/>
                <a:gd name="T80" fmla="*/ 11 w 309"/>
                <a:gd name="T81" fmla="*/ 75 h 530"/>
                <a:gd name="T82" fmla="*/ 23 w 309"/>
                <a:gd name="T83" fmla="*/ 79 h 530"/>
                <a:gd name="T84" fmla="*/ 31 w 309"/>
                <a:gd name="T85" fmla="*/ 84 h 530"/>
                <a:gd name="T86" fmla="*/ 36 w 309"/>
                <a:gd name="T87" fmla="*/ 98 h 530"/>
                <a:gd name="T88" fmla="*/ 50 w 309"/>
                <a:gd name="T89" fmla="*/ 107 h 530"/>
                <a:gd name="T90" fmla="*/ 57 w 309"/>
                <a:gd name="T91" fmla="*/ 117 h 530"/>
                <a:gd name="T92" fmla="*/ 67 w 309"/>
                <a:gd name="T93" fmla="*/ 121 h 530"/>
                <a:gd name="T94" fmla="*/ 71 w 309"/>
                <a:gd name="T95" fmla="*/ 117 h 530"/>
                <a:gd name="T96" fmla="*/ 78 w 309"/>
                <a:gd name="T97" fmla="*/ 125 h 530"/>
                <a:gd name="T98" fmla="*/ 78 w 309"/>
                <a:gd name="T99" fmla="*/ 132 h 530"/>
                <a:gd name="T100" fmla="*/ 75 w 309"/>
                <a:gd name="T101" fmla="*/ 138 h 530"/>
                <a:gd name="T102" fmla="*/ 71 w 309"/>
                <a:gd name="T103" fmla="*/ 150 h 530"/>
                <a:gd name="T104" fmla="*/ 71 w 309"/>
                <a:gd name="T105" fmla="*/ 165 h 530"/>
                <a:gd name="T106" fmla="*/ 59 w 309"/>
                <a:gd name="T107" fmla="*/ 253 h 530"/>
                <a:gd name="T108" fmla="*/ 80 w 309"/>
                <a:gd name="T109" fmla="*/ 271 h 530"/>
                <a:gd name="T110" fmla="*/ 82 w 309"/>
                <a:gd name="T111" fmla="*/ 282 h 530"/>
                <a:gd name="T112" fmla="*/ 78 w 309"/>
                <a:gd name="T113" fmla="*/ 292 h 530"/>
                <a:gd name="T114" fmla="*/ 57 w 309"/>
                <a:gd name="T115" fmla="*/ 297 h 530"/>
                <a:gd name="T116" fmla="*/ 50 w 309"/>
                <a:gd name="T117" fmla="*/ 317 h 530"/>
                <a:gd name="T118" fmla="*/ 40 w 309"/>
                <a:gd name="T119" fmla="*/ 334 h 530"/>
                <a:gd name="T120" fmla="*/ 34 w 309"/>
                <a:gd name="T121" fmla="*/ 345 h 530"/>
                <a:gd name="T122" fmla="*/ 132 w 309"/>
                <a:gd name="T123" fmla="*/ 53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9" h="530">
                  <a:moveTo>
                    <a:pt x="132" y="530"/>
                  </a:moveTo>
                  <a:lnTo>
                    <a:pt x="305" y="472"/>
                  </a:lnTo>
                  <a:lnTo>
                    <a:pt x="297" y="461"/>
                  </a:lnTo>
                  <a:lnTo>
                    <a:pt x="293" y="447"/>
                  </a:lnTo>
                  <a:lnTo>
                    <a:pt x="288" y="438"/>
                  </a:lnTo>
                  <a:lnTo>
                    <a:pt x="286" y="428"/>
                  </a:lnTo>
                  <a:lnTo>
                    <a:pt x="292" y="418"/>
                  </a:lnTo>
                  <a:lnTo>
                    <a:pt x="295" y="407"/>
                  </a:lnTo>
                  <a:lnTo>
                    <a:pt x="301" y="397"/>
                  </a:lnTo>
                  <a:lnTo>
                    <a:pt x="303" y="390"/>
                  </a:lnTo>
                  <a:lnTo>
                    <a:pt x="305" y="380"/>
                  </a:lnTo>
                  <a:lnTo>
                    <a:pt x="303" y="372"/>
                  </a:lnTo>
                  <a:lnTo>
                    <a:pt x="303" y="365"/>
                  </a:lnTo>
                  <a:lnTo>
                    <a:pt x="309" y="357"/>
                  </a:lnTo>
                  <a:lnTo>
                    <a:pt x="307" y="347"/>
                  </a:lnTo>
                  <a:lnTo>
                    <a:pt x="305" y="338"/>
                  </a:lnTo>
                  <a:lnTo>
                    <a:pt x="309" y="326"/>
                  </a:lnTo>
                  <a:lnTo>
                    <a:pt x="305" y="315"/>
                  </a:lnTo>
                  <a:lnTo>
                    <a:pt x="299" y="303"/>
                  </a:lnTo>
                  <a:lnTo>
                    <a:pt x="286" y="292"/>
                  </a:lnTo>
                  <a:lnTo>
                    <a:pt x="278" y="278"/>
                  </a:lnTo>
                  <a:lnTo>
                    <a:pt x="274" y="274"/>
                  </a:lnTo>
                  <a:lnTo>
                    <a:pt x="274" y="267"/>
                  </a:lnTo>
                  <a:lnTo>
                    <a:pt x="270" y="259"/>
                  </a:lnTo>
                  <a:lnTo>
                    <a:pt x="270" y="249"/>
                  </a:lnTo>
                  <a:lnTo>
                    <a:pt x="278" y="240"/>
                  </a:lnTo>
                  <a:lnTo>
                    <a:pt x="284" y="230"/>
                  </a:lnTo>
                  <a:lnTo>
                    <a:pt x="292" y="219"/>
                  </a:lnTo>
                  <a:lnTo>
                    <a:pt x="295" y="213"/>
                  </a:lnTo>
                  <a:lnTo>
                    <a:pt x="303" y="211"/>
                  </a:lnTo>
                  <a:lnTo>
                    <a:pt x="309" y="201"/>
                  </a:lnTo>
                  <a:lnTo>
                    <a:pt x="292" y="194"/>
                  </a:lnTo>
                  <a:lnTo>
                    <a:pt x="270" y="173"/>
                  </a:lnTo>
                  <a:lnTo>
                    <a:pt x="284" y="173"/>
                  </a:lnTo>
                  <a:lnTo>
                    <a:pt x="247" y="86"/>
                  </a:lnTo>
                  <a:lnTo>
                    <a:pt x="184" y="67"/>
                  </a:lnTo>
                  <a:lnTo>
                    <a:pt x="148" y="0"/>
                  </a:lnTo>
                  <a:lnTo>
                    <a:pt x="0" y="38"/>
                  </a:lnTo>
                  <a:lnTo>
                    <a:pt x="6" y="50"/>
                  </a:lnTo>
                  <a:lnTo>
                    <a:pt x="7" y="63"/>
                  </a:lnTo>
                  <a:lnTo>
                    <a:pt x="11" y="75"/>
                  </a:lnTo>
                  <a:lnTo>
                    <a:pt x="23" y="79"/>
                  </a:lnTo>
                  <a:lnTo>
                    <a:pt x="31" y="84"/>
                  </a:lnTo>
                  <a:lnTo>
                    <a:pt x="36" y="98"/>
                  </a:lnTo>
                  <a:lnTo>
                    <a:pt x="50" y="107"/>
                  </a:lnTo>
                  <a:lnTo>
                    <a:pt x="57" y="117"/>
                  </a:lnTo>
                  <a:lnTo>
                    <a:pt x="67" y="121"/>
                  </a:lnTo>
                  <a:lnTo>
                    <a:pt x="71" y="117"/>
                  </a:lnTo>
                  <a:lnTo>
                    <a:pt x="78" y="125"/>
                  </a:lnTo>
                  <a:lnTo>
                    <a:pt x="78" y="132"/>
                  </a:lnTo>
                  <a:lnTo>
                    <a:pt x="75" y="138"/>
                  </a:lnTo>
                  <a:lnTo>
                    <a:pt x="71" y="150"/>
                  </a:lnTo>
                  <a:lnTo>
                    <a:pt x="71" y="165"/>
                  </a:lnTo>
                  <a:lnTo>
                    <a:pt x="59" y="253"/>
                  </a:lnTo>
                  <a:lnTo>
                    <a:pt x="80" y="271"/>
                  </a:lnTo>
                  <a:lnTo>
                    <a:pt x="82" y="282"/>
                  </a:lnTo>
                  <a:lnTo>
                    <a:pt x="78" y="292"/>
                  </a:lnTo>
                  <a:lnTo>
                    <a:pt x="57" y="297"/>
                  </a:lnTo>
                  <a:lnTo>
                    <a:pt x="50" y="317"/>
                  </a:lnTo>
                  <a:lnTo>
                    <a:pt x="40" y="334"/>
                  </a:lnTo>
                  <a:lnTo>
                    <a:pt x="34" y="345"/>
                  </a:lnTo>
                  <a:lnTo>
                    <a:pt x="132" y="530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2" name="Freeform 316"/>
            <p:cNvSpPr>
              <a:spLocks/>
            </p:cNvSpPr>
            <p:nvPr/>
          </p:nvSpPr>
          <p:spPr bwMode="auto">
            <a:xfrm>
              <a:off x="6423025" y="4183063"/>
              <a:ext cx="1103313" cy="1185862"/>
            </a:xfrm>
            <a:custGeom>
              <a:avLst/>
              <a:gdLst>
                <a:gd name="T0" fmla="*/ 357 w 611"/>
                <a:gd name="T1" fmla="*/ 714 h 805"/>
                <a:gd name="T2" fmla="*/ 258 w 611"/>
                <a:gd name="T3" fmla="*/ 628 h 805"/>
                <a:gd name="T4" fmla="*/ 108 w 611"/>
                <a:gd name="T5" fmla="*/ 655 h 805"/>
                <a:gd name="T6" fmla="*/ 114 w 611"/>
                <a:gd name="T7" fmla="*/ 638 h 805"/>
                <a:gd name="T8" fmla="*/ 102 w 611"/>
                <a:gd name="T9" fmla="*/ 626 h 805"/>
                <a:gd name="T10" fmla="*/ 102 w 611"/>
                <a:gd name="T11" fmla="*/ 580 h 805"/>
                <a:gd name="T12" fmla="*/ 110 w 611"/>
                <a:gd name="T13" fmla="*/ 563 h 805"/>
                <a:gd name="T14" fmla="*/ 96 w 611"/>
                <a:gd name="T15" fmla="*/ 544 h 805"/>
                <a:gd name="T16" fmla="*/ 77 w 611"/>
                <a:gd name="T17" fmla="*/ 528 h 805"/>
                <a:gd name="T18" fmla="*/ 116 w 611"/>
                <a:gd name="T19" fmla="*/ 503 h 805"/>
                <a:gd name="T20" fmla="*/ 50 w 611"/>
                <a:gd name="T21" fmla="*/ 357 h 805"/>
                <a:gd name="T22" fmla="*/ 4 w 611"/>
                <a:gd name="T23" fmla="*/ 365 h 805"/>
                <a:gd name="T24" fmla="*/ 45 w 611"/>
                <a:gd name="T25" fmla="*/ 290 h 805"/>
                <a:gd name="T26" fmla="*/ 137 w 611"/>
                <a:gd name="T27" fmla="*/ 206 h 805"/>
                <a:gd name="T28" fmla="*/ 137 w 611"/>
                <a:gd name="T29" fmla="*/ 85 h 805"/>
                <a:gd name="T30" fmla="*/ 160 w 611"/>
                <a:gd name="T31" fmla="*/ 2 h 805"/>
                <a:gd name="T32" fmla="*/ 250 w 611"/>
                <a:gd name="T33" fmla="*/ 6 h 805"/>
                <a:gd name="T34" fmla="*/ 367 w 611"/>
                <a:gd name="T35" fmla="*/ 31 h 805"/>
                <a:gd name="T36" fmla="*/ 400 w 611"/>
                <a:gd name="T37" fmla="*/ 156 h 805"/>
                <a:gd name="T38" fmla="*/ 547 w 611"/>
                <a:gd name="T39" fmla="*/ 331 h 805"/>
                <a:gd name="T40" fmla="*/ 519 w 611"/>
                <a:gd name="T41" fmla="*/ 380 h 805"/>
                <a:gd name="T42" fmla="*/ 544 w 611"/>
                <a:gd name="T43" fmla="*/ 572 h 805"/>
                <a:gd name="T44" fmla="*/ 588 w 611"/>
                <a:gd name="T45" fmla="*/ 580 h 805"/>
                <a:gd name="T46" fmla="*/ 588 w 611"/>
                <a:gd name="T47" fmla="*/ 597 h 805"/>
                <a:gd name="T48" fmla="*/ 603 w 611"/>
                <a:gd name="T49" fmla="*/ 605 h 805"/>
                <a:gd name="T50" fmla="*/ 592 w 611"/>
                <a:gd name="T51" fmla="*/ 620 h 805"/>
                <a:gd name="T52" fmla="*/ 586 w 611"/>
                <a:gd name="T53" fmla="*/ 663 h 805"/>
                <a:gd name="T54" fmla="*/ 609 w 611"/>
                <a:gd name="T55" fmla="*/ 682 h 805"/>
                <a:gd name="T56" fmla="*/ 593 w 611"/>
                <a:gd name="T57" fmla="*/ 699 h 805"/>
                <a:gd name="T58" fmla="*/ 576 w 611"/>
                <a:gd name="T59" fmla="*/ 712 h 805"/>
                <a:gd name="T60" fmla="*/ 576 w 611"/>
                <a:gd name="T61" fmla="*/ 728 h 805"/>
                <a:gd name="T62" fmla="*/ 559 w 611"/>
                <a:gd name="T63" fmla="*/ 739 h 805"/>
                <a:gd name="T64" fmla="*/ 551 w 611"/>
                <a:gd name="T65" fmla="*/ 751 h 805"/>
                <a:gd name="T66" fmla="*/ 540 w 611"/>
                <a:gd name="T67" fmla="*/ 762 h 805"/>
                <a:gd name="T68" fmla="*/ 526 w 611"/>
                <a:gd name="T69" fmla="*/ 764 h 805"/>
                <a:gd name="T70" fmla="*/ 522 w 611"/>
                <a:gd name="T71" fmla="*/ 772 h 805"/>
                <a:gd name="T72" fmla="*/ 507 w 611"/>
                <a:gd name="T73" fmla="*/ 778 h 805"/>
                <a:gd name="T74" fmla="*/ 507 w 611"/>
                <a:gd name="T75" fmla="*/ 793 h 805"/>
                <a:gd name="T76" fmla="*/ 486 w 611"/>
                <a:gd name="T77" fmla="*/ 801 h 805"/>
                <a:gd name="T78" fmla="*/ 461 w 611"/>
                <a:gd name="T79" fmla="*/ 801 h 805"/>
                <a:gd name="T80" fmla="*/ 394 w 611"/>
                <a:gd name="T81" fmla="*/ 801 h 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11" h="805">
                  <a:moveTo>
                    <a:pt x="394" y="801"/>
                  </a:moveTo>
                  <a:lnTo>
                    <a:pt x="357" y="714"/>
                  </a:lnTo>
                  <a:lnTo>
                    <a:pt x="294" y="695"/>
                  </a:lnTo>
                  <a:lnTo>
                    <a:pt x="258" y="628"/>
                  </a:lnTo>
                  <a:lnTo>
                    <a:pt x="110" y="666"/>
                  </a:lnTo>
                  <a:lnTo>
                    <a:pt x="108" y="655"/>
                  </a:lnTo>
                  <a:lnTo>
                    <a:pt x="108" y="643"/>
                  </a:lnTo>
                  <a:lnTo>
                    <a:pt x="114" y="638"/>
                  </a:lnTo>
                  <a:lnTo>
                    <a:pt x="110" y="632"/>
                  </a:lnTo>
                  <a:lnTo>
                    <a:pt x="102" y="626"/>
                  </a:lnTo>
                  <a:lnTo>
                    <a:pt x="102" y="601"/>
                  </a:lnTo>
                  <a:lnTo>
                    <a:pt x="102" y="580"/>
                  </a:lnTo>
                  <a:lnTo>
                    <a:pt x="108" y="572"/>
                  </a:lnTo>
                  <a:lnTo>
                    <a:pt x="110" y="563"/>
                  </a:lnTo>
                  <a:lnTo>
                    <a:pt x="106" y="549"/>
                  </a:lnTo>
                  <a:lnTo>
                    <a:pt x="96" y="544"/>
                  </a:lnTo>
                  <a:lnTo>
                    <a:pt x="89" y="536"/>
                  </a:lnTo>
                  <a:lnTo>
                    <a:pt x="77" y="528"/>
                  </a:lnTo>
                  <a:lnTo>
                    <a:pt x="73" y="524"/>
                  </a:lnTo>
                  <a:lnTo>
                    <a:pt x="116" y="503"/>
                  </a:lnTo>
                  <a:lnTo>
                    <a:pt x="64" y="363"/>
                  </a:lnTo>
                  <a:lnTo>
                    <a:pt x="50" y="357"/>
                  </a:lnTo>
                  <a:lnTo>
                    <a:pt x="45" y="342"/>
                  </a:lnTo>
                  <a:lnTo>
                    <a:pt x="4" y="365"/>
                  </a:lnTo>
                  <a:lnTo>
                    <a:pt x="0" y="350"/>
                  </a:lnTo>
                  <a:lnTo>
                    <a:pt x="45" y="290"/>
                  </a:lnTo>
                  <a:lnTo>
                    <a:pt x="71" y="225"/>
                  </a:lnTo>
                  <a:lnTo>
                    <a:pt x="137" y="206"/>
                  </a:lnTo>
                  <a:lnTo>
                    <a:pt x="116" y="100"/>
                  </a:lnTo>
                  <a:lnTo>
                    <a:pt x="137" y="85"/>
                  </a:lnTo>
                  <a:lnTo>
                    <a:pt x="119" y="48"/>
                  </a:lnTo>
                  <a:lnTo>
                    <a:pt x="160" y="2"/>
                  </a:lnTo>
                  <a:lnTo>
                    <a:pt x="202" y="0"/>
                  </a:lnTo>
                  <a:lnTo>
                    <a:pt x="250" y="6"/>
                  </a:lnTo>
                  <a:lnTo>
                    <a:pt x="307" y="16"/>
                  </a:lnTo>
                  <a:lnTo>
                    <a:pt x="367" y="31"/>
                  </a:lnTo>
                  <a:lnTo>
                    <a:pt x="400" y="48"/>
                  </a:lnTo>
                  <a:lnTo>
                    <a:pt x="400" y="156"/>
                  </a:lnTo>
                  <a:lnTo>
                    <a:pt x="446" y="292"/>
                  </a:lnTo>
                  <a:lnTo>
                    <a:pt x="547" y="331"/>
                  </a:lnTo>
                  <a:lnTo>
                    <a:pt x="544" y="373"/>
                  </a:lnTo>
                  <a:lnTo>
                    <a:pt x="519" y="380"/>
                  </a:lnTo>
                  <a:lnTo>
                    <a:pt x="488" y="544"/>
                  </a:lnTo>
                  <a:lnTo>
                    <a:pt x="544" y="572"/>
                  </a:lnTo>
                  <a:lnTo>
                    <a:pt x="590" y="572"/>
                  </a:lnTo>
                  <a:lnTo>
                    <a:pt x="588" y="580"/>
                  </a:lnTo>
                  <a:lnTo>
                    <a:pt x="584" y="590"/>
                  </a:lnTo>
                  <a:lnTo>
                    <a:pt x="588" y="597"/>
                  </a:lnTo>
                  <a:lnTo>
                    <a:pt x="597" y="597"/>
                  </a:lnTo>
                  <a:lnTo>
                    <a:pt x="603" y="605"/>
                  </a:lnTo>
                  <a:lnTo>
                    <a:pt x="603" y="616"/>
                  </a:lnTo>
                  <a:lnTo>
                    <a:pt x="592" y="620"/>
                  </a:lnTo>
                  <a:lnTo>
                    <a:pt x="592" y="630"/>
                  </a:lnTo>
                  <a:lnTo>
                    <a:pt x="586" y="663"/>
                  </a:lnTo>
                  <a:lnTo>
                    <a:pt x="611" y="672"/>
                  </a:lnTo>
                  <a:lnTo>
                    <a:pt x="609" y="682"/>
                  </a:lnTo>
                  <a:lnTo>
                    <a:pt x="601" y="695"/>
                  </a:lnTo>
                  <a:lnTo>
                    <a:pt x="593" y="699"/>
                  </a:lnTo>
                  <a:lnTo>
                    <a:pt x="586" y="705"/>
                  </a:lnTo>
                  <a:lnTo>
                    <a:pt x="576" y="712"/>
                  </a:lnTo>
                  <a:lnTo>
                    <a:pt x="586" y="718"/>
                  </a:lnTo>
                  <a:lnTo>
                    <a:pt x="576" y="728"/>
                  </a:lnTo>
                  <a:lnTo>
                    <a:pt x="568" y="735"/>
                  </a:lnTo>
                  <a:lnTo>
                    <a:pt x="559" y="739"/>
                  </a:lnTo>
                  <a:lnTo>
                    <a:pt x="559" y="747"/>
                  </a:lnTo>
                  <a:lnTo>
                    <a:pt x="551" y="751"/>
                  </a:lnTo>
                  <a:lnTo>
                    <a:pt x="545" y="760"/>
                  </a:lnTo>
                  <a:lnTo>
                    <a:pt x="540" y="762"/>
                  </a:lnTo>
                  <a:lnTo>
                    <a:pt x="530" y="760"/>
                  </a:lnTo>
                  <a:lnTo>
                    <a:pt x="526" y="764"/>
                  </a:lnTo>
                  <a:lnTo>
                    <a:pt x="526" y="770"/>
                  </a:lnTo>
                  <a:lnTo>
                    <a:pt x="522" y="772"/>
                  </a:lnTo>
                  <a:lnTo>
                    <a:pt x="515" y="772"/>
                  </a:lnTo>
                  <a:lnTo>
                    <a:pt x="507" y="778"/>
                  </a:lnTo>
                  <a:lnTo>
                    <a:pt x="507" y="783"/>
                  </a:lnTo>
                  <a:lnTo>
                    <a:pt x="507" y="793"/>
                  </a:lnTo>
                  <a:lnTo>
                    <a:pt x="503" y="801"/>
                  </a:lnTo>
                  <a:lnTo>
                    <a:pt x="486" y="801"/>
                  </a:lnTo>
                  <a:lnTo>
                    <a:pt x="474" y="805"/>
                  </a:lnTo>
                  <a:lnTo>
                    <a:pt x="461" y="801"/>
                  </a:lnTo>
                  <a:lnTo>
                    <a:pt x="453" y="801"/>
                  </a:lnTo>
                  <a:lnTo>
                    <a:pt x="394" y="801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3" name="Freeform 317"/>
            <p:cNvSpPr>
              <a:spLocks/>
            </p:cNvSpPr>
            <p:nvPr/>
          </p:nvSpPr>
          <p:spPr bwMode="auto">
            <a:xfrm>
              <a:off x="7151688" y="4214813"/>
              <a:ext cx="989012" cy="1092200"/>
            </a:xfrm>
            <a:custGeom>
              <a:avLst/>
              <a:gdLst>
                <a:gd name="T0" fmla="*/ 209 w 548"/>
                <a:gd name="T1" fmla="*/ 662 h 740"/>
                <a:gd name="T2" fmla="*/ 186 w 548"/>
                <a:gd name="T3" fmla="*/ 643 h 740"/>
                <a:gd name="T4" fmla="*/ 192 w 548"/>
                <a:gd name="T5" fmla="*/ 600 h 740"/>
                <a:gd name="T6" fmla="*/ 203 w 548"/>
                <a:gd name="T7" fmla="*/ 585 h 740"/>
                <a:gd name="T8" fmla="*/ 188 w 548"/>
                <a:gd name="T9" fmla="*/ 577 h 740"/>
                <a:gd name="T10" fmla="*/ 188 w 548"/>
                <a:gd name="T11" fmla="*/ 560 h 740"/>
                <a:gd name="T12" fmla="*/ 144 w 548"/>
                <a:gd name="T13" fmla="*/ 552 h 740"/>
                <a:gd name="T14" fmla="*/ 119 w 548"/>
                <a:gd name="T15" fmla="*/ 360 h 740"/>
                <a:gd name="T16" fmla="*/ 147 w 548"/>
                <a:gd name="T17" fmla="*/ 311 h 740"/>
                <a:gd name="T18" fmla="*/ 0 w 548"/>
                <a:gd name="T19" fmla="*/ 136 h 740"/>
                <a:gd name="T20" fmla="*/ 25 w 548"/>
                <a:gd name="T21" fmla="*/ 40 h 740"/>
                <a:gd name="T22" fmla="*/ 138 w 548"/>
                <a:gd name="T23" fmla="*/ 65 h 740"/>
                <a:gd name="T24" fmla="*/ 266 w 548"/>
                <a:gd name="T25" fmla="*/ 28 h 740"/>
                <a:gd name="T26" fmla="*/ 341 w 548"/>
                <a:gd name="T27" fmla="*/ 7 h 740"/>
                <a:gd name="T28" fmla="*/ 399 w 548"/>
                <a:gd name="T29" fmla="*/ 0 h 740"/>
                <a:gd name="T30" fmla="*/ 408 w 548"/>
                <a:gd name="T31" fmla="*/ 103 h 740"/>
                <a:gd name="T32" fmla="*/ 428 w 548"/>
                <a:gd name="T33" fmla="*/ 132 h 740"/>
                <a:gd name="T34" fmla="*/ 445 w 548"/>
                <a:gd name="T35" fmla="*/ 149 h 740"/>
                <a:gd name="T36" fmla="*/ 458 w 548"/>
                <a:gd name="T37" fmla="*/ 172 h 740"/>
                <a:gd name="T38" fmla="*/ 462 w 548"/>
                <a:gd name="T39" fmla="*/ 216 h 740"/>
                <a:gd name="T40" fmla="*/ 458 w 548"/>
                <a:gd name="T41" fmla="*/ 240 h 740"/>
                <a:gd name="T42" fmla="*/ 458 w 548"/>
                <a:gd name="T43" fmla="*/ 259 h 740"/>
                <a:gd name="T44" fmla="*/ 462 w 548"/>
                <a:gd name="T45" fmla="*/ 280 h 740"/>
                <a:gd name="T46" fmla="*/ 453 w 548"/>
                <a:gd name="T47" fmla="*/ 289 h 740"/>
                <a:gd name="T48" fmla="*/ 464 w 548"/>
                <a:gd name="T49" fmla="*/ 318 h 740"/>
                <a:gd name="T50" fmla="*/ 462 w 548"/>
                <a:gd name="T51" fmla="*/ 351 h 740"/>
                <a:gd name="T52" fmla="*/ 458 w 548"/>
                <a:gd name="T53" fmla="*/ 391 h 740"/>
                <a:gd name="T54" fmla="*/ 466 w 548"/>
                <a:gd name="T55" fmla="*/ 418 h 740"/>
                <a:gd name="T56" fmla="*/ 493 w 548"/>
                <a:gd name="T57" fmla="*/ 445 h 740"/>
                <a:gd name="T58" fmla="*/ 548 w 548"/>
                <a:gd name="T59" fmla="*/ 522 h 740"/>
                <a:gd name="T60" fmla="*/ 512 w 548"/>
                <a:gd name="T61" fmla="*/ 533 h 740"/>
                <a:gd name="T62" fmla="*/ 343 w 548"/>
                <a:gd name="T63" fmla="*/ 631 h 740"/>
                <a:gd name="T64" fmla="*/ 345 w 548"/>
                <a:gd name="T65" fmla="*/ 740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48" h="740">
                  <a:moveTo>
                    <a:pt x="345" y="740"/>
                  </a:moveTo>
                  <a:lnTo>
                    <a:pt x="209" y="662"/>
                  </a:lnTo>
                  <a:lnTo>
                    <a:pt x="211" y="652"/>
                  </a:lnTo>
                  <a:lnTo>
                    <a:pt x="186" y="643"/>
                  </a:lnTo>
                  <a:lnTo>
                    <a:pt x="192" y="610"/>
                  </a:lnTo>
                  <a:lnTo>
                    <a:pt x="192" y="600"/>
                  </a:lnTo>
                  <a:lnTo>
                    <a:pt x="203" y="596"/>
                  </a:lnTo>
                  <a:lnTo>
                    <a:pt x="203" y="585"/>
                  </a:lnTo>
                  <a:lnTo>
                    <a:pt x="197" y="577"/>
                  </a:lnTo>
                  <a:lnTo>
                    <a:pt x="188" y="577"/>
                  </a:lnTo>
                  <a:lnTo>
                    <a:pt x="184" y="570"/>
                  </a:lnTo>
                  <a:lnTo>
                    <a:pt x="188" y="560"/>
                  </a:lnTo>
                  <a:lnTo>
                    <a:pt x="190" y="552"/>
                  </a:lnTo>
                  <a:lnTo>
                    <a:pt x="144" y="552"/>
                  </a:lnTo>
                  <a:lnTo>
                    <a:pt x="88" y="524"/>
                  </a:lnTo>
                  <a:lnTo>
                    <a:pt x="119" y="360"/>
                  </a:lnTo>
                  <a:lnTo>
                    <a:pt x="144" y="353"/>
                  </a:lnTo>
                  <a:lnTo>
                    <a:pt x="147" y="311"/>
                  </a:lnTo>
                  <a:lnTo>
                    <a:pt x="46" y="272"/>
                  </a:lnTo>
                  <a:lnTo>
                    <a:pt x="0" y="136"/>
                  </a:lnTo>
                  <a:lnTo>
                    <a:pt x="0" y="28"/>
                  </a:lnTo>
                  <a:lnTo>
                    <a:pt x="25" y="40"/>
                  </a:lnTo>
                  <a:lnTo>
                    <a:pt x="115" y="69"/>
                  </a:lnTo>
                  <a:lnTo>
                    <a:pt x="138" y="65"/>
                  </a:lnTo>
                  <a:lnTo>
                    <a:pt x="186" y="51"/>
                  </a:lnTo>
                  <a:lnTo>
                    <a:pt x="266" y="28"/>
                  </a:lnTo>
                  <a:lnTo>
                    <a:pt x="299" y="7"/>
                  </a:lnTo>
                  <a:lnTo>
                    <a:pt x="341" y="7"/>
                  </a:lnTo>
                  <a:lnTo>
                    <a:pt x="376" y="7"/>
                  </a:lnTo>
                  <a:lnTo>
                    <a:pt x="399" y="0"/>
                  </a:lnTo>
                  <a:lnTo>
                    <a:pt x="406" y="3"/>
                  </a:lnTo>
                  <a:lnTo>
                    <a:pt x="408" y="103"/>
                  </a:lnTo>
                  <a:lnTo>
                    <a:pt x="422" y="130"/>
                  </a:lnTo>
                  <a:lnTo>
                    <a:pt x="428" y="132"/>
                  </a:lnTo>
                  <a:lnTo>
                    <a:pt x="437" y="142"/>
                  </a:lnTo>
                  <a:lnTo>
                    <a:pt x="445" y="149"/>
                  </a:lnTo>
                  <a:lnTo>
                    <a:pt x="451" y="163"/>
                  </a:lnTo>
                  <a:lnTo>
                    <a:pt x="458" y="172"/>
                  </a:lnTo>
                  <a:lnTo>
                    <a:pt x="460" y="193"/>
                  </a:lnTo>
                  <a:lnTo>
                    <a:pt x="462" y="216"/>
                  </a:lnTo>
                  <a:lnTo>
                    <a:pt x="462" y="228"/>
                  </a:lnTo>
                  <a:lnTo>
                    <a:pt x="458" y="240"/>
                  </a:lnTo>
                  <a:lnTo>
                    <a:pt x="456" y="251"/>
                  </a:lnTo>
                  <a:lnTo>
                    <a:pt x="458" y="259"/>
                  </a:lnTo>
                  <a:lnTo>
                    <a:pt x="462" y="274"/>
                  </a:lnTo>
                  <a:lnTo>
                    <a:pt x="462" y="280"/>
                  </a:lnTo>
                  <a:lnTo>
                    <a:pt x="454" y="286"/>
                  </a:lnTo>
                  <a:lnTo>
                    <a:pt x="453" y="289"/>
                  </a:lnTo>
                  <a:lnTo>
                    <a:pt x="458" y="312"/>
                  </a:lnTo>
                  <a:lnTo>
                    <a:pt x="464" y="318"/>
                  </a:lnTo>
                  <a:lnTo>
                    <a:pt x="468" y="335"/>
                  </a:lnTo>
                  <a:lnTo>
                    <a:pt x="462" y="351"/>
                  </a:lnTo>
                  <a:lnTo>
                    <a:pt x="456" y="372"/>
                  </a:lnTo>
                  <a:lnTo>
                    <a:pt x="458" y="391"/>
                  </a:lnTo>
                  <a:lnTo>
                    <a:pt x="466" y="406"/>
                  </a:lnTo>
                  <a:lnTo>
                    <a:pt x="466" y="418"/>
                  </a:lnTo>
                  <a:lnTo>
                    <a:pt x="466" y="433"/>
                  </a:lnTo>
                  <a:lnTo>
                    <a:pt x="493" y="445"/>
                  </a:lnTo>
                  <a:lnTo>
                    <a:pt x="537" y="483"/>
                  </a:lnTo>
                  <a:lnTo>
                    <a:pt x="548" y="522"/>
                  </a:lnTo>
                  <a:lnTo>
                    <a:pt x="529" y="533"/>
                  </a:lnTo>
                  <a:lnTo>
                    <a:pt x="512" y="533"/>
                  </a:lnTo>
                  <a:lnTo>
                    <a:pt x="451" y="570"/>
                  </a:lnTo>
                  <a:lnTo>
                    <a:pt x="343" y="631"/>
                  </a:lnTo>
                  <a:lnTo>
                    <a:pt x="387" y="710"/>
                  </a:lnTo>
                  <a:lnTo>
                    <a:pt x="345" y="740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4" name="Freeform 318"/>
            <p:cNvSpPr>
              <a:spLocks/>
            </p:cNvSpPr>
            <p:nvPr/>
          </p:nvSpPr>
          <p:spPr bwMode="auto">
            <a:xfrm>
              <a:off x="7874000" y="4221163"/>
              <a:ext cx="604838" cy="784225"/>
            </a:xfrm>
            <a:custGeom>
              <a:avLst/>
              <a:gdLst>
                <a:gd name="T0" fmla="*/ 142 w 336"/>
                <a:gd name="T1" fmla="*/ 519 h 530"/>
                <a:gd name="T2" fmla="*/ 131 w 336"/>
                <a:gd name="T3" fmla="*/ 480 h 530"/>
                <a:gd name="T4" fmla="*/ 87 w 336"/>
                <a:gd name="T5" fmla="*/ 442 h 530"/>
                <a:gd name="T6" fmla="*/ 60 w 336"/>
                <a:gd name="T7" fmla="*/ 430 h 530"/>
                <a:gd name="T8" fmla="*/ 60 w 336"/>
                <a:gd name="T9" fmla="*/ 415 h 530"/>
                <a:gd name="T10" fmla="*/ 60 w 336"/>
                <a:gd name="T11" fmla="*/ 403 h 530"/>
                <a:gd name="T12" fmla="*/ 52 w 336"/>
                <a:gd name="T13" fmla="*/ 388 h 530"/>
                <a:gd name="T14" fmla="*/ 50 w 336"/>
                <a:gd name="T15" fmla="*/ 369 h 530"/>
                <a:gd name="T16" fmla="*/ 56 w 336"/>
                <a:gd name="T17" fmla="*/ 348 h 530"/>
                <a:gd name="T18" fmla="*/ 62 w 336"/>
                <a:gd name="T19" fmla="*/ 332 h 530"/>
                <a:gd name="T20" fmla="*/ 58 w 336"/>
                <a:gd name="T21" fmla="*/ 315 h 530"/>
                <a:gd name="T22" fmla="*/ 52 w 336"/>
                <a:gd name="T23" fmla="*/ 309 h 530"/>
                <a:gd name="T24" fmla="*/ 47 w 336"/>
                <a:gd name="T25" fmla="*/ 286 h 530"/>
                <a:gd name="T26" fmla="*/ 48 w 336"/>
                <a:gd name="T27" fmla="*/ 283 h 530"/>
                <a:gd name="T28" fmla="*/ 56 w 336"/>
                <a:gd name="T29" fmla="*/ 277 h 530"/>
                <a:gd name="T30" fmla="*/ 56 w 336"/>
                <a:gd name="T31" fmla="*/ 271 h 530"/>
                <a:gd name="T32" fmla="*/ 52 w 336"/>
                <a:gd name="T33" fmla="*/ 256 h 530"/>
                <a:gd name="T34" fmla="*/ 50 w 336"/>
                <a:gd name="T35" fmla="*/ 248 h 530"/>
                <a:gd name="T36" fmla="*/ 52 w 336"/>
                <a:gd name="T37" fmla="*/ 237 h 530"/>
                <a:gd name="T38" fmla="*/ 56 w 336"/>
                <a:gd name="T39" fmla="*/ 225 h 530"/>
                <a:gd name="T40" fmla="*/ 56 w 336"/>
                <a:gd name="T41" fmla="*/ 213 h 530"/>
                <a:gd name="T42" fmla="*/ 54 w 336"/>
                <a:gd name="T43" fmla="*/ 190 h 530"/>
                <a:gd name="T44" fmla="*/ 52 w 336"/>
                <a:gd name="T45" fmla="*/ 169 h 530"/>
                <a:gd name="T46" fmla="*/ 45 w 336"/>
                <a:gd name="T47" fmla="*/ 160 h 530"/>
                <a:gd name="T48" fmla="*/ 39 w 336"/>
                <a:gd name="T49" fmla="*/ 146 h 530"/>
                <a:gd name="T50" fmla="*/ 31 w 336"/>
                <a:gd name="T51" fmla="*/ 139 h 530"/>
                <a:gd name="T52" fmla="*/ 22 w 336"/>
                <a:gd name="T53" fmla="*/ 129 h 530"/>
                <a:gd name="T54" fmla="*/ 16 w 336"/>
                <a:gd name="T55" fmla="*/ 127 h 530"/>
                <a:gd name="T56" fmla="*/ 2 w 336"/>
                <a:gd name="T57" fmla="*/ 100 h 530"/>
                <a:gd name="T58" fmla="*/ 0 w 336"/>
                <a:gd name="T59" fmla="*/ 0 h 530"/>
                <a:gd name="T60" fmla="*/ 329 w 336"/>
                <a:gd name="T61" fmla="*/ 175 h 530"/>
                <a:gd name="T62" fmla="*/ 336 w 336"/>
                <a:gd name="T63" fmla="*/ 244 h 530"/>
                <a:gd name="T64" fmla="*/ 263 w 336"/>
                <a:gd name="T65" fmla="*/ 338 h 530"/>
                <a:gd name="T66" fmla="*/ 267 w 336"/>
                <a:gd name="T67" fmla="*/ 365 h 530"/>
                <a:gd name="T68" fmla="*/ 225 w 336"/>
                <a:gd name="T69" fmla="*/ 494 h 530"/>
                <a:gd name="T70" fmla="*/ 214 w 336"/>
                <a:gd name="T71" fmla="*/ 515 h 530"/>
                <a:gd name="T72" fmla="*/ 198 w 336"/>
                <a:gd name="T73" fmla="*/ 528 h 530"/>
                <a:gd name="T74" fmla="*/ 183 w 336"/>
                <a:gd name="T75" fmla="*/ 530 h 530"/>
                <a:gd name="T76" fmla="*/ 173 w 336"/>
                <a:gd name="T77" fmla="*/ 530 h 530"/>
                <a:gd name="T78" fmla="*/ 142 w 336"/>
                <a:gd name="T79" fmla="*/ 519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36" h="530">
                  <a:moveTo>
                    <a:pt x="142" y="519"/>
                  </a:moveTo>
                  <a:lnTo>
                    <a:pt x="131" y="480"/>
                  </a:lnTo>
                  <a:lnTo>
                    <a:pt x="87" y="442"/>
                  </a:lnTo>
                  <a:lnTo>
                    <a:pt x="60" y="430"/>
                  </a:lnTo>
                  <a:lnTo>
                    <a:pt x="60" y="415"/>
                  </a:lnTo>
                  <a:lnTo>
                    <a:pt x="60" y="403"/>
                  </a:lnTo>
                  <a:lnTo>
                    <a:pt x="52" y="388"/>
                  </a:lnTo>
                  <a:lnTo>
                    <a:pt x="50" y="369"/>
                  </a:lnTo>
                  <a:lnTo>
                    <a:pt x="56" y="348"/>
                  </a:lnTo>
                  <a:lnTo>
                    <a:pt x="62" y="332"/>
                  </a:lnTo>
                  <a:lnTo>
                    <a:pt x="58" y="315"/>
                  </a:lnTo>
                  <a:lnTo>
                    <a:pt x="52" y="309"/>
                  </a:lnTo>
                  <a:lnTo>
                    <a:pt x="47" y="286"/>
                  </a:lnTo>
                  <a:lnTo>
                    <a:pt x="48" y="283"/>
                  </a:lnTo>
                  <a:lnTo>
                    <a:pt x="56" y="277"/>
                  </a:lnTo>
                  <a:lnTo>
                    <a:pt x="56" y="271"/>
                  </a:lnTo>
                  <a:lnTo>
                    <a:pt x="52" y="256"/>
                  </a:lnTo>
                  <a:lnTo>
                    <a:pt x="50" y="248"/>
                  </a:lnTo>
                  <a:lnTo>
                    <a:pt x="52" y="237"/>
                  </a:lnTo>
                  <a:lnTo>
                    <a:pt x="56" y="225"/>
                  </a:lnTo>
                  <a:lnTo>
                    <a:pt x="56" y="213"/>
                  </a:lnTo>
                  <a:lnTo>
                    <a:pt x="54" y="190"/>
                  </a:lnTo>
                  <a:lnTo>
                    <a:pt x="52" y="169"/>
                  </a:lnTo>
                  <a:lnTo>
                    <a:pt x="45" y="160"/>
                  </a:lnTo>
                  <a:lnTo>
                    <a:pt x="39" y="146"/>
                  </a:lnTo>
                  <a:lnTo>
                    <a:pt x="31" y="139"/>
                  </a:lnTo>
                  <a:lnTo>
                    <a:pt x="22" y="129"/>
                  </a:lnTo>
                  <a:lnTo>
                    <a:pt x="16" y="127"/>
                  </a:lnTo>
                  <a:lnTo>
                    <a:pt x="2" y="100"/>
                  </a:lnTo>
                  <a:lnTo>
                    <a:pt x="0" y="0"/>
                  </a:lnTo>
                  <a:lnTo>
                    <a:pt x="329" y="175"/>
                  </a:lnTo>
                  <a:lnTo>
                    <a:pt x="336" y="244"/>
                  </a:lnTo>
                  <a:lnTo>
                    <a:pt x="263" y="338"/>
                  </a:lnTo>
                  <a:lnTo>
                    <a:pt x="267" y="365"/>
                  </a:lnTo>
                  <a:lnTo>
                    <a:pt x="225" y="494"/>
                  </a:lnTo>
                  <a:lnTo>
                    <a:pt x="214" y="515"/>
                  </a:lnTo>
                  <a:lnTo>
                    <a:pt x="198" y="528"/>
                  </a:lnTo>
                  <a:lnTo>
                    <a:pt x="183" y="530"/>
                  </a:lnTo>
                  <a:lnTo>
                    <a:pt x="173" y="530"/>
                  </a:lnTo>
                  <a:lnTo>
                    <a:pt x="142" y="519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5" name="Freeform 319"/>
            <p:cNvSpPr>
              <a:spLocks/>
            </p:cNvSpPr>
            <p:nvPr/>
          </p:nvSpPr>
          <p:spPr bwMode="auto">
            <a:xfrm>
              <a:off x="7732713" y="4989513"/>
              <a:ext cx="588962" cy="533400"/>
            </a:xfrm>
            <a:custGeom>
              <a:avLst/>
              <a:gdLst>
                <a:gd name="T0" fmla="*/ 148 w 326"/>
                <a:gd name="T1" fmla="*/ 361 h 363"/>
                <a:gd name="T2" fmla="*/ 84 w 326"/>
                <a:gd name="T3" fmla="*/ 327 h 363"/>
                <a:gd name="T4" fmla="*/ 0 w 326"/>
                <a:gd name="T5" fmla="*/ 277 h 363"/>
                <a:gd name="T6" fmla="*/ 23 w 326"/>
                <a:gd name="T7" fmla="*/ 213 h 363"/>
                <a:gd name="T8" fmla="*/ 65 w 326"/>
                <a:gd name="T9" fmla="*/ 183 h 363"/>
                <a:gd name="T10" fmla="*/ 21 w 326"/>
                <a:gd name="T11" fmla="*/ 104 h 363"/>
                <a:gd name="T12" fmla="*/ 129 w 326"/>
                <a:gd name="T13" fmla="*/ 43 h 363"/>
                <a:gd name="T14" fmla="*/ 190 w 326"/>
                <a:gd name="T15" fmla="*/ 6 h 363"/>
                <a:gd name="T16" fmla="*/ 196 w 326"/>
                <a:gd name="T17" fmla="*/ 14 h 363"/>
                <a:gd name="T18" fmla="*/ 223 w 326"/>
                <a:gd name="T19" fmla="*/ 0 h 363"/>
                <a:gd name="T20" fmla="*/ 236 w 326"/>
                <a:gd name="T21" fmla="*/ 0 h 363"/>
                <a:gd name="T22" fmla="*/ 257 w 326"/>
                <a:gd name="T23" fmla="*/ 14 h 363"/>
                <a:gd name="T24" fmla="*/ 263 w 326"/>
                <a:gd name="T25" fmla="*/ 31 h 363"/>
                <a:gd name="T26" fmla="*/ 250 w 326"/>
                <a:gd name="T27" fmla="*/ 71 h 363"/>
                <a:gd name="T28" fmla="*/ 242 w 326"/>
                <a:gd name="T29" fmla="*/ 81 h 363"/>
                <a:gd name="T30" fmla="*/ 232 w 326"/>
                <a:gd name="T31" fmla="*/ 85 h 363"/>
                <a:gd name="T32" fmla="*/ 230 w 326"/>
                <a:gd name="T33" fmla="*/ 89 h 363"/>
                <a:gd name="T34" fmla="*/ 230 w 326"/>
                <a:gd name="T35" fmla="*/ 98 h 363"/>
                <a:gd name="T36" fmla="*/ 246 w 326"/>
                <a:gd name="T37" fmla="*/ 123 h 363"/>
                <a:gd name="T38" fmla="*/ 248 w 326"/>
                <a:gd name="T39" fmla="*/ 139 h 363"/>
                <a:gd name="T40" fmla="*/ 251 w 326"/>
                <a:gd name="T41" fmla="*/ 142 h 363"/>
                <a:gd name="T42" fmla="*/ 274 w 326"/>
                <a:gd name="T43" fmla="*/ 131 h 363"/>
                <a:gd name="T44" fmla="*/ 296 w 326"/>
                <a:gd name="T45" fmla="*/ 162 h 363"/>
                <a:gd name="T46" fmla="*/ 322 w 326"/>
                <a:gd name="T47" fmla="*/ 211 h 363"/>
                <a:gd name="T48" fmla="*/ 326 w 326"/>
                <a:gd name="T49" fmla="*/ 235 h 363"/>
                <a:gd name="T50" fmla="*/ 319 w 326"/>
                <a:gd name="T51" fmla="*/ 246 h 363"/>
                <a:gd name="T52" fmla="*/ 303 w 326"/>
                <a:gd name="T53" fmla="*/ 248 h 363"/>
                <a:gd name="T54" fmla="*/ 299 w 326"/>
                <a:gd name="T55" fmla="*/ 250 h 363"/>
                <a:gd name="T56" fmla="*/ 299 w 326"/>
                <a:gd name="T57" fmla="*/ 259 h 363"/>
                <a:gd name="T58" fmla="*/ 292 w 326"/>
                <a:gd name="T59" fmla="*/ 269 h 363"/>
                <a:gd name="T60" fmla="*/ 276 w 326"/>
                <a:gd name="T61" fmla="*/ 279 h 363"/>
                <a:gd name="T62" fmla="*/ 253 w 326"/>
                <a:gd name="T63" fmla="*/ 296 h 363"/>
                <a:gd name="T64" fmla="*/ 246 w 326"/>
                <a:gd name="T65" fmla="*/ 306 h 363"/>
                <a:gd name="T66" fmla="*/ 232 w 326"/>
                <a:gd name="T67" fmla="*/ 319 h 363"/>
                <a:gd name="T68" fmla="*/ 215 w 326"/>
                <a:gd name="T69" fmla="*/ 319 h 363"/>
                <a:gd name="T70" fmla="*/ 205 w 326"/>
                <a:gd name="T71" fmla="*/ 317 h 363"/>
                <a:gd name="T72" fmla="*/ 200 w 326"/>
                <a:gd name="T73" fmla="*/ 317 h 363"/>
                <a:gd name="T74" fmla="*/ 200 w 326"/>
                <a:gd name="T75" fmla="*/ 329 h 363"/>
                <a:gd name="T76" fmla="*/ 194 w 326"/>
                <a:gd name="T77" fmla="*/ 340 h 363"/>
                <a:gd name="T78" fmla="*/ 177 w 326"/>
                <a:gd name="T79" fmla="*/ 355 h 363"/>
                <a:gd name="T80" fmla="*/ 161 w 326"/>
                <a:gd name="T81" fmla="*/ 363 h 363"/>
                <a:gd name="T82" fmla="*/ 148 w 326"/>
                <a:gd name="T83" fmla="*/ 36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6" h="363">
                  <a:moveTo>
                    <a:pt x="148" y="361"/>
                  </a:moveTo>
                  <a:lnTo>
                    <a:pt x="84" y="327"/>
                  </a:lnTo>
                  <a:lnTo>
                    <a:pt x="0" y="277"/>
                  </a:lnTo>
                  <a:lnTo>
                    <a:pt x="23" y="213"/>
                  </a:lnTo>
                  <a:lnTo>
                    <a:pt x="65" y="183"/>
                  </a:lnTo>
                  <a:lnTo>
                    <a:pt x="21" y="104"/>
                  </a:lnTo>
                  <a:lnTo>
                    <a:pt x="129" y="43"/>
                  </a:lnTo>
                  <a:lnTo>
                    <a:pt x="190" y="6"/>
                  </a:lnTo>
                  <a:lnTo>
                    <a:pt x="196" y="14"/>
                  </a:lnTo>
                  <a:lnTo>
                    <a:pt x="223" y="0"/>
                  </a:lnTo>
                  <a:lnTo>
                    <a:pt x="236" y="0"/>
                  </a:lnTo>
                  <a:lnTo>
                    <a:pt x="257" y="14"/>
                  </a:lnTo>
                  <a:lnTo>
                    <a:pt x="263" y="31"/>
                  </a:lnTo>
                  <a:lnTo>
                    <a:pt x="250" y="71"/>
                  </a:lnTo>
                  <a:lnTo>
                    <a:pt x="242" y="81"/>
                  </a:lnTo>
                  <a:lnTo>
                    <a:pt x="232" y="85"/>
                  </a:lnTo>
                  <a:lnTo>
                    <a:pt x="230" y="89"/>
                  </a:lnTo>
                  <a:lnTo>
                    <a:pt x="230" y="98"/>
                  </a:lnTo>
                  <a:lnTo>
                    <a:pt x="246" y="123"/>
                  </a:lnTo>
                  <a:lnTo>
                    <a:pt x="248" y="139"/>
                  </a:lnTo>
                  <a:lnTo>
                    <a:pt x="251" y="142"/>
                  </a:lnTo>
                  <a:lnTo>
                    <a:pt x="274" y="131"/>
                  </a:lnTo>
                  <a:lnTo>
                    <a:pt x="296" y="162"/>
                  </a:lnTo>
                  <a:lnTo>
                    <a:pt x="322" y="211"/>
                  </a:lnTo>
                  <a:lnTo>
                    <a:pt x="326" y="235"/>
                  </a:lnTo>
                  <a:lnTo>
                    <a:pt x="319" y="246"/>
                  </a:lnTo>
                  <a:lnTo>
                    <a:pt x="303" y="248"/>
                  </a:lnTo>
                  <a:lnTo>
                    <a:pt x="299" y="250"/>
                  </a:lnTo>
                  <a:lnTo>
                    <a:pt x="299" y="259"/>
                  </a:lnTo>
                  <a:lnTo>
                    <a:pt x="292" y="269"/>
                  </a:lnTo>
                  <a:lnTo>
                    <a:pt x="276" y="279"/>
                  </a:lnTo>
                  <a:lnTo>
                    <a:pt x="253" y="296"/>
                  </a:lnTo>
                  <a:lnTo>
                    <a:pt x="246" y="306"/>
                  </a:lnTo>
                  <a:lnTo>
                    <a:pt x="232" y="319"/>
                  </a:lnTo>
                  <a:lnTo>
                    <a:pt x="215" y="319"/>
                  </a:lnTo>
                  <a:lnTo>
                    <a:pt x="205" y="317"/>
                  </a:lnTo>
                  <a:lnTo>
                    <a:pt x="200" y="317"/>
                  </a:lnTo>
                  <a:lnTo>
                    <a:pt x="200" y="329"/>
                  </a:lnTo>
                  <a:lnTo>
                    <a:pt x="194" y="340"/>
                  </a:lnTo>
                  <a:lnTo>
                    <a:pt x="177" y="355"/>
                  </a:lnTo>
                  <a:lnTo>
                    <a:pt x="161" y="363"/>
                  </a:lnTo>
                  <a:lnTo>
                    <a:pt x="148" y="361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6" name="Freeform 320"/>
            <p:cNvSpPr>
              <a:spLocks/>
            </p:cNvSpPr>
            <p:nvPr/>
          </p:nvSpPr>
          <p:spPr bwMode="auto">
            <a:xfrm>
              <a:off x="5961063" y="3573463"/>
              <a:ext cx="747712" cy="1035050"/>
            </a:xfrm>
            <a:custGeom>
              <a:avLst/>
              <a:gdLst>
                <a:gd name="T0" fmla="*/ 44 w 415"/>
                <a:gd name="T1" fmla="*/ 151 h 700"/>
                <a:gd name="T2" fmla="*/ 92 w 415"/>
                <a:gd name="T3" fmla="*/ 324 h 700"/>
                <a:gd name="T4" fmla="*/ 115 w 415"/>
                <a:gd name="T5" fmla="*/ 324 h 700"/>
                <a:gd name="T6" fmla="*/ 125 w 415"/>
                <a:gd name="T7" fmla="*/ 330 h 700"/>
                <a:gd name="T8" fmla="*/ 160 w 415"/>
                <a:gd name="T9" fmla="*/ 449 h 700"/>
                <a:gd name="T10" fmla="*/ 156 w 415"/>
                <a:gd name="T11" fmla="*/ 458 h 700"/>
                <a:gd name="T12" fmla="*/ 133 w 415"/>
                <a:gd name="T13" fmla="*/ 458 h 700"/>
                <a:gd name="T14" fmla="*/ 121 w 415"/>
                <a:gd name="T15" fmla="*/ 476 h 700"/>
                <a:gd name="T16" fmla="*/ 125 w 415"/>
                <a:gd name="T17" fmla="*/ 495 h 700"/>
                <a:gd name="T18" fmla="*/ 131 w 415"/>
                <a:gd name="T19" fmla="*/ 504 h 700"/>
                <a:gd name="T20" fmla="*/ 165 w 415"/>
                <a:gd name="T21" fmla="*/ 518 h 700"/>
                <a:gd name="T22" fmla="*/ 173 w 415"/>
                <a:gd name="T23" fmla="*/ 526 h 700"/>
                <a:gd name="T24" fmla="*/ 173 w 415"/>
                <a:gd name="T25" fmla="*/ 533 h 700"/>
                <a:gd name="T26" fmla="*/ 163 w 415"/>
                <a:gd name="T27" fmla="*/ 577 h 700"/>
                <a:gd name="T28" fmla="*/ 163 w 415"/>
                <a:gd name="T29" fmla="*/ 587 h 700"/>
                <a:gd name="T30" fmla="*/ 167 w 415"/>
                <a:gd name="T31" fmla="*/ 597 h 700"/>
                <a:gd name="T32" fmla="*/ 183 w 415"/>
                <a:gd name="T33" fmla="*/ 597 h 700"/>
                <a:gd name="T34" fmla="*/ 186 w 415"/>
                <a:gd name="T35" fmla="*/ 593 h 700"/>
                <a:gd name="T36" fmla="*/ 198 w 415"/>
                <a:gd name="T37" fmla="*/ 593 h 700"/>
                <a:gd name="T38" fmla="*/ 194 w 415"/>
                <a:gd name="T39" fmla="*/ 621 h 700"/>
                <a:gd name="T40" fmla="*/ 300 w 415"/>
                <a:gd name="T41" fmla="*/ 700 h 700"/>
                <a:gd name="T42" fmla="*/ 326 w 415"/>
                <a:gd name="T43" fmla="*/ 633 h 700"/>
                <a:gd name="T44" fmla="*/ 394 w 415"/>
                <a:gd name="T45" fmla="*/ 616 h 700"/>
                <a:gd name="T46" fmla="*/ 371 w 415"/>
                <a:gd name="T47" fmla="*/ 510 h 700"/>
                <a:gd name="T48" fmla="*/ 394 w 415"/>
                <a:gd name="T49" fmla="*/ 495 h 700"/>
                <a:gd name="T50" fmla="*/ 376 w 415"/>
                <a:gd name="T51" fmla="*/ 458 h 700"/>
                <a:gd name="T52" fmla="*/ 415 w 415"/>
                <a:gd name="T53" fmla="*/ 410 h 700"/>
                <a:gd name="T54" fmla="*/ 309 w 415"/>
                <a:gd name="T55" fmla="*/ 245 h 700"/>
                <a:gd name="T56" fmla="*/ 232 w 415"/>
                <a:gd name="T57" fmla="*/ 165 h 700"/>
                <a:gd name="T58" fmla="*/ 175 w 415"/>
                <a:gd name="T59" fmla="*/ 96 h 700"/>
                <a:gd name="T60" fmla="*/ 158 w 415"/>
                <a:gd name="T61" fmla="*/ 94 h 700"/>
                <a:gd name="T62" fmla="*/ 140 w 415"/>
                <a:gd name="T63" fmla="*/ 98 h 700"/>
                <a:gd name="T64" fmla="*/ 117 w 415"/>
                <a:gd name="T65" fmla="*/ 96 h 700"/>
                <a:gd name="T66" fmla="*/ 77 w 415"/>
                <a:gd name="T67" fmla="*/ 50 h 700"/>
                <a:gd name="T68" fmla="*/ 35 w 415"/>
                <a:gd name="T69" fmla="*/ 7 h 700"/>
                <a:gd name="T70" fmla="*/ 19 w 415"/>
                <a:gd name="T71" fmla="*/ 0 h 700"/>
                <a:gd name="T72" fmla="*/ 6 w 415"/>
                <a:gd name="T73" fmla="*/ 7 h 700"/>
                <a:gd name="T74" fmla="*/ 0 w 415"/>
                <a:gd name="T75" fmla="*/ 15 h 700"/>
                <a:gd name="T76" fmla="*/ 10 w 415"/>
                <a:gd name="T77" fmla="*/ 44 h 700"/>
                <a:gd name="T78" fmla="*/ 25 w 415"/>
                <a:gd name="T79" fmla="*/ 84 h 700"/>
                <a:gd name="T80" fmla="*/ 44 w 415"/>
                <a:gd name="T81" fmla="*/ 151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15" h="700">
                  <a:moveTo>
                    <a:pt x="44" y="151"/>
                  </a:moveTo>
                  <a:lnTo>
                    <a:pt x="92" y="324"/>
                  </a:lnTo>
                  <a:lnTo>
                    <a:pt x="115" y="324"/>
                  </a:lnTo>
                  <a:lnTo>
                    <a:pt x="125" y="330"/>
                  </a:lnTo>
                  <a:lnTo>
                    <a:pt x="160" y="449"/>
                  </a:lnTo>
                  <a:lnTo>
                    <a:pt x="156" y="458"/>
                  </a:lnTo>
                  <a:lnTo>
                    <a:pt x="133" y="458"/>
                  </a:lnTo>
                  <a:lnTo>
                    <a:pt x="121" y="476"/>
                  </a:lnTo>
                  <a:lnTo>
                    <a:pt x="125" y="495"/>
                  </a:lnTo>
                  <a:lnTo>
                    <a:pt x="131" y="504"/>
                  </a:lnTo>
                  <a:lnTo>
                    <a:pt x="165" y="518"/>
                  </a:lnTo>
                  <a:lnTo>
                    <a:pt x="173" y="526"/>
                  </a:lnTo>
                  <a:lnTo>
                    <a:pt x="173" y="533"/>
                  </a:lnTo>
                  <a:lnTo>
                    <a:pt x="163" y="577"/>
                  </a:lnTo>
                  <a:lnTo>
                    <a:pt x="163" y="587"/>
                  </a:lnTo>
                  <a:lnTo>
                    <a:pt x="167" y="597"/>
                  </a:lnTo>
                  <a:lnTo>
                    <a:pt x="183" y="597"/>
                  </a:lnTo>
                  <a:lnTo>
                    <a:pt x="186" y="593"/>
                  </a:lnTo>
                  <a:lnTo>
                    <a:pt x="198" y="593"/>
                  </a:lnTo>
                  <a:lnTo>
                    <a:pt x="194" y="621"/>
                  </a:lnTo>
                  <a:lnTo>
                    <a:pt x="300" y="700"/>
                  </a:lnTo>
                  <a:lnTo>
                    <a:pt x="326" y="633"/>
                  </a:lnTo>
                  <a:lnTo>
                    <a:pt x="394" y="616"/>
                  </a:lnTo>
                  <a:lnTo>
                    <a:pt x="371" y="510"/>
                  </a:lnTo>
                  <a:lnTo>
                    <a:pt x="394" y="495"/>
                  </a:lnTo>
                  <a:lnTo>
                    <a:pt x="376" y="458"/>
                  </a:lnTo>
                  <a:lnTo>
                    <a:pt x="415" y="410"/>
                  </a:lnTo>
                  <a:lnTo>
                    <a:pt x="309" y="245"/>
                  </a:lnTo>
                  <a:lnTo>
                    <a:pt x="232" y="165"/>
                  </a:lnTo>
                  <a:lnTo>
                    <a:pt x="175" y="96"/>
                  </a:lnTo>
                  <a:lnTo>
                    <a:pt x="158" y="94"/>
                  </a:lnTo>
                  <a:lnTo>
                    <a:pt x="140" y="98"/>
                  </a:lnTo>
                  <a:lnTo>
                    <a:pt x="117" y="96"/>
                  </a:lnTo>
                  <a:lnTo>
                    <a:pt x="77" y="50"/>
                  </a:lnTo>
                  <a:lnTo>
                    <a:pt x="35" y="7"/>
                  </a:lnTo>
                  <a:lnTo>
                    <a:pt x="19" y="0"/>
                  </a:lnTo>
                  <a:lnTo>
                    <a:pt x="6" y="7"/>
                  </a:lnTo>
                  <a:lnTo>
                    <a:pt x="0" y="15"/>
                  </a:lnTo>
                  <a:lnTo>
                    <a:pt x="10" y="44"/>
                  </a:lnTo>
                  <a:lnTo>
                    <a:pt x="25" y="84"/>
                  </a:lnTo>
                  <a:lnTo>
                    <a:pt x="44" y="151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7" name="Freeform 321"/>
            <p:cNvSpPr>
              <a:spLocks/>
            </p:cNvSpPr>
            <p:nvPr/>
          </p:nvSpPr>
          <p:spPr bwMode="auto">
            <a:xfrm>
              <a:off x="6078538" y="4494213"/>
              <a:ext cx="695325" cy="1146175"/>
            </a:xfrm>
            <a:custGeom>
              <a:avLst/>
              <a:gdLst>
                <a:gd name="T0" fmla="*/ 10 w 384"/>
                <a:gd name="T1" fmla="*/ 593 h 774"/>
                <a:gd name="T2" fmla="*/ 4 w 384"/>
                <a:gd name="T3" fmla="*/ 615 h 774"/>
                <a:gd name="T4" fmla="*/ 10 w 384"/>
                <a:gd name="T5" fmla="*/ 645 h 774"/>
                <a:gd name="T6" fmla="*/ 22 w 384"/>
                <a:gd name="T7" fmla="*/ 663 h 774"/>
                <a:gd name="T8" fmla="*/ 45 w 384"/>
                <a:gd name="T9" fmla="*/ 649 h 774"/>
                <a:gd name="T10" fmla="*/ 79 w 384"/>
                <a:gd name="T11" fmla="*/ 663 h 774"/>
                <a:gd name="T12" fmla="*/ 116 w 384"/>
                <a:gd name="T13" fmla="*/ 674 h 774"/>
                <a:gd name="T14" fmla="*/ 143 w 384"/>
                <a:gd name="T15" fmla="*/ 672 h 774"/>
                <a:gd name="T16" fmla="*/ 164 w 384"/>
                <a:gd name="T17" fmla="*/ 682 h 774"/>
                <a:gd name="T18" fmla="*/ 208 w 384"/>
                <a:gd name="T19" fmla="*/ 686 h 774"/>
                <a:gd name="T20" fmla="*/ 223 w 384"/>
                <a:gd name="T21" fmla="*/ 670 h 774"/>
                <a:gd name="T22" fmla="*/ 248 w 384"/>
                <a:gd name="T23" fmla="*/ 672 h 774"/>
                <a:gd name="T24" fmla="*/ 269 w 384"/>
                <a:gd name="T25" fmla="*/ 718 h 774"/>
                <a:gd name="T26" fmla="*/ 300 w 384"/>
                <a:gd name="T27" fmla="*/ 774 h 774"/>
                <a:gd name="T28" fmla="*/ 331 w 384"/>
                <a:gd name="T29" fmla="*/ 751 h 774"/>
                <a:gd name="T30" fmla="*/ 342 w 384"/>
                <a:gd name="T31" fmla="*/ 749 h 774"/>
                <a:gd name="T32" fmla="*/ 359 w 384"/>
                <a:gd name="T33" fmla="*/ 712 h 774"/>
                <a:gd name="T34" fmla="*/ 384 w 384"/>
                <a:gd name="T35" fmla="*/ 697 h 774"/>
                <a:gd name="T36" fmla="*/ 361 w 384"/>
                <a:gd name="T37" fmla="*/ 668 h 774"/>
                <a:gd name="T38" fmla="*/ 373 w 384"/>
                <a:gd name="T39" fmla="*/ 565 h 774"/>
                <a:gd name="T40" fmla="*/ 380 w 384"/>
                <a:gd name="T41" fmla="*/ 547 h 774"/>
                <a:gd name="T42" fmla="*/ 373 w 384"/>
                <a:gd name="T43" fmla="*/ 532 h 774"/>
                <a:gd name="T44" fmla="*/ 359 w 384"/>
                <a:gd name="T45" fmla="*/ 532 h 774"/>
                <a:gd name="T46" fmla="*/ 338 w 384"/>
                <a:gd name="T47" fmla="*/ 513 h 774"/>
                <a:gd name="T48" fmla="*/ 325 w 384"/>
                <a:gd name="T49" fmla="*/ 494 h 774"/>
                <a:gd name="T50" fmla="*/ 309 w 384"/>
                <a:gd name="T51" fmla="*/ 478 h 774"/>
                <a:gd name="T52" fmla="*/ 302 w 384"/>
                <a:gd name="T53" fmla="*/ 453 h 774"/>
                <a:gd name="T54" fmla="*/ 300 w 384"/>
                <a:gd name="T55" fmla="*/ 430 h 774"/>
                <a:gd name="T56" fmla="*/ 302 w 384"/>
                <a:gd name="T57" fmla="*/ 419 h 774"/>
                <a:gd name="T58" fmla="*/ 294 w 384"/>
                <a:gd name="T59" fmla="*/ 388 h 774"/>
                <a:gd name="T60" fmla="*/ 300 w 384"/>
                <a:gd name="T61" fmla="*/ 359 h 774"/>
                <a:gd name="T62" fmla="*/ 298 w 384"/>
                <a:gd name="T63" fmla="*/ 336 h 774"/>
                <a:gd name="T64" fmla="*/ 281 w 384"/>
                <a:gd name="T65" fmla="*/ 323 h 774"/>
                <a:gd name="T66" fmla="*/ 265 w 384"/>
                <a:gd name="T67" fmla="*/ 311 h 774"/>
                <a:gd name="T68" fmla="*/ 256 w 384"/>
                <a:gd name="T69" fmla="*/ 150 h 774"/>
                <a:gd name="T70" fmla="*/ 237 w 384"/>
                <a:gd name="T71" fmla="*/ 129 h 774"/>
                <a:gd name="T72" fmla="*/ 192 w 384"/>
                <a:gd name="T73" fmla="*/ 137 h 774"/>
                <a:gd name="T74" fmla="*/ 129 w 384"/>
                <a:gd name="T75" fmla="*/ 0 h 774"/>
                <a:gd name="T76" fmla="*/ 33 w 384"/>
                <a:gd name="T77" fmla="*/ 142 h 774"/>
                <a:gd name="T78" fmla="*/ 87 w 384"/>
                <a:gd name="T79" fmla="*/ 258 h 774"/>
                <a:gd name="T80" fmla="*/ 85 w 384"/>
                <a:gd name="T81" fmla="*/ 373 h 774"/>
                <a:gd name="T82" fmla="*/ 50 w 384"/>
                <a:gd name="T83" fmla="*/ 498 h 774"/>
                <a:gd name="T84" fmla="*/ 0 w 384"/>
                <a:gd name="T85" fmla="*/ 563 h 774"/>
                <a:gd name="T86" fmla="*/ 8 w 384"/>
                <a:gd name="T87" fmla="*/ 588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84" h="774">
                  <a:moveTo>
                    <a:pt x="8" y="588"/>
                  </a:moveTo>
                  <a:lnTo>
                    <a:pt x="10" y="593"/>
                  </a:lnTo>
                  <a:lnTo>
                    <a:pt x="10" y="607"/>
                  </a:lnTo>
                  <a:lnTo>
                    <a:pt x="4" y="615"/>
                  </a:lnTo>
                  <a:lnTo>
                    <a:pt x="6" y="628"/>
                  </a:lnTo>
                  <a:lnTo>
                    <a:pt x="10" y="645"/>
                  </a:lnTo>
                  <a:lnTo>
                    <a:pt x="10" y="655"/>
                  </a:lnTo>
                  <a:lnTo>
                    <a:pt x="22" y="663"/>
                  </a:lnTo>
                  <a:lnTo>
                    <a:pt x="37" y="661"/>
                  </a:lnTo>
                  <a:lnTo>
                    <a:pt x="45" y="649"/>
                  </a:lnTo>
                  <a:lnTo>
                    <a:pt x="70" y="651"/>
                  </a:lnTo>
                  <a:lnTo>
                    <a:pt x="79" y="663"/>
                  </a:lnTo>
                  <a:lnTo>
                    <a:pt x="95" y="663"/>
                  </a:lnTo>
                  <a:lnTo>
                    <a:pt x="116" y="674"/>
                  </a:lnTo>
                  <a:lnTo>
                    <a:pt x="137" y="676"/>
                  </a:lnTo>
                  <a:lnTo>
                    <a:pt x="143" y="672"/>
                  </a:lnTo>
                  <a:lnTo>
                    <a:pt x="156" y="674"/>
                  </a:lnTo>
                  <a:lnTo>
                    <a:pt x="164" y="682"/>
                  </a:lnTo>
                  <a:lnTo>
                    <a:pt x="187" y="686"/>
                  </a:lnTo>
                  <a:lnTo>
                    <a:pt x="208" y="686"/>
                  </a:lnTo>
                  <a:lnTo>
                    <a:pt x="219" y="678"/>
                  </a:lnTo>
                  <a:lnTo>
                    <a:pt x="223" y="670"/>
                  </a:lnTo>
                  <a:lnTo>
                    <a:pt x="242" y="670"/>
                  </a:lnTo>
                  <a:lnTo>
                    <a:pt x="248" y="672"/>
                  </a:lnTo>
                  <a:lnTo>
                    <a:pt x="260" y="682"/>
                  </a:lnTo>
                  <a:lnTo>
                    <a:pt x="269" y="718"/>
                  </a:lnTo>
                  <a:lnTo>
                    <a:pt x="283" y="755"/>
                  </a:lnTo>
                  <a:lnTo>
                    <a:pt x="300" y="774"/>
                  </a:lnTo>
                  <a:lnTo>
                    <a:pt x="308" y="770"/>
                  </a:lnTo>
                  <a:lnTo>
                    <a:pt x="331" y="751"/>
                  </a:lnTo>
                  <a:lnTo>
                    <a:pt x="336" y="760"/>
                  </a:lnTo>
                  <a:lnTo>
                    <a:pt x="342" y="749"/>
                  </a:lnTo>
                  <a:lnTo>
                    <a:pt x="352" y="732"/>
                  </a:lnTo>
                  <a:lnTo>
                    <a:pt x="359" y="712"/>
                  </a:lnTo>
                  <a:lnTo>
                    <a:pt x="380" y="707"/>
                  </a:lnTo>
                  <a:lnTo>
                    <a:pt x="384" y="697"/>
                  </a:lnTo>
                  <a:lnTo>
                    <a:pt x="382" y="686"/>
                  </a:lnTo>
                  <a:lnTo>
                    <a:pt x="361" y="668"/>
                  </a:lnTo>
                  <a:lnTo>
                    <a:pt x="373" y="580"/>
                  </a:lnTo>
                  <a:lnTo>
                    <a:pt x="373" y="565"/>
                  </a:lnTo>
                  <a:lnTo>
                    <a:pt x="377" y="553"/>
                  </a:lnTo>
                  <a:lnTo>
                    <a:pt x="380" y="547"/>
                  </a:lnTo>
                  <a:lnTo>
                    <a:pt x="380" y="540"/>
                  </a:lnTo>
                  <a:lnTo>
                    <a:pt x="373" y="532"/>
                  </a:lnTo>
                  <a:lnTo>
                    <a:pt x="369" y="536"/>
                  </a:lnTo>
                  <a:lnTo>
                    <a:pt x="359" y="532"/>
                  </a:lnTo>
                  <a:lnTo>
                    <a:pt x="352" y="522"/>
                  </a:lnTo>
                  <a:lnTo>
                    <a:pt x="338" y="513"/>
                  </a:lnTo>
                  <a:lnTo>
                    <a:pt x="333" y="499"/>
                  </a:lnTo>
                  <a:lnTo>
                    <a:pt x="325" y="494"/>
                  </a:lnTo>
                  <a:lnTo>
                    <a:pt x="313" y="490"/>
                  </a:lnTo>
                  <a:lnTo>
                    <a:pt x="309" y="478"/>
                  </a:lnTo>
                  <a:lnTo>
                    <a:pt x="308" y="465"/>
                  </a:lnTo>
                  <a:lnTo>
                    <a:pt x="302" y="453"/>
                  </a:lnTo>
                  <a:lnTo>
                    <a:pt x="300" y="442"/>
                  </a:lnTo>
                  <a:lnTo>
                    <a:pt x="300" y="430"/>
                  </a:lnTo>
                  <a:lnTo>
                    <a:pt x="306" y="425"/>
                  </a:lnTo>
                  <a:lnTo>
                    <a:pt x="302" y="419"/>
                  </a:lnTo>
                  <a:lnTo>
                    <a:pt x="294" y="413"/>
                  </a:lnTo>
                  <a:lnTo>
                    <a:pt x="294" y="388"/>
                  </a:lnTo>
                  <a:lnTo>
                    <a:pt x="294" y="367"/>
                  </a:lnTo>
                  <a:lnTo>
                    <a:pt x="300" y="359"/>
                  </a:lnTo>
                  <a:lnTo>
                    <a:pt x="302" y="350"/>
                  </a:lnTo>
                  <a:lnTo>
                    <a:pt x="298" y="336"/>
                  </a:lnTo>
                  <a:lnTo>
                    <a:pt x="288" y="331"/>
                  </a:lnTo>
                  <a:lnTo>
                    <a:pt x="281" y="323"/>
                  </a:lnTo>
                  <a:lnTo>
                    <a:pt x="269" y="315"/>
                  </a:lnTo>
                  <a:lnTo>
                    <a:pt x="265" y="311"/>
                  </a:lnTo>
                  <a:lnTo>
                    <a:pt x="308" y="290"/>
                  </a:lnTo>
                  <a:lnTo>
                    <a:pt x="256" y="150"/>
                  </a:lnTo>
                  <a:lnTo>
                    <a:pt x="242" y="144"/>
                  </a:lnTo>
                  <a:lnTo>
                    <a:pt x="237" y="129"/>
                  </a:lnTo>
                  <a:lnTo>
                    <a:pt x="196" y="152"/>
                  </a:lnTo>
                  <a:lnTo>
                    <a:pt x="192" y="137"/>
                  </a:lnTo>
                  <a:lnTo>
                    <a:pt x="237" y="77"/>
                  </a:lnTo>
                  <a:lnTo>
                    <a:pt x="129" y="0"/>
                  </a:lnTo>
                  <a:lnTo>
                    <a:pt x="35" y="27"/>
                  </a:lnTo>
                  <a:lnTo>
                    <a:pt x="33" y="142"/>
                  </a:lnTo>
                  <a:lnTo>
                    <a:pt x="68" y="258"/>
                  </a:lnTo>
                  <a:lnTo>
                    <a:pt x="87" y="258"/>
                  </a:lnTo>
                  <a:lnTo>
                    <a:pt x="96" y="319"/>
                  </a:lnTo>
                  <a:lnTo>
                    <a:pt x="85" y="373"/>
                  </a:lnTo>
                  <a:lnTo>
                    <a:pt x="96" y="407"/>
                  </a:lnTo>
                  <a:lnTo>
                    <a:pt x="50" y="498"/>
                  </a:lnTo>
                  <a:lnTo>
                    <a:pt x="27" y="498"/>
                  </a:lnTo>
                  <a:lnTo>
                    <a:pt x="0" y="563"/>
                  </a:lnTo>
                  <a:lnTo>
                    <a:pt x="6" y="580"/>
                  </a:lnTo>
                  <a:lnTo>
                    <a:pt x="8" y="588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8" name="Freeform 322"/>
            <p:cNvSpPr>
              <a:spLocks/>
            </p:cNvSpPr>
            <p:nvPr/>
          </p:nvSpPr>
          <p:spPr bwMode="auto">
            <a:xfrm>
              <a:off x="5965825" y="5449888"/>
              <a:ext cx="655638" cy="539750"/>
            </a:xfrm>
            <a:custGeom>
              <a:avLst/>
              <a:gdLst>
                <a:gd name="T0" fmla="*/ 0 w 361"/>
                <a:gd name="T1" fmla="*/ 367 h 367"/>
                <a:gd name="T2" fmla="*/ 104 w 361"/>
                <a:gd name="T3" fmla="*/ 192 h 367"/>
                <a:gd name="T4" fmla="*/ 48 w 361"/>
                <a:gd name="T5" fmla="*/ 6 h 367"/>
                <a:gd name="T6" fmla="*/ 71 w 361"/>
                <a:gd name="T7" fmla="*/ 0 h 367"/>
                <a:gd name="T8" fmla="*/ 71 w 361"/>
                <a:gd name="T9" fmla="*/ 10 h 367"/>
                <a:gd name="T10" fmla="*/ 83 w 361"/>
                <a:gd name="T11" fmla="*/ 18 h 367"/>
                <a:gd name="T12" fmla="*/ 98 w 361"/>
                <a:gd name="T13" fmla="*/ 16 h 367"/>
                <a:gd name="T14" fmla="*/ 106 w 361"/>
                <a:gd name="T15" fmla="*/ 4 h 367"/>
                <a:gd name="T16" fmla="*/ 131 w 361"/>
                <a:gd name="T17" fmla="*/ 6 h 367"/>
                <a:gd name="T18" fmla="*/ 140 w 361"/>
                <a:gd name="T19" fmla="*/ 18 h 367"/>
                <a:gd name="T20" fmla="*/ 156 w 361"/>
                <a:gd name="T21" fmla="*/ 18 h 367"/>
                <a:gd name="T22" fmla="*/ 177 w 361"/>
                <a:gd name="T23" fmla="*/ 29 h 367"/>
                <a:gd name="T24" fmla="*/ 198 w 361"/>
                <a:gd name="T25" fmla="*/ 31 h 367"/>
                <a:gd name="T26" fmla="*/ 204 w 361"/>
                <a:gd name="T27" fmla="*/ 27 h 367"/>
                <a:gd name="T28" fmla="*/ 217 w 361"/>
                <a:gd name="T29" fmla="*/ 29 h 367"/>
                <a:gd name="T30" fmla="*/ 225 w 361"/>
                <a:gd name="T31" fmla="*/ 37 h 367"/>
                <a:gd name="T32" fmla="*/ 248 w 361"/>
                <a:gd name="T33" fmla="*/ 41 h 367"/>
                <a:gd name="T34" fmla="*/ 269 w 361"/>
                <a:gd name="T35" fmla="*/ 41 h 367"/>
                <a:gd name="T36" fmla="*/ 280 w 361"/>
                <a:gd name="T37" fmla="*/ 33 h 367"/>
                <a:gd name="T38" fmla="*/ 284 w 361"/>
                <a:gd name="T39" fmla="*/ 25 h 367"/>
                <a:gd name="T40" fmla="*/ 303 w 361"/>
                <a:gd name="T41" fmla="*/ 25 h 367"/>
                <a:gd name="T42" fmla="*/ 309 w 361"/>
                <a:gd name="T43" fmla="*/ 27 h 367"/>
                <a:gd name="T44" fmla="*/ 321 w 361"/>
                <a:gd name="T45" fmla="*/ 37 h 367"/>
                <a:gd name="T46" fmla="*/ 330 w 361"/>
                <a:gd name="T47" fmla="*/ 73 h 367"/>
                <a:gd name="T48" fmla="*/ 344 w 361"/>
                <a:gd name="T49" fmla="*/ 110 h 367"/>
                <a:gd name="T50" fmla="*/ 361 w 361"/>
                <a:gd name="T51" fmla="*/ 129 h 367"/>
                <a:gd name="T52" fmla="*/ 342 w 361"/>
                <a:gd name="T53" fmla="*/ 131 h 367"/>
                <a:gd name="T54" fmla="*/ 336 w 361"/>
                <a:gd name="T55" fmla="*/ 150 h 367"/>
                <a:gd name="T56" fmla="*/ 336 w 361"/>
                <a:gd name="T57" fmla="*/ 173 h 367"/>
                <a:gd name="T58" fmla="*/ 340 w 361"/>
                <a:gd name="T59" fmla="*/ 185 h 367"/>
                <a:gd name="T60" fmla="*/ 332 w 361"/>
                <a:gd name="T61" fmla="*/ 192 h 367"/>
                <a:gd name="T62" fmla="*/ 326 w 361"/>
                <a:gd name="T63" fmla="*/ 204 h 367"/>
                <a:gd name="T64" fmla="*/ 315 w 361"/>
                <a:gd name="T65" fmla="*/ 215 h 367"/>
                <a:gd name="T66" fmla="*/ 299 w 361"/>
                <a:gd name="T67" fmla="*/ 225 h 367"/>
                <a:gd name="T68" fmla="*/ 288 w 361"/>
                <a:gd name="T69" fmla="*/ 221 h 367"/>
                <a:gd name="T70" fmla="*/ 261 w 361"/>
                <a:gd name="T71" fmla="*/ 202 h 367"/>
                <a:gd name="T72" fmla="*/ 240 w 361"/>
                <a:gd name="T73" fmla="*/ 198 h 367"/>
                <a:gd name="T74" fmla="*/ 228 w 361"/>
                <a:gd name="T75" fmla="*/ 213 h 367"/>
                <a:gd name="T76" fmla="*/ 221 w 361"/>
                <a:gd name="T77" fmla="*/ 231 h 367"/>
                <a:gd name="T78" fmla="*/ 230 w 361"/>
                <a:gd name="T79" fmla="*/ 242 h 367"/>
                <a:gd name="T80" fmla="*/ 234 w 361"/>
                <a:gd name="T81" fmla="*/ 259 h 367"/>
                <a:gd name="T82" fmla="*/ 215 w 361"/>
                <a:gd name="T83" fmla="*/ 273 h 367"/>
                <a:gd name="T84" fmla="*/ 219 w 361"/>
                <a:gd name="T85" fmla="*/ 296 h 367"/>
                <a:gd name="T86" fmla="*/ 211 w 361"/>
                <a:gd name="T87" fmla="*/ 319 h 367"/>
                <a:gd name="T88" fmla="*/ 200 w 361"/>
                <a:gd name="T89" fmla="*/ 342 h 367"/>
                <a:gd name="T90" fmla="*/ 192 w 361"/>
                <a:gd name="T91" fmla="*/ 351 h 367"/>
                <a:gd name="T92" fmla="*/ 182 w 361"/>
                <a:gd name="T93" fmla="*/ 348 h 367"/>
                <a:gd name="T94" fmla="*/ 167 w 361"/>
                <a:gd name="T95" fmla="*/ 332 h 367"/>
                <a:gd name="T96" fmla="*/ 156 w 361"/>
                <a:gd name="T97" fmla="*/ 332 h 367"/>
                <a:gd name="T98" fmla="*/ 136 w 361"/>
                <a:gd name="T99" fmla="*/ 336 h 367"/>
                <a:gd name="T100" fmla="*/ 121 w 361"/>
                <a:gd name="T101" fmla="*/ 338 h 367"/>
                <a:gd name="T102" fmla="*/ 109 w 361"/>
                <a:gd name="T103" fmla="*/ 346 h 367"/>
                <a:gd name="T104" fmla="*/ 106 w 361"/>
                <a:gd name="T105" fmla="*/ 353 h 367"/>
                <a:gd name="T106" fmla="*/ 96 w 361"/>
                <a:gd name="T107" fmla="*/ 365 h 367"/>
                <a:gd name="T108" fmla="*/ 83 w 361"/>
                <a:gd name="T109" fmla="*/ 365 h 367"/>
                <a:gd name="T110" fmla="*/ 60 w 361"/>
                <a:gd name="T111" fmla="*/ 359 h 367"/>
                <a:gd name="T112" fmla="*/ 44 w 361"/>
                <a:gd name="T113" fmla="*/ 355 h 367"/>
                <a:gd name="T114" fmla="*/ 21 w 361"/>
                <a:gd name="T115" fmla="*/ 355 h 367"/>
                <a:gd name="T116" fmla="*/ 0 w 361"/>
                <a:gd name="T117" fmla="*/ 367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1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  <a:lnTo>
                    <a:pt x="71" y="10"/>
                  </a:lnTo>
                  <a:lnTo>
                    <a:pt x="83" y="18"/>
                  </a:lnTo>
                  <a:lnTo>
                    <a:pt x="98" y="16"/>
                  </a:lnTo>
                  <a:lnTo>
                    <a:pt x="106" y="4"/>
                  </a:lnTo>
                  <a:lnTo>
                    <a:pt x="131" y="6"/>
                  </a:lnTo>
                  <a:lnTo>
                    <a:pt x="140" y="18"/>
                  </a:lnTo>
                  <a:lnTo>
                    <a:pt x="156" y="18"/>
                  </a:lnTo>
                  <a:lnTo>
                    <a:pt x="177" y="29"/>
                  </a:lnTo>
                  <a:lnTo>
                    <a:pt x="198" y="31"/>
                  </a:lnTo>
                  <a:lnTo>
                    <a:pt x="204" y="27"/>
                  </a:lnTo>
                  <a:lnTo>
                    <a:pt x="217" y="29"/>
                  </a:lnTo>
                  <a:lnTo>
                    <a:pt x="225" y="37"/>
                  </a:lnTo>
                  <a:lnTo>
                    <a:pt x="248" y="41"/>
                  </a:lnTo>
                  <a:lnTo>
                    <a:pt x="269" y="41"/>
                  </a:lnTo>
                  <a:lnTo>
                    <a:pt x="280" y="33"/>
                  </a:lnTo>
                  <a:lnTo>
                    <a:pt x="284" y="25"/>
                  </a:lnTo>
                  <a:lnTo>
                    <a:pt x="303" y="25"/>
                  </a:lnTo>
                  <a:lnTo>
                    <a:pt x="309" y="27"/>
                  </a:lnTo>
                  <a:lnTo>
                    <a:pt x="321" y="37"/>
                  </a:lnTo>
                  <a:lnTo>
                    <a:pt x="330" y="73"/>
                  </a:lnTo>
                  <a:lnTo>
                    <a:pt x="344" y="110"/>
                  </a:lnTo>
                  <a:lnTo>
                    <a:pt x="361" y="129"/>
                  </a:lnTo>
                  <a:lnTo>
                    <a:pt x="342" y="131"/>
                  </a:lnTo>
                  <a:lnTo>
                    <a:pt x="336" y="150"/>
                  </a:lnTo>
                  <a:lnTo>
                    <a:pt x="336" y="173"/>
                  </a:lnTo>
                  <a:lnTo>
                    <a:pt x="340" y="185"/>
                  </a:lnTo>
                  <a:lnTo>
                    <a:pt x="332" y="192"/>
                  </a:lnTo>
                  <a:lnTo>
                    <a:pt x="326" y="204"/>
                  </a:lnTo>
                  <a:lnTo>
                    <a:pt x="315" y="215"/>
                  </a:lnTo>
                  <a:lnTo>
                    <a:pt x="299" y="225"/>
                  </a:lnTo>
                  <a:lnTo>
                    <a:pt x="288" y="221"/>
                  </a:lnTo>
                  <a:lnTo>
                    <a:pt x="261" y="202"/>
                  </a:lnTo>
                  <a:lnTo>
                    <a:pt x="240" y="198"/>
                  </a:lnTo>
                  <a:lnTo>
                    <a:pt x="228" y="213"/>
                  </a:lnTo>
                  <a:lnTo>
                    <a:pt x="221" y="231"/>
                  </a:lnTo>
                  <a:lnTo>
                    <a:pt x="230" y="242"/>
                  </a:lnTo>
                  <a:lnTo>
                    <a:pt x="234" y="259"/>
                  </a:lnTo>
                  <a:lnTo>
                    <a:pt x="215" y="273"/>
                  </a:lnTo>
                  <a:lnTo>
                    <a:pt x="219" y="296"/>
                  </a:lnTo>
                  <a:lnTo>
                    <a:pt x="211" y="319"/>
                  </a:lnTo>
                  <a:lnTo>
                    <a:pt x="200" y="342"/>
                  </a:lnTo>
                  <a:lnTo>
                    <a:pt x="192" y="351"/>
                  </a:lnTo>
                  <a:lnTo>
                    <a:pt x="182" y="348"/>
                  </a:lnTo>
                  <a:lnTo>
                    <a:pt x="167" y="332"/>
                  </a:lnTo>
                  <a:lnTo>
                    <a:pt x="156" y="332"/>
                  </a:lnTo>
                  <a:lnTo>
                    <a:pt x="136" y="336"/>
                  </a:lnTo>
                  <a:lnTo>
                    <a:pt x="121" y="338"/>
                  </a:lnTo>
                  <a:lnTo>
                    <a:pt x="109" y="346"/>
                  </a:lnTo>
                  <a:lnTo>
                    <a:pt x="106" y="353"/>
                  </a:lnTo>
                  <a:lnTo>
                    <a:pt x="96" y="365"/>
                  </a:lnTo>
                  <a:lnTo>
                    <a:pt x="83" y="365"/>
                  </a:lnTo>
                  <a:lnTo>
                    <a:pt x="60" y="359"/>
                  </a:lnTo>
                  <a:lnTo>
                    <a:pt x="44" y="355"/>
                  </a:lnTo>
                  <a:lnTo>
                    <a:pt x="21" y="355"/>
                  </a:lnTo>
                  <a:lnTo>
                    <a:pt x="0" y="367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9" name="Freeform 323"/>
            <p:cNvSpPr>
              <a:spLocks/>
            </p:cNvSpPr>
            <p:nvPr/>
          </p:nvSpPr>
          <p:spPr bwMode="auto">
            <a:xfrm>
              <a:off x="5524500" y="5354638"/>
              <a:ext cx="630238" cy="635000"/>
            </a:xfrm>
            <a:custGeom>
              <a:avLst/>
              <a:gdLst>
                <a:gd name="T0" fmla="*/ 246 w 350"/>
                <a:gd name="T1" fmla="*/ 428 h 428"/>
                <a:gd name="T2" fmla="*/ 123 w 350"/>
                <a:gd name="T3" fmla="*/ 265 h 428"/>
                <a:gd name="T4" fmla="*/ 87 w 350"/>
                <a:gd name="T5" fmla="*/ 251 h 428"/>
                <a:gd name="T6" fmla="*/ 56 w 350"/>
                <a:gd name="T7" fmla="*/ 240 h 428"/>
                <a:gd name="T8" fmla="*/ 27 w 350"/>
                <a:gd name="T9" fmla="*/ 188 h 428"/>
                <a:gd name="T10" fmla="*/ 37 w 350"/>
                <a:gd name="T11" fmla="*/ 161 h 428"/>
                <a:gd name="T12" fmla="*/ 0 w 350"/>
                <a:gd name="T13" fmla="*/ 113 h 428"/>
                <a:gd name="T14" fmla="*/ 4 w 350"/>
                <a:gd name="T15" fmla="*/ 103 h 428"/>
                <a:gd name="T16" fmla="*/ 6 w 350"/>
                <a:gd name="T17" fmla="*/ 92 h 428"/>
                <a:gd name="T18" fmla="*/ 14 w 350"/>
                <a:gd name="T19" fmla="*/ 86 h 428"/>
                <a:gd name="T20" fmla="*/ 20 w 350"/>
                <a:gd name="T21" fmla="*/ 77 h 428"/>
                <a:gd name="T22" fmla="*/ 37 w 350"/>
                <a:gd name="T23" fmla="*/ 102 h 428"/>
                <a:gd name="T24" fmla="*/ 60 w 350"/>
                <a:gd name="T25" fmla="*/ 92 h 428"/>
                <a:gd name="T26" fmla="*/ 68 w 350"/>
                <a:gd name="T27" fmla="*/ 94 h 428"/>
                <a:gd name="T28" fmla="*/ 75 w 350"/>
                <a:gd name="T29" fmla="*/ 102 h 428"/>
                <a:gd name="T30" fmla="*/ 87 w 350"/>
                <a:gd name="T31" fmla="*/ 103 h 428"/>
                <a:gd name="T32" fmla="*/ 102 w 350"/>
                <a:gd name="T33" fmla="*/ 100 h 428"/>
                <a:gd name="T34" fmla="*/ 117 w 350"/>
                <a:gd name="T35" fmla="*/ 103 h 428"/>
                <a:gd name="T36" fmla="*/ 125 w 350"/>
                <a:gd name="T37" fmla="*/ 113 h 428"/>
                <a:gd name="T38" fmla="*/ 146 w 350"/>
                <a:gd name="T39" fmla="*/ 144 h 428"/>
                <a:gd name="T40" fmla="*/ 152 w 350"/>
                <a:gd name="T41" fmla="*/ 146 h 428"/>
                <a:gd name="T42" fmla="*/ 162 w 350"/>
                <a:gd name="T43" fmla="*/ 146 h 428"/>
                <a:gd name="T44" fmla="*/ 235 w 350"/>
                <a:gd name="T45" fmla="*/ 96 h 428"/>
                <a:gd name="T46" fmla="*/ 246 w 350"/>
                <a:gd name="T47" fmla="*/ 88 h 428"/>
                <a:gd name="T48" fmla="*/ 212 w 350"/>
                <a:gd name="T49" fmla="*/ 17 h 428"/>
                <a:gd name="T50" fmla="*/ 223 w 350"/>
                <a:gd name="T51" fmla="*/ 0 h 428"/>
                <a:gd name="T52" fmla="*/ 315 w 350"/>
                <a:gd name="T53" fmla="*/ 4 h 428"/>
                <a:gd name="T54" fmla="*/ 317 w 350"/>
                <a:gd name="T55" fmla="*/ 9 h 428"/>
                <a:gd name="T56" fmla="*/ 317 w 350"/>
                <a:gd name="T57" fmla="*/ 23 h 428"/>
                <a:gd name="T58" fmla="*/ 311 w 350"/>
                <a:gd name="T59" fmla="*/ 31 h 428"/>
                <a:gd name="T60" fmla="*/ 313 w 350"/>
                <a:gd name="T61" fmla="*/ 44 h 428"/>
                <a:gd name="T62" fmla="*/ 317 w 350"/>
                <a:gd name="T63" fmla="*/ 61 h 428"/>
                <a:gd name="T64" fmla="*/ 294 w 350"/>
                <a:gd name="T65" fmla="*/ 67 h 428"/>
                <a:gd name="T66" fmla="*/ 350 w 350"/>
                <a:gd name="T67" fmla="*/ 253 h 428"/>
                <a:gd name="T68" fmla="*/ 246 w 350"/>
                <a:gd name="T69" fmla="*/ 428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50" h="428">
                  <a:moveTo>
                    <a:pt x="246" y="428"/>
                  </a:moveTo>
                  <a:lnTo>
                    <a:pt x="123" y="265"/>
                  </a:lnTo>
                  <a:lnTo>
                    <a:pt x="87" y="251"/>
                  </a:lnTo>
                  <a:lnTo>
                    <a:pt x="56" y="240"/>
                  </a:lnTo>
                  <a:lnTo>
                    <a:pt x="27" y="188"/>
                  </a:lnTo>
                  <a:lnTo>
                    <a:pt x="37" y="161"/>
                  </a:lnTo>
                  <a:lnTo>
                    <a:pt x="0" y="113"/>
                  </a:lnTo>
                  <a:lnTo>
                    <a:pt x="4" y="103"/>
                  </a:lnTo>
                  <a:lnTo>
                    <a:pt x="6" y="92"/>
                  </a:lnTo>
                  <a:lnTo>
                    <a:pt x="14" y="86"/>
                  </a:lnTo>
                  <a:lnTo>
                    <a:pt x="20" y="77"/>
                  </a:lnTo>
                  <a:lnTo>
                    <a:pt x="37" y="102"/>
                  </a:lnTo>
                  <a:lnTo>
                    <a:pt x="60" y="92"/>
                  </a:lnTo>
                  <a:lnTo>
                    <a:pt x="68" y="94"/>
                  </a:lnTo>
                  <a:lnTo>
                    <a:pt x="75" y="102"/>
                  </a:lnTo>
                  <a:lnTo>
                    <a:pt x="87" y="103"/>
                  </a:lnTo>
                  <a:lnTo>
                    <a:pt x="102" y="100"/>
                  </a:lnTo>
                  <a:lnTo>
                    <a:pt x="117" y="103"/>
                  </a:lnTo>
                  <a:lnTo>
                    <a:pt x="125" y="113"/>
                  </a:lnTo>
                  <a:lnTo>
                    <a:pt x="146" y="144"/>
                  </a:lnTo>
                  <a:lnTo>
                    <a:pt x="152" y="146"/>
                  </a:lnTo>
                  <a:lnTo>
                    <a:pt x="162" y="146"/>
                  </a:lnTo>
                  <a:lnTo>
                    <a:pt x="235" y="96"/>
                  </a:lnTo>
                  <a:lnTo>
                    <a:pt x="246" y="88"/>
                  </a:lnTo>
                  <a:lnTo>
                    <a:pt x="212" y="17"/>
                  </a:lnTo>
                  <a:lnTo>
                    <a:pt x="223" y="0"/>
                  </a:lnTo>
                  <a:lnTo>
                    <a:pt x="315" y="4"/>
                  </a:lnTo>
                  <a:lnTo>
                    <a:pt x="317" y="9"/>
                  </a:lnTo>
                  <a:lnTo>
                    <a:pt x="317" y="23"/>
                  </a:lnTo>
                  <a:lnTo>
                    <a:pt x="311" y="31"/>
                  </a:lnTo>
                  <a:lnTo>
                    <a:pt x="313" y="44"/>
                  </a:lnTo>
                  <a:lnTo>
                    <a:pt x="317" y="61"/>
                  </a:lnTo>
                  <a:lnTo>
                    <a:pt x="294" y="67"/>
                  </a:lnTo>
                  <a:lnTo>
                    <a:pt x="350" y="253"/>
                  </a:lnTo>
                  <a:lnTo>
                    <a:pt x="246" y="428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0" name="Freeform 324"/>
            <p:cNvSpPr>
              <a:spLocks/>
            </p:cNvSpPr>
            <p:nvPr/>
          </p:nvSpPr>
          <p:spPr bwMode="auto">
            <a:xfrm>
              <a:off x="4905375" y="5522913"/>
              <a:ext cx="723900" cy="466725"/>
            </a:xfrm>
            <a:custGeom>
              <a:avLst/>
              <a:gdLst>
                <a:gd name="T0" fmla="*/ 364 w 397"/>
                <a:gd name="T1" fmla="*/ 315 h 315"/>
                <a:gd name="T2" fmla="*/ 301 w 397"/>
                <a:gd name="T3" fmla="*/ 263 h 315"/>
                <a:gd name="T4" fmla="*/ 265 w 397"/>
                <a:gd name="T5" fmla="*/ 269 h 315"/>
                <a:gd name="T6" fmla="*/ 221 w 397"/>
                <a:gd name="T7" fmla="*/ 271 h 315"/>
                <a:gd name="T8" fmla="*/ 167 w 397"/>
                <a:gd name="T9" fmla="*/ 257 h 315"/>
                <a:gd name="T10" fmla="*/ 155 w 397"/>
                <a:gd name="T11" fmla="*/ 246 h 315"/>
                <a:gd name="T12" fmla="*/ 130 w 397"/>
                <a:gd name="T13" fmla="*/ 227 h 315"/>
                <a:gd name="T14" fmla="*/ 102 w 397"/>
                <a:gd name="T15" fmla="*/ 209 h 315"/>
                <a:gd name="T16" fmla="*/ 61 w 397"/>
                <a:gd name="T17" fmla="*/ 186 h 315"/>
                <a:gd name="T18" fmla="*/ 11 w 397"/>
                <a:gd name="T19" fmla="*/ 161 h 315"/>
                <a:gd name="T20" fmla="*/ 0 w 397"/>
                <a:gd name="T21" fmla="*/ 152 h 315"/>
                <a:gd name="T22" fmla="*/ 19 w 397"/>
                <a:gd name="T23" fmla="*/ 104 h 315"/>
                <a:gd name="T24" fmla="*/ 320 w 397"/>
                <a:gd name="T25" fmla="*/ 0 h 315"/>
                <a:gd name="T26" fmla="*/ 330 w 397"/>
                <a:gd name="T27" fmla="*/ 0 h 315"/>
                <a:gd name="T28" fmla="*/ 341 w 397"/>
                <a:gd name="T29" fmla="*/ 0 h 315"/>
                <a:gd name="T30" fmla="*/ 378 w 397"/>
                <a:gd name="T31" fmla="*/ 48 h 315"/>
                <a:gd name="T32" fmla="*/ 368 w 397"/>
                <a:gd name="T33" fmla="*/ 75 h 315"/>
                <a:gd name="T34" fmla="*/ 397 w 397"/>
                <a:gd name="T35" fmla="*/ 127 h 315"/>
                <a:gd name="T36" fmla="*/ 378 w 397"/>
                <a:gd name="T37" fmla="*/ 131 h 315"/>
                <a:gd name="T38" fmla="*/ 364 w 397"/>
                <a:gd name="T39" fmla="*/ 315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315">
                  <a:moveTo>
                    <a:pt x="364" y="315"/>
                  </a:moveTo>
                  <a:lnTo>
                    <a:pt x="301" y="263"/>
                  </a:lnTo>
                  <a:lnTo>
                    <a:pt x="265" y="269"/>
                  </a:lnTo>
                  <a:lnTo>
                    <a:pt x="221" y="271"/>
                  </a:lnTo>
                  <a:lnTo>
                    <a:pt x="167" y="257"/>
                  </a:lnTo>
                  <a:lnTo>
                    <a:pt x="155" y="246"/>
                  </a:lnTo>
                  <a:lnTo>
                    <a:pt x="130" y="227"/>
                  </a:lnTo>
                  <a:lnTo>
                    <a:pt x="102" y="209"/>
                  </a:lnTo>
                  <a:lnTo>
                    <a:pt x="61" y="186"/>
                  </a:lnTo>
                  <a:lnTo>
                    <a:pt x="11" y="161"/>
                  </a:lnTo>
                  <a:lnTo>
                    <a:pt x="0" y="152"/>
                  </a:ln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  <a:lnTo>
                    <a:pt x="378" y="48"/>
                  </a:lnTo>
                  <a:lnTo>
                    <a:pt x="368" y="75"/>
                  </a:lnTo>
                  <a:lnTo>
                    <a:pt x="397" y="127"/>
                  </a:lnTo>
                  <a:lnTo>
                    <a:pt x="378" y="131"/>
                  </a:lnTo>
                  <a:lnTo>
                    <a:pt x="364" y="315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1" name="Freeform 325"/>
            <p:cNvSpPr>
              <a:spLocks/>
            </p:cNvSpPr>
            <p:nvPr/>
          </p:nvSpPr>
          <p:spPr bwMode="auto">
            <a:xfrm>
              <a:off x="4264025" y="4346575"/>
              <a:ext cx="1497013" cy="1403350"/>
            </a:xfrm>
            <a:custGeom>
              <a:avLst/>
              <a:gdLst>
                <a:gd name="T0" fmla="*/ 305 w 825"/>
                <a:gd name="T1" fmla="*/ 896 h 950"/>
                <a:gd name="T2" fmla="*/ 316 w 825"/>
                <a:gd name="T3" fmla="*/ 861 h 950"/>
                <a:gd name="T4" fmla="*/ 242 w 825"/>
                <a:gd name="T5" fmla="*/ 756 h 950"/>
                <a:gd name="T6" fmla="*/ 245 w 825"/>
                <a:gd name="T7" fmla="*/ 727 h 950"/>
                <a:gd name="T8" fmla="*/ 234 w 825"/>
                <a:gd name="T9" fmla="*/ 698 h 950"/>
                <a:gd name="T10" fmla="*/ 213 w 825"/>
                <a:gd name="T11" fmla="*/ 652 h 950"/>
                <a:gd name="T12" fmla="*/ 186 w 825"/>
                <a:gd name="T13" fmla="*/ 622 h 950"/>
                <a:gd name="T14" fmla="*/ 163 w 825"/>
                <a:gd name="T15" fmla="*/ 575 h 950"/>
                <a:gd name="T16" fmla="*/ 128 w 825"/>
                <a:gd name="T17" fmla="*/ 562 h 950"/>
                <a:gd name="T18" fmla="*/ 121 w 825"/>
                <a:gd name="T19" fmla="*/ 549 h 950"/>
                <a:gd name="T20" fmla="*/ 103 w 825"/>
                <a:gd name="T21" fmla="*/ 483 h 950"/>
                <a:gd name="T22" fmla="*/ 0 w 825"/>
                <a:gd name="T23" fmla="*/ 385 h 950"/>
                <a:gd name="T24" fmla="*/ 124 w 825"/>
                <a:gd name="T25" fmla="*/ 416 h 950"/>
                <a:gd name="T26" fmla="*/ 195 w 825"/>
                <a:gd name="T27" fmla="*/ 407 h 950"/>
                <a:gd name="T28" fmla="*/ 261 w 825"/>
                <a:gd name="T29" fmla="*/ 426 h 950"/>
                <a:gd name="T30" fmla="*/ 403 w 825"/>
                <a:gd name="T31" fmla="*/ 480 h 950"/>
                <a:gd name="T32" fmla="*/ 443 w 825"/>
                <a:gd name="T33" fmla="*/ 483 h 950"/>
                <a:gd name="T34" fmla="*/ 359 w 825"/>
                <a:gd name="T35" fmla="*/ 370 h 950"/>
                <a:gd name="T36" fmla="*/ 224 w 825"/>
                <a:gd name="T37" fmla="*/ 370 h 950"/>
                <a:gd name="T38" fmla="*/ 190 w 825"/>
                <a:gd name="T39" fmla="*/ 393 h 950"/>
                <a:gd name="T40" fmla="*/ 307 w 825"/>
                <a:gd name="T41" fmla="*/ 75 h 950"/>
                <a:gd name="T42" fmla="*/ 391 w 825"/>
                <a:gd name="T43" fmla="*/ 19 h 950"/>
                <a:gd name="T44" fmla="*/ 666 w 825"/>
                <a:gd name="T45" fmla="*/ 205 h 950"/>
                <a:gd name="T46" fmla="*/ 683 w 825"/>
                <a:gd name="T47" fmla="*/ 339 h 950"/>
                <a:gd name="T48" fmla="*/ 744 w 825"/>
                <a:gd name="T49" fmla="*/ 447 h 950"/>
                <a:gd name="T50" fmla="*/ 723 w 825"/>
                <a:gd name="T51" fmla="*/ 501 h 950"/>
                <a:gd name="T52" fmla="*/ 825 w 825"/>
                <a:gd name="T53" fmla="*/ 495 h 950"/>
                <a:gd name="T54" fmla="*/ 700 w 825"/>
                <a:gd name="T55" fmla="*/ 587 h 950"/>
                <a:gd name="T56" fmla="*/ 716 w 825"/>
                <a:gd name="T57" fmla="*/ 600 h 950"/>
                <a:gd name="T58" fmla="*/ 710 w 825"/>
                <a:gd name="T59" fmla="*/ 771 h 950"/>
                <a:gd name="T60" fmla="*/ 700 w 825"/>
                <a:gd name="T61" fmla="*/ 788 h 950"/>
                <a:gd name="T62" fmla="*/ 687 w 825"/>
                <a:gd name="T63" fmla="*/ 796 h 950"/>
                <a:gd name="T64" fmla="*/ 374 w 825"/>
                <a:gd name="T65" fmla="*/ 902 h 950"/>
                <a:gd name="T66" fmla="*/ 297 w 825"/>
                <a:gd name="T67" fmla="*/ 915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25" h="950">
                  <a:moveTo>
                    <a:pt x="291" y="904"/>
                  </a:moveTo>
                  <a:lnTo>
                    <a:pt x="305" y="896"/>
                  </a:lnTo>
                  <a:lnTo>
                    <a:pt x="309" y="886"/>
                  </a:lnTo>
                  <a:lnTo>
                    <a:pt x="316" y="861"/>
                  </a:lnTo>
                  <a:lnTo>
                    <a:pt x="322" y="848"/>
                  </a:lnTo>
                  <a:lnTo>
                    <a:pt x="242" y="756"/>
                  </a:lnTo>
                  <a:lnTo>
                    <a:pt x="247" y="739"/>
                  </a:lnTo>
                  <a:lnTo>
                    <a:pt x="245" y="727"/>
                  </a:lnTo>
                  <a:lnTo>
                    <a:pt x="245" y="719"/>
                  </a:lnTo>
                  <a:lnTo>
                    <a:pt x="234" y="698"/>
                  </a:lnTo>
                  <a:lnTo>
                    <a:pt x="226" y="679"/>
                  </a:lnTo>
                  <a:lnTo>
                    <a:pt x="213" y="652"/>
                  </a:lnTo>
                  <a:lnTo>
                    <a:pt x="197" y="629"/>
                  </a:lnTo>
                  <a:lnTo>
                    <a:pt x="186" y="622"/>
                  </a:lnTo>
                  <a:lnTo>
                    <a:pt x="167" y="608"/>
                  </a:lnTo>
                  <a:lnTo>
                    <a:pt x="163" y="575"/>
                  </a:lnTo>
                  <a:lnTo>
                    <a:pt x="165" y="564"/>
                  </a:lnTo>
                  <a:lnTo>
                    <a:pt x="128" y="562"/>
                  </a:lnTo>
                  <a:lnTo>
                    <a:pt x="128" y="554"/>
                  </a:lnTo>
                  <a:lnTo>
                    <a:pt x="121" y="549"/>
                  </a:lnTo>
                  <a:lnTo>
                    <a:pt x="113" y="545"/>
                  </a:lnTo>
                  <a:lnTo>
                    <a:pt x="103" y="483"/>
                  </a:lnTo>
                  <a:lnTo>
                    <a:pt x="2" y="478"/>
                  </a:lnTo>
                  <a:lnTo>
                    <a:pt x="0" y="385"/>
                  </a:lnTo>
                  <a:lnTo>
                    <a:pt x="90" y="376"/>
                  </a:lnTo>
                  <a:lnTo>
                    <a:pt x="124" y="416"/>
                  </a:lnTo>
                  <a:lnTo>
                    <a:pt x="186" y="426"/>
                  </a:lnTo>
                  <a:lnTo>
                    <a:pt x="195" y="407"/>
                  </a:lnTo>
                  <a:lnTo>
                    <a:pt x="220" y="409"/>
                  </a:lnTo>
                  <a:lnTo>
                    <a:pt x="261" y="426"/>
                  </a:lnTo>
                  <a:lnTo>
                    <a:pt x="326" y="489"/>
                  </a:lnTo>
                  <a:lnTo>
                    <a:pt x="403" y="480"/>
                  </a:lnTo>
                  <a:lnTo>
                    <a:pt x="433" y="537"/>
                  </a:lnTo>
                  <a:lnTo>
                    <a:pt x="443" y="483"/>
                  </a:lnTo>
                  <a:lnTo>
                    <a:pt x="493" y="432"/>
                  </a:lnTo>
                  <a:lnTo>
                    <a:pt x="359" y="370"/>
                  </a:lnTo>
                  <a:lnTo>
                    <a:pt x="349" y="370"/>
                  </a:lnTo>
                  <a:lnTo>
                    <a:pt x="224" y="370"/>
                  </a:lnTo>
                  <a:lnTo>
                    <a:pt x="209" y="399"/>
                  </a:lnTo>
                  <a:lnTo>
                    <a:pt x="190" y="393"/>
                  </a:lnTo>
                  <a:lnTo>
                    <a:pt x="190" y="309"/>
                  </a:lnTo>
                  <a:lnTo>
                    <a:pt x="307" y="75"/>
                  </a:lnTo>
                  <a:lnTo>
                    <a:pt x="368" y="53"/>
                  </a:lnTo>
                  <a:lnTo>
                    <a:pt x="391" y="19"/>
                  </a:lnTo>
                  <a:lnTo>
                    <a:pt x="457" y="0"/>
                  </a:lnTo>
                  <a:lnTo>
                    <a:pt x="666" y="205"/>
                  </a:lnTo>
                  <a:lnTo>
                    <a:pt x="700" y="270"/>
                  </a:lnTo>
                  <a:lnTo>
                    <a:pt x="683" y="339"/>
                  </a:lnTo>
                  <a:lnTo>
                    <a:pt x="681" y="347"/>
                  </a:lnTo>
                  <a:lnTo>
                    <a:pt x="744" y="447"/>
                  </a:lnTo>
                  <a:lnTo>
                    <a:pt x="710" y="476"/>
                  </a:lnTo>
                  <a:lnTo>
                    <a:pt x="723" y="501"/>
                  </a:lnTo>
                  <a:lnTo>
                    <a:pt x="813" y="481"/>
                  </a:lnTo>
                  <a:lnTo>
                    <a:pt x="825" y="495"/>
                  </a:lnTo>
                  <a:lnTo>
                    <a:pt x="700" y="564"/>
                  </a:lnTo>
                  <a:lnTo>
                    <a:pt x="700" y="587"/>
                  </a:lnTo>
                  <a:lnTo>
                    <a:pt x="708" y="595"/>
                  </a:lnTo>
                  <a:lnTo>
                    <a:pt x="716" y="600"/>
                  </a:lnTo>
                  <a:lnTo>
                    <a:pt x="716" y="762"/>
                  </a:lnTo>
                  <a:lnTo>
                    <a:pt x="710" y="771"/>
                  </a:lnTo>
                  <a:lnTo>
                    <a:pt x="702" y="777"/>
                  </a:lnTo>
                  <a:lnTo>
                    <a:pt x="700" y="788"/>
                  </a:lnTo>
                  <a:lnTo>
                    <a:pt x="696" y="798"/>
                  </a:lnTo>
                  <a:lnTo>
                    <a:pt x="687" y="796"/>
                  </a:lnTo>
                  <a:lnTo>
                    <a:pt x="675" y="796"/>
                  </a:lnTo>
                  <a:lnTo>
                    <a:pt x="374" y="902"/>
                  </a:lnTo>
                  <a:lnTo>
                    <a:pt x="355" y="950"/>
                  </a:lnTo>
                  <a:lnTo>
                    <a:pt x="297" y="915"/>
                  </a:lnTo>
                  <a:lnTo>
                    <a:pt x="291" y="904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2" name="Freeform 326"/>
            <p:cNvSpPr>
              <a:spLocks/>
            </p:cNvSpPr>
            <p:nvPr/>
          </p:nvSpPr>
          <p:spPr bwMode="auto">
            <a:xfrm>
              <a:off x="5014913" y="3567113"/>
              <a:ext cx="1309687" cy="1181100"/>
            </a:xfrm>
            <a:custGeom>
              <a:avLst/>
              <a:gdLst>
                <a:gd name="T0" fmla="*/ 716 w 722"/>
                <a:gd name="T1" fmla="*/ 633 h 802"/>
                <a:gd name="T2" fmla="*/ 722 w 722"/>
                <a:gd name="T3" fmla="*/ 605 h 802"/>
                <a:gd name="T4" fmla="*/ 710 w 722"/>
                <a:gd name="T5" fmla="*/ 605 h 802"/>
                <a:gd name="T6" fmla="*/ 706 w 722"/>
                <a:gd name="T7" fmla="*/ 609 h 802"/>
                <a:gd name="T8" fmla="*/ 689 w 722"/>
                <a:gd name="T9" fmla="*/ 607 h 802"/>
                <a:gd name="T10" fmla="*/ 687 w 722"/>
                <a:gd name="T11" fmla="*/ 597 h 802"/>
                <a:gd name="T12" fmla="*/ 687 w 722"/>
                <a:gd name="T13" fmla="*/ 587 h 802"/>
                <a:gd name="T14" fmla="*/ 695 w 722"/>
                <a:gd name="T15" fmla="*/ 543 h 802"/>
                <a:gd name="T16" fmla="*/ 695 w 722"/>
                <a:gd name="T17" fmla="*/ 536 h 802"/>
                <a:gd name="T18" fmla="*/ 689 w 722"/>
                <a:gd name="T19" fmla="*/ 528 h 802"/>
                <a:gd name="T20" fmla="*/ 655 w 722"/>
                <a:gd name="T21" fmla="*/ 514 h 802"/>
                <a:gd name="T22" fmla="*/ 649 w 722"/>
                <a:gd name="T23" fmla="*/ 507 h 802"/>
                <a:gd name="T24" fmla="*/ 643 w 722"/>
                <a:gd name="T25" fmla="*/ 486 h 802"/>
                <a:gd name="T26" fmla="*/ 657 w 722"/>
                <a:gd name="T27" fmla="*/ 470 h 802"/>
                <a:gd name="T28" fmla="*/ 678 w 722"/>
                <a:gd name="T29" fmla="*/ 468 h 802"/>
                <a:gd name="T30" fmla="*/ 683 w 722"/>
                <a:gd name="T31" fmla="*/ 459 h 802"/>
                <a:gd name="T32" fmla="*/ 649 w 722"/>
                <a:gd name="T33" fmla="*/ 340 h 802"/>
                <a:gd name="T34" fmla="*/ 637 w 722"/>
                <a:gd name="T35" fmla="*/ 336 h 802"/>
                <a:gd name="T36" fmla="*/ 616 w 722"/>
                <a:gd name="T37" fmla="*/ 336 h 802"/>
                <a:gd name="T38" fmla="*/ 568 w 722"/>
                <a:gd name="T39" fmla="*/ 161 h 802"/>
                <a:gd name="T40" fmla="*/ 493 w 722"/>
                <a:gd name="T41" fmla="*/ 135 h 802"/>
                <a:gd name="T42" fmla="*/ 390 w 722"/>
                <a:gd name="T43" fmla="*/ 94 h 802"/>
                <a:gd name="T44" fmla="*/ 311 w 722"/>
                <a:gd name="T45" fmla="*/ 64 h 802"/>
                <a:gd name="T46" fmla="*/ 231 w 722"/>
                <a:gd name="T47" fmla="*/ 35 h 802"/>
                <a:gd name="T48" fmla="*/ 173 w 722"/>
                <a:gd name="T49" fmla="*/ 29 h 802"/>
                <a:gd name="T50" fmla="*/ 87 w 722"/>
                <a:gd name="T51" fmla="*/ 16 h 802"/>
                <a:gd name="T52" fmla="*/ 50 w 722"/>
                <a:gd name="T53" fmla="*/ 0 h 802"/>
                <a:gd name="T54" fmla="*/ 0 w 722"/>
                <a:gd name="T55" fmla="*/ 69 h 802"/>
                <a:gd name="T56" fmla="*/ 8 w 722"/>
                <a:gd name="T57" fmla="*/ 240 h 802"/>
                <a:gd name="T58" fmla="*/ 31 w 722"/>
                <a:gd name="T59" fmla="*/ 301 h 802"/>
                <a:gd name="T60" fmla="*/ 65 w 722"/>
                <a:gd name="T61" fmla="*/ 390 h 802"/>
                <a:gd name="T62" fmla="*/ 69 w 722"/>
                <a:gd name="T63" fmla="*/ 524 h 802"/>
                <a:gd name="T64" fmla="*/ 41 w 722"/>
                <a:gd name="T65" fmla="*/ 532 h 802"/>
                <a:gd name="T66" fmla="*/ 250 w 722"/>
                <a:gd name="T67" fmla="*/ 739 h 802"/>
                <a:gd name="T68" fmla="*/ 284 w 722"/>
                <a:gd name="T69" fmla="*/ 802 h 802"/>
                <a:gd name="T70" fmla="*/ 384 w 722"/>
                <a:gd name="T71" fmla="*/ 802 h 802"/>
                <a:gd name="T72" fmla="*/ 388 w 722"/>
                <a:gd name="T73" fmla="*/ 670 h 802"/>
                <a:gd name="T74" fmla="*/ 543 w 722"/>
                <a:gd name="T75" fmla="*/ 647 h 802"/>
                <a:gd name="T76" fmla="*/ 622 w 722"/>
                <a:gd name="T77" fmla="*/ 660 h 802"/>
                <a:gd name="T78" fmla="*/ 716 w 722"/>
                <a:gd name="T79" fmla="*/ 633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22" h="802">
                  <a:moveTo>
                    <a:pt x="716" y="633"/>
                  </a:moveTo>
                  <a:lnTo>
                    <a:pt x="722" y="605"/>
                  </a:lnTo>
                  <a:lnTo>
                    <a:pt x="710" y="605"/>
                  </a:lnTo>
                  <a:lnTo>
                    <a:pt x="706" y="609"/>
                  </a:lnTo>
                  <a:lnTo>
                    <a:pt x="689" y="607"/>
                  </a:lnTo>
                  <a:lnTo>
                    <a:pt x="687" y="597"/>
                  </a:lnTo>
                  <a:lnTo>
                    <a:pt x="687" y="587"/>
                  </a:lnTo>
                  <a:lnTo>
                    <a:pt x="695" y="543"/>
                  </a:lnTo>
                  <a:lnTo>
                    <a:pt x="695" y="536"/>
                  </a:lnTo>
                  <a:lnTo>
                    <a:pt x="689" y="528"/>
                  </a:lnTo>
                  <a:lnTo>
                    <a:pt x="655" y="514"/>
                  </a:lnTo>
                  <a:lnTo>
                    <a:pt x="649" y="507"/>
                  </a:lnTo>
                  <a:lnTo>
                    <a:pt x="643" y="486"/>
                  </a:lnTo>
                  <a:lnTo>
                    <a:pt x="657" y="470"/>
                  </a:lnTo>
                  <a:lnTo>
                    <a:pt x="678" y="468"/>
                  </a:lnTo>
                  <a:lnTo>
                    <a:pt x="683" y="459"/>
                  </a:lnTo>
                  <a:lnTo>
                    <a:pt x="649" y="340"/>
                  </a:lnTo>
                  <a:lnTo>
                    <a:pt x="637" y="336"/>
                  </a:lnTo>
                  <a:lnTo>
                    <a:pt x="616" y="336"/>
                  </a:lnTo>
                  <a:lnTo>
                    <a:pt x="568" y="161"/>
                  </a:lnTo>
                  <a:lnTo>
                    <a:pt x="493" y="135"/>
                  </a:lnTo>
                  <a:lnTo>
                    <a:pt x="390" y="94"/>
                  </a:lnTo>
                  <a:lnTo>
                    <a:pt x="311" y="64"/>
                  </a:lnTo>
                  <a:lnTo>
                    <a:pt x="231" y="35"/>
                  </a:lnTo>
                  <a:lnTo>
                    <a:pt x="173" y="29"/>
                  </a:lnTo>
                  <a:lnTo>
                    <a:pt x="87" y="16"/>
                  </a:lnTo>
                  <a:lnTo>
                    <a:pt x="50" y="0"/>
                  </a:lnTo>
                  <a:lnTo>
                    <a:pt x="0" y="69"/>
                  </a:lnTo>
                  <a:lnTo>
                    <a:pt x="8" y="240"/>
                  </a:lnTo>
                  <a:lnTo>
                    <a:pt x="31" y="301"/>
                  </a:lnTo>
                  <a:lnTo>
                    <a:pt x="65" y="390"/>
                  </a:lnTo>
                  <a:lnTo>
                    <a:pt x="69" y="524"/>
                  </a:lnTo>
                  <a:lnTo>
                    <a:pt x="41" y="532"/>
                  </a:lnTo>
                  <a:lnTo>
                    <a:pt x="250" y="739"/>
                  </a:lnTo>
                  <a:lnTo>
                    <a:pt x="284" y="802"/>
                  </a:lnTo>
                  <a:lnTo>
                    <a:pt x="384" y="802"/>
                  </a:lnTo>
                  <a:lnTo>
                    <a:pt x="388" y="670"/>
                  </a:lnTo>
                  <a:lnTo>
                    <a:pt x="543" y="647"/>
                  </a:lnTo>
                  <a:lnTo>
                    <a:pt x="622" y="660"/>
                  </a:lnTo>
                  <a:lnTo>
                    <a:pt x="716" y="633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3" name="Freeform 327"/>
            <p:cNvSpPr>
              <a:spLocks/>
            </p:cNvSpPr>
            <p:nvPr/>
          </p:nvSpPr>
          <p:spPr bwMode="auto">
            <a:xfrm>
              <a:off x="5711825" y="4519613"/>
              <a:ext cx="430213" cy="228600"/>
            </a:xfrm>
            <a:custGeom>
              <a:avLst/>
              <a:gdLst>
                <a:gd name="T0" fmla="*/ 238 w 238"/>
                <a:gd name="T1" fmla="*/ 13 h 155"/>
                <a:gd name="T2" fmla="*/ 159 w 238"/>
                <a:gd name="T3" fmla="*/ 0 h 155"/>
                <a:gd name="T4" fmla="*/ 4 w 238"/>
                <a:gd name="T5" fmla="*/ 23 h 155"/>
                <a:gd name="T6" fmla="*/ 0 w 238"/>
                <a:gd name="T7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" h="155">
                  <a:moveTo>
                    <a:pt x="238" y="13"/>
                  </a:move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4" name="Line 328"/>
            <p:cNvSpPr>
              <a:spLocks noChangeShapeType="1"/>
            </p:cNvSpPr>
            <p:nvPr/>
          </p:nvSpPr>
          <p:spPr bwMode="auto">
            <a:xfrm flipV="1">
              <a:off x="6148388" y="5051425"/>
              <a:ext cx="8413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5" name="Freeform 329"/>
            <p:cNvSpPr>
              <a:spLocks/>
            </p:cNvSpPr>
            <p:nvPr/>
          </p:nvSpPr>
          <p:spPr bwMode="auto">
            <a:xfrm>
              <a:off x="5711825" y="4748213"/>
              <a:ext cx="436563" cy="303212"/>
            </a:xfrm>
            <a:custGeom>
              <a:avLst/>
              <a:gdLst>
                <a:gd name="T0" fmla="*/ 240 w 240"/>
                <a:gd name="T1" fmla="*/ 206 h 206"/>
                <a:gd name="T2" fmla="*/ 202 w 240"/>
                <a:gd name="T3" fmla="*/ 135 h 206"/>
                <a:gd name="T4" fmla="*/ 40 w 240"/>
                <a:gd name="T5" fmla="*/ 69 h 206"/>
                <a:gd name="T6" fmla="*/ 0 w 240"/>
                <a:gd name="T7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0" h="206">
                  <a:moveTo>
                    <a:pt x="240" y="206"/>
                  </a:moveTo>
                  <a:lnTo>
                    <a:pt x="202" y="135"/>
                  </a:lnTo>
                  <a:lnTo>
                    <a:pt x="40" y="6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6" name="Freeform 330"/>
            <p:cNvSpPr>
              <a:spLocks/>
            </p:cNvSpPr>
            <p:nvPr/>
          </p:nvSpPr>
          <p:spPr bwMode="auto">
            <a:xfrm>
              <a:off x="5711825" y="4519613"/>
              <a:ext cx="538163" cy="531812"/>
            </a:xfrm>
            <a:custGeom>
              <a:avLst/>
              <a:gdLst>
                <a:gd name="T0" fmla="*/ 288 w 299"/>
                <a:gd name="T1" fmla="*/ 359 h 361"/>
                <a:gd name="T2" fmla="*/ 299 w 299"/>
                <a:gd name="T3" fmla="*/ 305 h 361"/>
                <a:gd name="T4" fmla="*/ 290 w 299"/>
                <a:gd name="T5" fmla="*/ 244 h 361"/>
                <a:gd name="T6" fmla="*/ 271 w 299"/>
                <a:gd name="T7" fmla="*/ 244 h 361"/>
                <a:gd name="T8" fmla="*/ 236 w 299"/>
                <a:gd name="T9" fmla="*/ 128 h 361"/>
                <a:gd name="T10" fmla="*/ 238 w 299"/>
                <a:gd name="T11" fmla="*/ 13 h 361"/>
                <a:gd name="T12" fmla="*/ 159 w 299"/>
                <a:gd name="T13" fmla="*/ 0 h 361"/>
                <a:gd name="T14" fmla="*/ 4 w 299"/>
                <a:gd name="T15" fmla="*/ 23 h 361"/>
                <a:gd name="T16" fmla="*/ 0 w 299"/>
                <a:gd name="T17" fmla="*/ 155 h 361"/>
                <a:gd name="T18" fmla="*/ 40 w 299"/>
                <a:gd name="T19" fmla="*/ 224 h 361"/>
                <a:gd name="T20" fmla="*/ 202 w 299"/>
                <a:gd name="T21" fmla="*/ 290 h 361"/>
                <a:gd name="T22" fmla="*/ 240 w 299"/>
                <a:gd name="T23" fmla="*/ 361 h 361"/>
                <a:gd name="T24" fmla="*/ 288 w 299"/>
                <a:gd name="T25" fmla="*/ 359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9" h="361">
                  <a:moveTo>
                    <a:pt x="288" y="359"/>
                  </a:moveTo>
                  <a:lnTo>
                    <a:pt x="299" y="305"/>
                  </a:lnTo>
                  <a:lnTo>
                    <a:pt x="290" y="244"/>
                  </a:lnTo>
                  <a:lnTo>
                    <a:pt x="271" y="244"/>
                  </a:lnTo>
                  <a:lnTo>
                    <a:pt x="236" y="128"/>
                  </a:lnTo>
                  <a:lnTo>
                    <a:pt x="238" y="13"/>
                  </a:ln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  <a:lnTo>
                    <a:pt x="40" y="224"/>
                  </a:lnTo>
                  <a:lnTo>
                    <a:pt x="202" y="290"/>
                  </a:lnTo>
                  <a:lnTo>
                    <a:pt x="240" y="361"/>
                  </a:lnTo>
                  <a:lnTo>
                    <a:pt x="288" y="359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7" name="Freeform 331"/>
            <p:cNvSpPr>
              <a:spLocks/>
            </p:cNvSpPr>
            <p:nvPr/>
          </p:nvSpPr>
          <p:spPr bwMode="auto">
            <a:xfrm>
              <a:off x="5499100" y="4748213"/>
              <a:ext cx="649288" cy="339725"/>
            </a:xfrm>
            <a:custGeom>
              <a:avLst/>
              <a:gdLst>
                <a:gd name="T0" fmla="*/ 359 w 359"/>
                <a:gd name="T1" fmla="*/ 206 h 231"/>
                <a:gd name="T2" fmla="*/ 321 w 359"/>
                <a:gd name="T3" fmla="*/ 135 h 231"/>
                <a:gd name="T4" fmla="*/ 159 w 359"/>
                <a:gd name="T5" fmla="*/ 69 h 231"/>
                <a:gd name="T6" fmla="*/ 119 w 359"/>
                <a:gd name="T7" fmla="*/ 0 h 231"/>
                <a:gd name="T8" fmla="*/ 19 w 359"/>
                <a:gd name="T9" fmla="*/ 0 h 231"/>
                <a:gd name="T10" fmla="*/ 2 w 359"/>
                <a:gd name="T11" fmla="*/ 69 h 231"/>
                <a:gd name="T12" fmla="*/ 0 w 359"/>
                <a:gd name="T13" fmla="*/ 77 h 231"/>
                <a:gd name="T14" fmla="*/ 63 w 359"/>
                <a:gd name="T15" fmla="*/ 177 h 231"/>
                <a:gd name="T16" fmla="*/ 29 w 359"/>
                <a:gd name="T17" fmla="*/ 206 h 231"/>
                <a:gd name="T18" fmla="*/ 42 w 359"/>
                <a:gd name="T19" fmla="*/ 231 h 231"/>
                <a:gd name="T20" fmla="*/ 132 w 359"/>
                <a:gd name="T21" fmla="*/ 211 h 231"/>
                <a:gd name="T22" fmla="*/ 257 w 359"/>
                <a:gd name="T23" fmla="*/ 185 h 231"/>
                <a:gd name="T24" fmla="*/ 261 w 359"/>
                <a:gd name="T25" fmla="*/ 192 h 231"/>
                <a:gd name="T26" fmla="*/ 282 w 359"/>
                <a:gd name="T27" fmla="*/ 200 h 231"/>
                <a:gd name="T28" fmla="*/ 311 w 359"/>
                <a:gd name="T29" fmla="*/ 198 h 231"/>
                <a:gd name="T30" fmla="*/ 322 w 359"/>
                <a:gd name="T31" fmla="*/ 208 h 231"/>
                <a:gd name="T32" fmla="*/ 340 w 359"/>
                <a:gd name="T33" fmla="*/ 208 h 231"/>
                <a:gd name="T34" fmla="*/ 359 w 359"/>
                <a:gd name="T35" fmla="*/ 206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9" h="231">
                  <a:moveTo>
                    <a:pt x="359" y="206"/>
                  </a:moveTo>
                  <a:lnTo>
                    <a:pt x="321" y="135"/>
                  </a:lnTo>
                  <a:lnTo>
                    <a:pt x="159" y="69"/>
                  </a:lnTo>
                  <a:lnTo>
                    <a:pt x="119" y="0"/>
                  </a:lnTo>
                  <a:lnTo>
                    <a:pt x="19" y="0"/>
                  </a:ln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  <a:lnTo>
                    <a:pt x="257" y="185"/>
                  </a:lnTo>
                  <a:lnTo>
                    <a:pt x="261" y="192"/>
                  </a:lnTo>
                  <a:lnTo>
                    <a:pt x="282" y="200"/>
                  </a:lnTo>
                  <a:lnTo>
                    <a:pt x="311" y="198"/>
                  </a:lnTo>
                  <a:lnTo>
                    <a:pt x="322" y="208"/>
                  </a:lnTo>
                  <a:lnTo>
                    <a:pt x="340" y="208"/>
                  </a:lnTo>
                  <a:lnTo>
                    <a:pt x="359" y="206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8" name="Freeform 332"/>
            <p:cNvSpPr>
              <a:spLocks/>
            </p:cNvSpPr>
            <p:nvPr/>
          </p:nvSpPr>
          <p:spPr bwMode="auto">
            <a:xfrm>
              <a:off x="5529263" y="5019675"/>
              <a:ext cx="720725" cy="555625"/>
            </a:xfrm>
            <a:custGeom>
              <a:avLst/>
              <a:gdLst>
                <a:gd name="T0" fmla="*/ 313 w 401"/>
                <a:gd name="T1" fmla="*/ 234 h 376"/>
                <a:gd name="T2" fmla="*/ 311 w 401"/>
                <a:gd name="T3" fmla="*/ 226 h 376"/>
                <a:gd name="T4" fmla="*/ 305 w 401"/>
                <a:gd name="T5" fmla="*/ 209 h 376"/>
                <a:gd name="T6" fmla="*/ 332 w 401"/>
                <a:gd name="T7" fmla="*/ 144 h 376"/>
                <a:gd name="T8" fmla="*/ 355 w 401"/>
                <a:gd name="T9" fmla="*/ 144 h 376"/>
                <a:gd name="T10" fmla="*/ 401 w 401"/>
                <a:gd name="T11" fmla="*/ 53 h 376"/>
                <a:gd name="T12" fmla="*/ 390 w 401"/>
                <a:gd name="T13" fmla="*/ 19 h 376"/>
                <a:gd name="T14" fmla="*/ 342 w 401"/>
                <a:gd name="T15" fmla="*/ 21 h 376"/>
                <a:gd name="T16" fmla="*/ 323 w 401"/>
                <a:gd name="T17" fmla="*/ 23 h 376"/>
                <a:gd name="T18" fmla="*/ 305 w 401"/>
                <a:gd name="T19" fmla="*/ 23 h 376"/>
                <a:gd name="T20" fmla="*/ 294 w 401"/>
                <a:gd name="T21" fmla="*/ 13 h 376"/>
                <a:gd name="T22" fmla="*/ 265 w 401"/>
                <a:gd name="T23" fmla="*/ 15 h 376"/>
                <a:gd name="T24" fmla="*/ 244 w 401"/>
                <a:gd name="T25" fmla="*/ 7 h 376"/>
                <a:gd name="T26" fmla="*/ 240 w 401"/>
                <a:gd name="T27" fmla="*/ 0 h 376"/>
                <a:gd name="T28" fmla="*/ 115 w 401"/>
                <a:gd name="T29" fmla="*/ 26 h 376"/>
                <a:gd name="T30" fmla="*/ 127 w 401"/>
                <a:gd name="T31" fmla="*/ 42 h 376"/>
                <a:gd name="T32" fmla="*/ 0 w 401"/>
                <a:gd name="T33" fmla="*/ 109 h 376"/>
                <a:gd name="T34" fmla="*/ 0 w 401"/>
                <a:gd name="T35" fmla="*/ 132 h 376"/>
                <a:gd name="T36" fmla="*/ 10 w 401"/>
                <a:gd name="T37" fmla="*/ 140 h 376"/>
                <a:gd name="T38" fmla="*/ 18 w 401"/>
                <a:gd name="T39" fmla="*/ 145 h 376"/>
                <a:gd name="T40" fmla="*/ 18 w 401"/>
                <a:gd name="T41" fmla="*/ 307 h 376"/>
                <a:gd name="T42" fmla="*/ 35 w 401"/>
                <a:gd name="T43" fmla="*/ 332 h 376"/>
                <a:gd name="T44" fmla="*/ 58 w 401"/>
                <a:gd name="T45" fmla="*/ 322 h 376"/>
                <a:gd name="T46" fmla="*/ 66 w 401"/>
                <a:gd name="T47" fmla="*/ 324 h 376"/>
                <a:gd name="T48" fmla="*/ 73 w 401"/>
                <a:gd name="T49" fmla="*/ 332 h 376"/>
                <a:gd name="T50" fmla="*/ 85 w 401"/>
                <a:gd name="T51" fmla="*/ 333 h 376"/>
                <a:gd name="T52" fmla="*/ 100 w 401"/>
                <a:gd name="T53" fmla="*/ 330 h 376"/>
                <a:gd name="T54" fmla="*/ 115 w 401"/>
                <a:gd name="T55" fmla="*/ 333 h 376"/>
                <a:gd name="T56" fmla="*/ 123 w 401"/>
                <a:gd name="T57" fmla="*/ 343 h 376"/>
                <a:gd name="T58" fmla="*/ 144 w 401"/>
                <a:gd name="T59" fmla="*/ 374 h 376"/>
                <a:gd name="T60" fmla="*/ 150 w 401"/>
                <a:gd name="T61" fmla="*/ 376 h 376"/>
                <a:gd name="T62" fmla="*/ 160 w 401"/>
                <a:gd name="T63" fmla="*/ 376 h 376"/>
                <a:gd name="T64" fmla="*/ 233 w 401"/>
                <a:gd name="T65" fmla="*/ 326 h 376"/>
                <a:gd name="T66" fmla="*/ 244 w 401"/>
                <a:gd name="T67" fmla="*/ 318 h 376"/>
                <a:gd name="T68" fmla="*/ 210 w 401"/>
                <a:gd name="T69" fmla="*/ 247 h 376"/>
                <a:gd name="T70" fmla="*/ 221 w 401"/>
                <a:gd name="T71" fmla="*/ 230 h 376"/>
                <a:gd name="T72" fmla="*/ 313 w 401"/>
                <a:gd name="T73" fmla="*/ 234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1" h="376">
                  <a:moveTo>
                    <a:pt x="313" y="234"/>
                  </a:moveTo>
                  <a:lnTo>
                    <a:pt x="311" y="226"/>
                  </a:lnTo>
                  <a:lnTo>
                    <a:pt x="305" y="209"/>
                  </a:lnTo>
                  <a:lnTo>
                    <a:pt x="332" y="144"/>
                  </a:lnTo>
                  <a:lnTo>
                    <a:pt x="355" y="144"/>
                  </a:lnTo>
                  <a:lnTo>
                    <a:pt x="401" y="53"/>
                  </a:lnTo>
                  <a:lnTo>
                    <a:pt x="390" y="19"/>
                  </a:lnTo>
                  <a:lnTo>
                    <a:pt x="342" y="21"/>
                  </a:lnTo>
                  <a:lnTo>
                    <a:pt x="323" y="23"/>
                  </a:lnTo>
                  <a:lnTo>
                    <a:pt x="305" y="23"/>
                  </a:lnTo>
                  <a:lnTo>
                    <a:pt x="294" y="13"/>
                  </a:lnTo>
                  <a:lnTo>
                    <a:pt x="265" y="15"/>
                  </a:lnTo>
                  <a:lnTo>
                    <a:pt x="244" y="7"/>
                  </a:lnTo>
                  <a:lnTo>
                    <a:pt x="240" y="0"/>
                  </a:lnTo>
                  <a:lnTo>
                    <a:pt x="115" y="26"/>
                  </a:lnTo>
                  <a:lnTo>
                    <a:pt x="127" y="42"/>
                  </a:lnTo>
                  <a:lnTo>
                    <a:pt x="0" y="109"/>
                  </a:lnTo>
                  <a:lnTo>
                    <a:pt x="0" y="132"/>
                  </a:lnTo>
                  <a:lnTo>
                    <a:pt x="10" y="140"/>
                  </a:lnTo>
                  <a:lnTo>
                    <a:pt x="18" y="145"/>
                  </a:lnTo>
                  <a:lnTo>
                    <a:pt x="18" y="307"/>
                  </a:lnTo>
                  <a:lnTo>
                    <a:pt x="35" y="332"/>
                  </a:lnTo>
                  <a:lnTo>
                    <a:pt x="58" y="322"/>
                  </a:lnTo>
                  <a:lnTo>
                    <a:pt x="66" y="324"/>
                  </a:lnTo>
                  <a:lnTo>
                    <a:pt x="73" y="332"/>
                  </a:lnTo>
                  <a:lnTo>
                    <a:pt x="85" y="333"/>
                  </a:lnTo>
                  <a:lnTo>
                    <a:pt x="100" y="330"/>
                  </a:lnTo>
                  <a:lnTo>
                    <a:pt x="115" y="333"/>
                  </a:lnTo>
                  <a:lnTo>
                    <a:pt x="123" y="343"/>
                  </a:lnTo>
                  <a:lnTo>
                    <a:pt x="144" y="374"/>
                  </a:lnTo>
                  <a:lnTo>
                    <a:pt x="150" y="376"/>
                  </a:lnTo>
                  <a:lnTo>
                    <a:pt x="160" y="376"/>
                  </a:lnTo>
                  <a:lnTo>
                    <a:pt x="233" y="326"/>
                  </a:lnTo>
                  <a:lnTo>
                    <a:pt x="244" y="318"/>
                  </a:lnTo>
                  <a:lnTo>
                    <a:pt x="210" y="247"/>
                  </a:lnTo>
                  <a:lnTo>
                    <a:pt x="221" y="230"/>
                  </a:lnTo>
                  <a:lnTo>
                    <a:pt x="313" y="234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9" name="Freeform 333"/>
            <p:cNvSpPr>
              <a:spLocks/>
            </p:cNvSpPr>
            <p:nvPr/>
          </p:nvSpPr>
          <p:spPr bwMode="auto">
            <a:xfrm>
              <a:off x="3267075" y="4992688"/>
              <a:ext cx="1582738" cy="874712"/>
            </a:xfrm>
            <a:custGeom>
              <a:avLst/>
              <a:gdLst>
                <a:gd name="T0" fmla="*/ 858 w 875"/>
                <a:gd name="T1" fmla="*/ 459 h 593"/>
                <a:gd name="T2" fmla="*/ 869 w 875"/>
                <a:gd name="T3" fmla="*/ 424 h 593"/>
                <a:gd name="T4" fmla="*/ 795 w 875"/>
                <a:gd name="T5" fmla="*/ 319 h 593"/>
                <a:gd name="T6" fmla="*/ 798 w 875"/>
                <a:gd name="T7" fmla="*/ 292 h 593"/>
                <a:gd name="T8" fmla="*/ 787 w 875"/>
                <a:gd name="T9" fmla="*/ 261 h 593"/>
                <a:gd name="T10" fmla="*/ 766 w 875"/>
                <a:gd name="T11" fmla="*/ 215 h 593"/>
                <a:gd name="T12" fmla="*/ 737 w 875"/>
                <a:gd name="T13" fmla="*/ 185 h 593"/>
                <a:gd name="T14" fmla="*/ 716 w 875"/>
                <a:gd name="T15" fmla="*/ 140 h 593"/>
                <a:gd name="T16" fmla="*/ 679 w 875"/>
                <a:gd name="T17" fmla="*/ 125 h 593"/>
                <a:gd name="T18" fmla="*/ 674 w 875"/>
                <a:gd name="T19" fmla="*/ 112 h 593"/>
                <a:gd name="T20" fmla="*/ 656 w 875"/>
                <a:gd name="T21" fmla="*/ 48 h 593"/>
                <a:gd name="T22" fmla="*/ 516 w 875"/>
                <a:gd name="T23" fmla="*/ 39 h 593"/>
                <a:gd name="T24" fmla="*/ 422 w 875"/>
                <a:gd name="T25" fmla="*/ 0 h 593"/>
                <a:gd name="T26" fmla="*/ 424 w 875"/>
                <a:gd name="T27" fmla="*/ 27 h 593"/>
                <a:gd name="T28" fmla="*/ 434 w 875"/>
                <a:gd name="T29" fmla="*/ 62 h 593"/>
                <a:gd name="T30" fmla="*/ 393 w 875"/>
                <a:gd name="T31" fmla="*/ 75 h 593"/>
                <a:gd name="T32" fmla="*/ 353 w 875"/>
                <a:gd name="T33" fmla="*/ 104 h 593"/>
                <a:gd name="T34" fmla="*/ 292 w 875"/>
                <a:gd name="T35" fmla="*/ 121 h 593"/>
                <a:gd name="T36" fmla="*/ 75 w 875"/>
                <a:gd name="T37" fmla="*/ 129 h 593"/>
                <a:gd name="T38" fmla="*/ 65 w 875"/>
                <a:gd name="T39" fmla="*/ 211 h 593"/>
                <a:gd name="T40" fmla="*/ 15 w 875"/>
                <a:gd name="T41" fmla="*/ 254 h 593"/>
                <a:gd name="T42" fmla="*/ 23 w 875"/>
                <a:gd name="T43" fmla="*/ 304 h 593"/>
                <a:gd name="T44" fmla="*/ 0 w 875"/>
                <a:gd name="T45" fmla="*/ 409 h 593"/>
                <a:gd name="T46" fmla="*/ 52 w 875"/>
                <a:gd name="T47" fmla="*/ 455 h 593"/>
                <a:gd name="T48" fmla="*/ 94 w 875"/>
                <a:gd name="T49" fmla="*/ 470 h 593"/>
                <a:gd name="T50" fmla="*/ 131 w 875"/>
                <a:gd name="T51" fmla="*/ 515 h 593"/>
                <a:gd name="T52" fmla="*/ 169 w 875"/>
                <a:gd name="T53" fmla="*/ 538 h 593"/>
                <a:gd name="T54" fmla="*/ 180 w 875"/>
                <a:gd name="T55" fmla="*/ 553 h 593"/>
                <a:gd name="T56" fmla="*/ 213 w 875"/>
                <a:gd name="T57" fmla="*/ 540 h 593"/>
                <a:gd name="T58" fmla="*/ 251 w 875"/>
                <a:gd name="T59" fmla="*/ 563 h 593"/>
                <a:gd name="T60" fmla="*/ 288 w 875"/>
                <a:gd name="T61" fmla="*/ 588 h 593"/>
                <a:gd name="T62" fmla="*/ 317 w 875"/>
                <a:gd name="T63" fmla="*/ 591 h 593"/>
                <a:gd name="T64" fmla="*/ 301 w 875"/>
                <a:gd name="T65" fmla="*/ 421 h 593"/>
                <a:gd name="T66" fmla="*/ 317 w 875"/>
                <a:gd name="T67" fmla="*/ 346 h 593"/>
                <a:gd name="T68" fmla="*/ 489 w 875"/>
                <a:gd name="T69" fmla="*/ 282 h 593"/>
                <a:gd name="T70" fmla="*/ 656 w 875"/>
                <a:gd name="T71" fmla="*/ 292 h 593"/>
                <a:gd name="T72" fmla="*/ 701 w 875"/>
                <a:gd name="T73" fmla="*/ 403 h 593"/>
                <a:gd name="T74" fmla="*/ 793 w 875"/>
                <a:gd name="T75" fmla="*/ 405 h 593"/>
                <a:gd name="T76" fmla="*/ 833 w 875"/>
                <a:gd name="T77" fmla="*/ 449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75" h="593">
                  <a:moveTo>
                    <a:pt x="843" y="467"/>
                  </a:moveTo>
                  <a:lnTo>
                    <a:pt x="858" y="459"/>
                  </a:lnTo>
                  <a:lnTo>
                    <a:pt x="862" y="449"/>
                  </a:lnTo>
                  <a:lnTo>
                    <a:pt x="869" y="424"/>
                  </a:lnTo>
                  <a:lnTo>
                    <a:pt x="875" y="411"/>
                  </a:lnTo>
                  <a:lnTo>
                    <a:pt x="795" y="319"/>
                  </a:lnTo>
                  <a:lnTo>
                    <a:pt x="800" y="304"/>
                  </a:lnTo>
                  <a:lnTo>
                    <a:pt x="798" y="292"/>
                  </a:lnTo>
                  <a:lnTo>
                    <a:pt x="796" y="282"/>
                  </a:lnTo>
                  <a:lnTo>
                    <a:pt x="787" y="261"/>
                  </a:lnTo>
                  <a:lnTo>
                    <a:pt x="779" y="242"/>
                  </a:lnTo>
                  <a:lnTo>
                    <a:pt x="766" y="215"/>
                  </a:lnTo>
                  <a:lnTo>
                    <a:pt x="748" y="192"/>
                  </a:lnTo>
                  <a:lnTo>
                    <a:pt x="737" y="185"/>
                  </a:lnTo>
                  <a:lnTo>
                    <a:pt x="720" y="171"/>
                  </a:lnTo>
                  <a:lnTo>
                    <a:pt x="716" y="140"/>
                  </a:lnTo>
                  <a:lnTo>
                    <a:pt x="718" y="129"/>
                  </a:lnTo>
                  <a:lnTo>
                    <a:pt x="679" y="125"/>
                  </a:lnTo>
                  <a:lnTo>
                    <a:pt x="679" y="119"/>
                  </a:lnTo>
                  <a:lnTo>
                    <a:pt x="674" y="112"/>
                  </a:lnTo>
                  <a:lnTo>
                    <a:pt x="666" y="108"/>
                  </a:lnTo>
                  <a:lnTo>
                    <a:pt x="656" y="48"/>
                  </a:lnTo>
                  <a:lnTo>
                    <a:pt x="555" y="41"/>
                  </a:lnTo>
                  <a:lnTo>
                    <a:pt x="516" y="39"/>
                  </a:lnTo>
                  <a:lnTo>
                    <a:pt x="468" y="0"/>
                  </a:lnTo>
                  <a:lnTo>
                    <a:pt x="422" y="0"/>
                  </a:lnTo>
                  <a:lnTo>
                    <a:pt x="416" y="23"/>
                  </a:lnTo>
                  <a:lnTo>
                    <a:pt x="424" y="27"/>
                  </a:lnTo>
                  <a:lnTo>
                    <a:pt x="434" y="44"/>
                  </a:lnTo>
                  <a:lnTo>
                    <a:pt x="434" y="62"/>
                  </a:lnTo>
                  <a:lnTo>
                    <a:pt x="413" y="73"/>
                  </a:lnTo>
                  <a:lnTo>
                    <a:pt x="393" y="75"/>
                  </a:lnTo>
                  <a:lnTo>
                    <a:pt x="372" y="75"/>
                  </a:lnTo>
                  <a:lnTo>
                    <a:pt x="353" y="104"/>
                  </a:lnTo>
                  <a:lnTo>
                    <a:pt x="317" y="75"/>
                  </a:lnTo>
                  <a:lnTo>
                    <a:pt x="292" y="121"/>
                  </a:lnTo>
                  <a:lnTo>
                    <a:pt x="150" y="85"/>
                  </a:lnTo>
                  <a:lnTo>
                    <a:pt x="75" y="129"/>
                  </a:lnTo>
                  <a:lnTo>
                    <a:pt x="50" y="142"/>
                  </a:lnTo>
                  <a:lnTo>
                    <a:pt x="65" y="211"/>
                  </a:lnTo>
                  <a:lnTo>
                    <a:pt x="27" y="229"/>
                  </a:lnTo>
                  <a:lnTo>
                    <a:pt x="15" y="254"/>
                  </a:lnTo>
                  <a:lnTo>
                    <a:pt x="13" y="280"/>
                  </a:lnTo>
                  <a:lnTo>
                    <a:pt x="23" y="304"/>
                  </a:lnTo>
                  <a:lnTo>
                    <a:pt x="46" y="323"/>
                  </a:lnTo>
                  <a:lnTo>
                    <a:pt x="0" y="409"/>
                  </a:lnTo>
                  <a:lnTo>
                    <a:pt x="27" y="432"/>
                  </a:lnTo>
                  <a:lnTo>
                    <a:pt x="52" y="455"/>
                  </a:lnTo>
                  <a:lnTo>
                    <a:pt x="71" y="467"/>
                  </a:lnTo>
                  <a:lnTo>
                    <a:pt x="94" y="470"/>
                  </a:lnTo>
                  <a:lnTo>
                    <a:pt x="111" y="492"/>
                  </a:lnTo>
                  <a:lnTo>
                    <a:pt x="131" y="515"/>
                  </a:lnTo>
                  <a:lnTo>
                    <a:pt x="150" y="526"/>
                  </a:lnTo>
                  <a:lnTo>
                    <a:pt x="169" y="538"/>
                  </a:lnTo>
                  <a:lnTo>
                    <a:pt x="175" y="549"/>
                  </a:lnTo>
                  <a:lnTo>
                    <a:pt x="180" y="553"/>
                  </a:lnTo>
                  <a:lnTo>
                    <a:pt x="188" y="547"/>
                  </a:lnTo>
                  <a:lnTo>
                    <a:pt x="213" y="540"/>
                  </a:lnTo>
                  <a:lnTo>
                    <a:pt x="236" y="545"/>
                  </a:lnTo>
                  <a:lnTo>
                    <a:pt x="251" y="563"/>
                  </a:lnTo>
                  <a:lnTo>
                    <a:pt x="273" y="578"/>
                  </a:lnTo>
                  <a:lnTo>
                    <a:pt x="288" y="588"/>
                  </a:lnTo>
                  <a:lnTo>
                    <a:pt x="303" y="593"/>
                  </a:lnTo>
                  <a:lnTo>
                    <a:pt x="317" y="591"/>
                  </a:lnTo>
                  <a:lnTo>
                    <a:pt x="292" y="432"/>
                  </a:lnTo>
                  <a:lnTo>
                    <a:pt x="301" y="421"/>
                  </a:lnTo>
                  <a:lnTo>
                    <a:pt x="282" y="350"/>
                  </a:lnTo>
                  <a:lnTo>
                    <a:pt x="317" y="346"/>
                  </a:lnTo>
                  <a:lnTo>
                    <a:pt x="428" y="277"/>
                  </a:lnTo>
                  <a:lnTo>
                    <a:pt x="489" y="282"/>
                  </a:lnTo>
                  <a:lnTo>
                    <a:pt x="597" y="263"/>
                  </a:lnTo>
                  <a:lnTo>
                    <a:pt x="656" y="292"/>
                  </a:lnTo>
                  <a:lnTo>
                    <a:pt x="641" y="332"/>
                  </a:lnTo>
                  <a:lnTo>
                    <a:pt x="701" y="403"/>
                  </a:lnTo>
                  <a:lnTo>
                    <a:pt x="745" y="403"/>
                  </a:lnTo>
                  <a:lnTo>
                    <a:pt x="793" y="405"/>
                  </a:lnTo>
                  <a:lnTo>
                    <a:pt x="812" y="415"/>
                  </a:lnTo>
                  <a:lnTo>
                    <a:pt x="833" y="449"/>
                  </a:lnTo>
                  <a:lnTo>
                    <a:pt x="843" y="467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0" name="Freeform 334"/>
            <p:cNvSpPr>
              <a:spLocks/>
            </p:cNvSpPr>
            <p:nvPr/>
          </p:nvSpPr>
          <p:spPr bwMode="auto">
            <a:xfrm>
              <a:off x="3779838" y="5380038"/>
              <a:ext cx="754062" cy="485775"/>
            </a:xfrm>
            <a:custGeom>
              <a:avLst/>
              <a:gdLst>
                <a:gd name="T0" fmla="*/ 35 w 419"/>
                <a:gd name="T1" fmla="*/ 328 h 328"/>
                <a:gd name="T2" fmla="*/ 10 w 419"/>
                <a:gd name="T3" fmla="*/ 167 h 328"/>
                <a:gd name="T4" fmla="*/ 19 w 419"/>
                <a:gd name="T5" fmla="*/ 158 h 328"/>
                <a:gd name="T6" fmla="*/ 0 w 419"/>
                <a:gd name="T7" fmla="*/ 87 h 328"/>
                <a:gd name="T8" fmla="*/ 35 w 419"/>
                <a:gd name="T9" fmla="*/ 83 h 328"/>
                <a:gd name="T10" fmla="*/ 146 w 419"/>
                <a:gd name="T11" fmla="*/ 14 h 328"/>
                <a:gd name="T12" fmla="*/ 207 w 419"/>
                <a:gd name="T13" fmla="*/ 17 h 328"/>
                <a:gd name="T14" fmla="*/ 315 w 419"/>
                <a:gd name="T15" fmla="*/ 0 h 328"/>
                <a:gd name="T16" fmla="*/ 374 w 419"/>
                <a:gd name="T17" fmla="*/ 29 h 328"/>
                <a:gd name="T18" fmla="*/ 359 w 419"/>
                <a:gd name="T19" fmla="*/ 69 h 328"/>
                <a:gd name="T20" fmla="*/ 419 w 419"/>
                <a:gd name="T21" fmla="*/ 140 h 328"/>
                <a:gd name="T22" fmla="*/ 409 w 419"/>
                <a:gd name="T23" fmla="*/ 140 h 328"/>
                <a:gd name="T24" fmla="*/ 359 w 419"/>
                <a:gd name="T25" fmla="*/ 138 h 328"/>
                <a:gd name="T26" fmla="*/ 265 w 419"/>
                <a:gd name="T27" fmla="*/ 115 h 328"/>
                <a:gd name="T28" fmla="*/ 232 w 419"/>
                <a:gd name="T29" fmla="*/ 125 h 328"/>
                <a:gd name="T30" fmla="*/ 200 w 419"/>
                <a:gd name="T31" fmla="*/ 138 h 328"/>
                <a:gd name="T32" fmla="*/ 173 w 419"/>
                <a:gd name="T33" fmla="*/ 163 h 328"/>
                <a:gd name="T34" fmla="*/ 158 w 419"/>
                <a:gd name="T35" fmla="*/ 183 h 328"/>
                <a:gd name="T36" fmla="*/ 159 w 419"/>
                <a:gd name="T37" fmla="*/ 217 h 328"/>
                <a:gd name="T38" fmla="*/ 165 w 419"/>
                <a:gd name="T39" fmla="*/ 261 h 328"/>
                <a:gd name="T40" fmla="*/ 163 w 419"/>
                <a:gd name="T41" fmla="*/ 292 h 328"/>
                <a:gd name="T42" fmla="*/ 154 w 419"/>
                <a:gd name="T43" fmla="*/ 305 h 328"/>
                <a:gd name="T44" fmla="*/ 123 w 419"/>
                <a:gd name="T45" fmla="*/ 311 h 328"/>
                <a:gd name="T46" fmla="*/ 90 w 419"/>
                <a:gd name="T47" fmla="*/ 313 h 328"/>
                <a:gd name="T48" fmla="*/ 56 w 419"/>
                <a:gd name="T49" fmla="*/ 325 h 328"/>
                <a:gd name="T50" fmla="*/ 35 w 419"/>
                <a:gd name="T51" fmla="*/ 328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19" h="328">
                  <a:moveTo>
                    <a:pt x="35" y="328"/>
                  </a:moveTo>
                  <a:lnTo>
                    <a:pt x="10" y="167"/>
                  </a:lnTo>
                  <a:lnTo>
                    <a:pt x="19" y="158"/>
                  </a:lnTo>
                  <a:lnTo>
                    <a:pt x="0" y="87"/>
                  </a:lnTo>
                  <a:lnTo>
                    <a:pt x="35" y="83"/>
                  </a:lnTo>
                  <a:lnTo>
                    <a:pt x="146" y="14"/>
                  </a:lnTo>
                  <a:lnTo>
                    <a:pt x="207" y="17"/>
                  </a:lnTo>
                  <a:lnTo>
                    <a:pt x="315" y="0"/>
                  </a:lnTo>
                  <a:lnTo>
                    <a:pt x="374" y="29"/>
                  </a:lnTo>
                  <a:lnTo>
                    <a:pt x="359" y="69"/>
                  </a:lnTo>
                  <a:lnTo>
                    <a:pt x="419" y="140"/>
                  </a:lnTo>
                  <a:lnTo>
                    <a:pt x="409" y="140"/>
                  </a:lnTo>
                  <a:lnTo>
                    <a:pt x="359" y="138"/>
                  </a:lnTo>
                  <a:lnTo>
                    <a:pt x="265" y="115"/>
                  </a:lnTo>
                  <a:lnTo>
                    <a:pt x="232" y="125"/>
                  </a:lnTo>
                  <a:lnTo>
                    <a:pt x="200" y="138"/>
                  </a:lnTo>
                  <a:lnTo>
                    <a:pt x="173" y="163"/>
                  </a:lnTo>
                  <a:lnTo>
                    <a:pt x="158" y="183"/>
                  </a:lnTo>
                  <a:lnTo>
                    <a:pt x="159" y="217"/>
                  </a:lnTo>
                  <a:lnTo>
                    <a:pt x="165" y="261"/>
                  </a:lnTo>
                  <a:lnTo>
                    <a:pt x="163" y="292"/>
                  </a:lnTo>
                  <a:lnTo>
                    <a:pt x="154" y="305"/>
                  </a:lnTo>
                  <a:lnTo>
                    <a:pt x="123" y="311"/>
                  </a:lnTo>
                  <a:lnTo>
                    <a:pt x="90" y="313"/>
                  </a:lnTo>
                  <a:lnTo>
                    <a:pt x="56" y="325"/>
                  </a:lnTo>
                  <a:lnTo>
                    <a:pt x="35" y="328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1" name="Freeform 335"/>
            <p:cNvSpPr>
              <a:spLocks/>
            </p:cNvSpPr>
            <p:nvPr/>
          </p:nvSpPr>
          <p:spPr bwMode="auto">
            <a:xfrm>
              <a:off x="2387600" y="4986338"/>
              <a:ext cx="1014413" cy="608012"/>
            </a:xfrm>
            <a:custGeom>
              <a:avLst/>
              <a:gdLst>
                <a:gd name="T0" fmla="*/ 0 w 562"/>
                <a:gd name="T1" fmla="*/ 247 h 414"/>
                <a:gd name="T2" fmla="*/ 11 w 562"/>
                <a:gd name="T3" fmla="*/ 241 h 414"/>
                <a:gd name="T4" fmla="*/ 19 w 562"/>
                <a:gd name="T5" fmla="*/ 239 h 414"/>
                <a:gd name="T6" fmla="*/ 26 w 562"/>
                <a:gd name="T7" fmla="*/ 234 h 414"/>
                <a:gd name="T8" fmla="*/ 40 w 562"/>
                <a:gd name="T9" fmla="*/ 228 h 414"/>
                <a:gd name="T10" fmla="*/ 44 w 562"/>
                <a:gd name="T11" fmla="*/ 218 h 414"/>
                <a:gd name="T12" fmla="*/ 57 w 562"/>
                <a:gd name="T13" fmla="*/ 203 h 414"/>
                <a:gd name="T14" fmla="*/ 59 w 562"/>
                <a:gd name="T15" fmla="*/ 193 h 414"/>
                <a:gd name="T16" fmla="*/ 72 w 562"/>
                <a:gd name="T17" fmla="*/ 182 h 414"/>
                <a:gd name="T18" fmla="*/ 86 w 562"/>
                <a:gd name="T19" fmla="*/ 168 h 414"/>
                <a:gd name="T20" fmla="*/ 97 w 562"/>
                <a:gd name="T21" fmla="*/ 161 h 414"/>
                <a:gd name="T22" fmla="*/ 109 w 562"/>
                <a:gd name="T23" fmla="*/ 157 h 414"/>
                <a:gd name="T24" fmla="*/ 120 w 562"/>
                <a:gd name="T25" fmla="*/ 153 h 414"/>
                <a:gd name="T26" fmla="*/ 124 w 562"/>
                <a:gd name="T27" fmla="*/ 145 h 414"/>
                <a:gd name="T28" fmla="*/ 120 w 562"/>
                <a:gd name="T29" fmla="*/ 136 h 414"/>
                <a:gd name="T30" fmla="*/ 117 w 562"/>
                <a:gd name="T31" fmla="*/ 132 h 414"/>
                <a:gd name="T32" fmla="*/ 149 w 562"/>
                <a:gd name="T33" fmla="*/ 107 h 414"/>
                <a:gd name="T34" fmla="*/ 145 w 562"/>
                <a:gd name="T35" fmla="*/ 95 h 414"/>
                <a:gd name="T36" fmla="*/ 151 w 562"/>
                <a:gd name="T37" fmla="*/ 90 h 414"/>
                <a:gd name="T38" fmla="*/ 151 w 562"/>
                <a:gd name="T39" fmla="*/ 82 h 414"/>
                <a:gd name="T40" fmla="*/ 153 w 562"/>
                <a:gd name="T41" fmla="*/ 71 h 414"/>
                <a:gd name="T42" fmla="*/ 151 w 562"/>
                <a:gd name="T43" fmla="*/ 57 h 414"/>
                <a:gd name="T44" fmla="*/ 155 w 562"/>
                <a:gd name="T45" fmla="*/ 46 h 414"/>
                <a:gd name="T46" fmla="*/ 155 w 562"/>
                <a:gd name="T47" fmla="*/ 44 h 414"/>
                <a:gd name="T48" fmla="*/ 163 w 562"/>
                <a:gd name="T49" fmla="*/ 36 h 414"/>
                <a:gd name="T50" fmla="*/ 168 w 562"/>
                <a:gd name="T51" fmla="*/ 34 h 414"/>
                <a:gd name="T52" fmla="*/ 174 w 562"/>
                <a:gd name="T53" fmla="*/ 11 h 414"/>
                <a:gd name="T54" fmla="*/ 506 w 562"/>
                <a:gd name="T55" fmla="*/ 0 h 414"/>
                <a:gd name="T56" fmla="*/ 562 w 562"/>
                <a:gd name="T57" fmla="*/ 134 h 414"/>
                <a:gd name="T58" fmla="*/ 537 w 562"/>
                <a:gd name="T59" fmla="*/ 147 h 414"/>
                <a:gd name="T60" fmla="*/ 552 w 562"/>
                <a:gd name="T61" fmla="*/ 216 h 414"/>
                <a:gd name="T62" fmla="*/ 514 w 562"/>
                <a:gd name="T63" fmla="*/ 234 h 414"/>
                <a:gd name="T64" fmla="*/ 502 w 562"/>
                <a:gd name="T65" fmla="*/ 259 h 414"/>
                <a:gd name="T66" fmla="*/ 500 w 562"/>
                <a:gd name="T67" fmla="*/ 285 h 414"/>
                <a:gd name="T68" fmla="*/ 510 w 562"/>
                <a:gd name="T69" fmla="*/ 309 h 414"/>
                <a:gd name="T70" fmla="*/ 533 w 562"/>
                <a:gd name="T71" fmla="*/ 328 h 414"/>
                <a:gd name="T72" fmla="*/ 487 w 562"/>
                <a:gd name="T73" fmla="*/ 414 h 414"/>
                <a:gd name="T74" fmla="*/ 481 w 562"/>
                <a:gd name="T75" fmla="*/ 406 h 414"/>
                <a:gd name="T76" fmla="*/ 456 w 562"/>
                <a:gd name="T77" fmla="*/ 385 h 414"/>
                <a:gd name="T78" fmla="*/ 428 w 562"/>
                <a:gd name="T79" fmla="*/ 356 h 414"/>
                <a:gd name="T80" fmla="*/ 393 w 562"/>
                <a:gd name="T81" fmla="*/ 316 h 414"/>
                <a:gd name="T82" fmla="*/ 378 w 562"/>
                <a:gd name="T83" fmla="*/ 297 h 414"/>
                <a:gd name="T84" fmla="*/ 353 w 562"/>
                <a:gd name="T85" fmla="*/ 293 h 414"/>
                <a:gd name="T86" fmla="*/ 332 w 562"/>
                <a:gd name="T87" fmla="*/ 291 h 414"/>
                <a:gd name="T88" fmla="*/ 305 w 562"/>
                <a:gd name="T89" fmla="*/ 284 h 414"/>
                <a:gd name="T90" fmla="*/ 272 w 562"/>
                <a:gd name="T91" fmla="*/ 276 h 414"/>
                <a:gd name="T92" fmla="*/ 239 w 562"/>
                <a:gd name="T93" fmla="*/ 278 h 414"/>
                <a:gd name="T94" fmla="*/ 199 w 562"/>
                <a:gd name="T95" fmla="*/ 274 h 414"/>
                <a:gd name="T96" fmla="*/ 145 w 562"/>
                <a:gd name="T97" fmla="*/ 272 h 414"/>
                <a:gd name="T98" fmla="*/ 88 w 562"/>
                <a:gd name="T99" fmla="*/ 264 h 414"/>
                <a:gd name="T100" fmla="*/ 42 w 562"/>
                <a:gd name="T101" fmla="*/ 261 h 414"/>
                <a:gd name="T102" fmla="*/ 9 w 562"/>
                <a:gd name="T103" fmla="*/ 261 h 414"/>
                <a:gd name="T104" fmla="*/ 0 w 562"/>
                <a:gd name="T105" fmla="*/ 247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62" h="414">
                  <a:moveTo>
                    <a:pt x="0" y="247"/>
                  </a:moveTo>
                  <a:lnTo>
                    <a:pt x="11" y="241"/>
                  </a:lnTo>
                  <a:lnTo>
                    <a:pt x="19" y="239"/>
                  </a:lnTo>
                  <a:lnTo>
                    <a:pt x="26" y="234"/>
                  </a:lnTo>
                  <a:lnTo>
                    <a:pt x="40" y="228"/>
                  </a:lnTo>
                  <a:lnTo>
                    <a:pt x="44" y="218"/>
                  </a:lnTo>
                  <a:lnTo>
                    <a:pt x="57" y="203"/>
                  </a:lnTo>
                  <a:lnTo>
                    <a:pt x="59" y="193"/>
                  </a:lnTo>
                  <a:lnTo>
                    <a:pt x="72" y="182"/>
                  </a:lnTo>
                  <a:lnTo>
                    <a:pt x="86" y="168"/>
                  </a:lnTo>
                  <a:lnTo>
                    <a:pt x="97" y="161"/>
                  </a:lnTo>
                  <a:lnTo>
                    <a:pt x="109" y="157"/>
                  </a:lnTo>
                  <a:lnTo>
                    <a:pt x="120" y="153"/>
                  </a:lnTo>
                  <a:lnTo>
                    <a:pt x="124" y="145"/>
                  </a:lnTo>
                  <a:lnTo>
                    <a:pt x="120" y="136"/>
                  </a:lnTo>
                  <a:lnTo>
                    <a:pt x="117" y="132"/>
                  </a:lnTo>
                  <a:lnTo>
                    <a:pt x="149" y="107"/>
                  </a:lnTo>
                  <a:lnTo>
                    <a:pt x="145" y="95"/>
                  </a:lnTo>
                  <a:lnTo>
                    <a:pt x="151" y="90"/>
                  </a:lnTo>
                  <a:lnTo>
                    <a:pt x="151" y="82"/>
                  </a:lnTo>
                  <a:lnTo>
                    <a:pt x="153" y="71"/>
                  </a:lnTo>
                  <a:lnTo>
                    <a:pt x="151" y="57"/>
                  </a:lnTo>
                  <a:lnTo>
                    <a:pt x="155" y="46"/>
                  </a:lnTo>
                  <a:lnTo>
                    <a:pt x="155" y="44"/>
                  </a:lnTo>
                  <a:lnTo>
                    <a:pt x="163" y="36"/>
                  </a:lnTo>
                  <a:lnTo>
                    <a:pt x="168" y="34"/>
                  </a:lnTo>
                  <a:lnTo>
                    <a:pt x="174" y="11"/>
                  </a:lnTo>
                  <a:lnTo>
                    <a:pt x="506" y="0"/>
                  </a:lnTo>
                  <a:lnTo>
                    <a:pt x="562" y="134"/>
                  </a:lnTo>
                  <a:lnTo>
                    <a:pt x="537" y="147"/>
                  </a:lnTo>
                  <a:lnTo>
                    <a:pt x="552" y="216"/>
                  </a:lnTo>
                  <a:lnTo>
                    <a:pt x="514" y="234"/>
                  </a:lnTo>
                  <a:lnTo>
                    <a:pt x="502" y="259"/>
                  </a:lnTo>
                  <a:lnTo>
                    <a:pt x="500" y="285"/>
                  </a:lnTo>
                  <a:lnTo>
                    <a:pt x="510" y="309"/>
                  </a:lnTo>
                  <a:lnTo>
                    <a:pt x="533" y="328"/>
                  </a:lnTo>
                  <a:lnTo>
                    <a:pt x="487" y="414"/>
                  </a:lnTo>
                  <a:lnTo>
                    <a:pt x="481" y="406"/>
                  </a:lnTo>
                  <a:lnTo>
                    <a:pt x="456" y="385"/>
                  </a:lnTo>
                  <a:lnTo>
                    <a:pt x="428" y="356"/>
                  </a:lnTo>
                  <a:lnTo>
                    <a:pt x="393" y="316"/>
                  </a:lnTo>
                  <a:lnTo>
                    <a:pt x="378" y="297"/>
                  </a:lnTo>
                  <a:lnTo>
                    <a:pt x="353" y="293"/>
                  </a:lnTo>
                  <a:lnTo>
                    <a:pt x="332" y="291"/>
                  </a:lnTo>
                  <a:lnTo>
                    <a:pt x="305" y="284"/>
                  </a:lnTo>
                  <a:lnTo>
                    <a:pt x="272" y="276"/>
                  </a:lnTo>
                  <a:lnTo>
                    <a:pt x="239" y="278"/>
                  </a:lnTo>
                  <a:lnTo>
                    <a:pt x="199" y="274"/>
                  </a:lnTo>
                  <a:lnTo>
                    <a:pt x="145" y="272"/>
                  </a:lnTo>
                  <a:lnTo>
                    <a:pt x="88" y="264"/>
                  </a:lnTo>
                  <a:lnTo>
                    <a:pt x="42" y="261"/>
                  </a:lnTo>
                  <a:lnTo>
                    <a:pt x="9" y="261"/>
                  </a:lnTo>
                  <a:lnTo>
                    <a:pt x="0" y="247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2" name="Freeform 336"/>
            <p:cNvSpPr>
              <a:spLocks/>
            </p:cNvSpPr>
            <p:nvPr/>
          </p:nvSpPr>
          <p:spPr bwMode="auto">
            <a:xfrm>
              <a:off x="1993900" y="4719638"/>
              <a:ext cx="709613" cy="628650"/>
            </a:xfrm>
            <a:custGeom>
              <a:avLst/>
              <a:gdLst>
                <a:gd name="T0" fmla="*/ 219 w 393"/>
                <a:gd name="T1" fmla="*/ 428 h 428"/>
                <a:gd name="T2" fmla="*/ 207 w 393"/>
                <a:gd name="T3" fmla="*/ 407 h 428"/>
                <a:gd name="T4" fmla="*/ 182 w 393"/>
                <a:gd name="T5" fmla="*/ 390 h 428"/>
                <a:gd name="T6" fmla="*/ 149 w 393"/>
                <a:gd name="T7" fmla="*/ 386 h 428"/>
                <a:gd name="T8" fmla="*/ 75 w 393"/>
                <a:gd name="T9" fmla="*/ 392 h 428"/>
                <a:gd name="T10" fmla="*/ 0 w 393"/>
                <a:gd name="T11" fmla="*/ 363 h 428"/>
                <a:gd name="T12" fmla="*/ 5 w 393"/>
                <a:gd name="T13" fmla="*/ 342 h 428"/>
                <a:gd name="T14" fmla="*/ 61 w 393"/>
                <a:gd name="T15" fmla="*/ 250 h 428"/>
                <a:gd name="T16" fmla="*/ 92 w 393"/>
                <a:gd name="T17" fmla="*/ 225 h 428"/>
                <a:gd name="T18" fmla="*/ 132 w 393"/>
                <a:gd name="T19" fmla="*/ 133 h 428"/>
                <a:gd name="T20" fmla="*/ 132 w 393"/>
                <a:gd name="T21" fmla="*/ 111 h 428"/>
                <a:gd name="T22" fmla="*/ 146 w 393"/>
                <a:gd name="T23" fmla="*/ 48 h 428"/>
                <a:gd name="T24" fmla="*/ 155 w 393"/>
                <a:gd name="T25" fmla="*/ 8 h 428"/>
                <a:gd name="T26" fmla="*/ 305 w 393"/>
                <a:gd name="T27" fmla="*/ 0 h 428"/>
                <a:gd name="T28" fmla="*/ 372 w 393"/>
                <a:gd name="T29" fmla="*/ 67 h 428"/>
                <a:gd name="T30" fmla="*/ 393 w 393"/>
                <a:gd name="T31" fmla="*/ 192 h 428"/>
                <a:gd name="T32" fmla="*/ 387 w 393"/>
                <a:gd name="T33" fmla="*/ 215 h 428"/>
                <a:gd name="T34" fmla="*/ 382 w 393"/>
                <a:gd name="T35" fmla="*/ 217 h 428"/>
                <a:gd name="T36" fmla="*/ 374 w 393"/>
                <a:gd name="T37" fmla="*/ 225 h 428"/>
                <a:gd name="T38" fmla="*/ 374 w 393"/>
                <a:gd name="T39" fmla="*/ 227 h 428"/>
                <a:gd name="T40" fmla="*/ 370 w 393"/>
                <a:gd name="T41" fmla="*/ 238 h 428"/>
                <a:gd name="T42" fmla="*/ 372 w 393"/>
                <a:gd name="T43" fmla="*/ 252 h 428"/>
                <a:gd name="T44" fmla="*/ 370 w 393"/>
                <a:gd name="T45" fmla="*/ 263 h 428"/>
                <a:gd name="T46" fmla="*/ 370 w 393"/>
                <a:gd name="T47" fmla="*/ 271 h 428"/>
                <a:gd name="T48" fmla="*/ 364 w 393"/>
                <a:gd name="T49" fmla="*/ 276 h 428"/>
                <a:gd name="T50" fmla="*/ 368 w 393"/>
                <a:gd name="T51" fmla="*/ 288 h 428"/>
                <a:gd name="T52" fmla="*/ 336 w 393"/>
                <a:gd name="T53" fmla="*/ 313 h 428"/>
                <a:gd name="T54" fmla="*/ 339 w 393"/>
                <a:gd name="T55" fmla="*/ 317 h 428"/>
                <a:gd name="T56" fmla="*/ 343 w 393"/>
                <a:gd name="T57" fmla="*/ 326 h 428"/>
                <a:gd name="T58" fmla="*/ 339 w 393"/>
                <a:gd name="T59" fmla="*/ 334 h 428"/>
                <a:gd name="T60" fmla="*/ 328 w 393"/>
                <a:gd name="T61" fmla="*/ 338 h 428"/>
                <a:gd name="T62" fmla="*/ 316 w 393"/>
                <a:gd name="T63" fmla="*/ 342 h 428"/>
                <a:gd name="T64" fmla="*/ 305 w 393"/>
                <a:gd name="T65" fmla="*/ 349 h 428"/>
                <a:gd name="T66" fmla="*/ 291 w 393"/>
                <a:gd name="T67" fmla="*/ 363 h 428"/>
                <a:gd name="T68" fmla="*/ 278 w 393"/>
                <a:gd name="T69" fmla="*/ 374 h 428"/>
                <a:gd name="T70" fmla="*/ 276 w 393"/>
                <a:gd name="T71" fmla="*/ 384 h 428"/>
                <a:gd name="T72" fmla="*/ 263 w 393"/>
                <a:gd name="T73" fmla="*/ 399 h 428"/>
                <a:gd name="T74" fmla="*/ 259 w 393"/>
                <a:gd name="T75" fmla="*/ 409 h 428"/>
                <a:gd name="T76" fmla="*/ 245 w 393"/>
                <a:gd name="T77" fmla="*/ 415 h 428"/>
                <a:gd name="T78" fmla="*/ 238 w 393"/>
                <a:gd name="T79" fmla="*/ 420 h 428"/>
                <a:gd name="T80" fmla="*/ 230 w 393"/>
                <a:gd name="T81" fmla="*/ 422 h 428"/>
                <a:gd name="T82" fmla="*/ 219 w 393"/>
                <a:gd name="T83" fmla="*/ 428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93" h="428">
                  <a:moveTo>
                    <a:pt x="219" y="428"/>
                  </a:moveTo>
                  <a:lnTo>
                    <a:pt x="207" y="407"/>
                  </a:lnTo>
                  <a:lnTo>
                    <a:pt x="182" y="390"/>
                  </a:lnTo>
                  <a:lnTo>
                    <a:pt x="149" y="386"/>
                  </a:lnTo>
                  <a:lnTo>
                    <a:pt x="75" y="392"/>
                  </a:lnTo>
                  <a:lnTo>
                    <a:pt x="0" y="363"/>
                  </a:lnTo>
                  <a:lnTo>
                    <a:pt x="5" y="342"/>
                  </a:lnTo>
                  <a:lnTo>
                    <a:pt x="61" y="250"/>
                  </a:lnTo>
                  <a:lnTo>
                    <a:pt x="92" y="225"/>
                  </a:lnTo>
                  <a:lnTo>
                    <a:pt x="132" y="133"/>
                  </a:lnTo>
                  <a:lnTo>
                    <a:pt x="132" y="111"/>
                  </a:lnTo>
                  <a:lnTo>
                    <a:pt x="146" y="48"/>
                  </a:lnTo>
                  <a:lnTo>
                    <a:pt x="155" y="8"/>
                  </a:lnTo>
                  <a:lnTo>
                    <a:pt x="305" y="0"/>
                  </a:lnTo>
                  <a:lnTo>
                    <a:pt x="372" y="67"/>
                  </a:lnTo>
                  <a:lnTo>
                    <a:pt x="393" y="192"/>
                  </a:lnTo>
                  <a:lnTo>
                    <a:pt x="387" y="215"/>
                  </a:lnTo>
                  <a:lnTo>
                    <a:pt x="382" y="217"/>
                  </a:lnTo>
                  <a:lnTo>
                    <a:pt x="374" y="225"/>
                  </a:lnTo>
                  <a:lnTo>
                    <a:pt x="374" y="227"/>
                  </a:lnTo>
                  <a:lnTo>
                    <a:pt x="370" y="238"/>
                  </a:lnTo>
                  <a:lnTo>
                    <a:pt x="372" y="252"/>
                  </a:lnTo>
                  <a:lnTo>
                    <a:pt x="370" y="263"/>
                  </a:lnTo>
                  <a:lnTo>
                    <a:pt x="370" y="271"/>
                  </a:lnTo>
                  <a:lnTo>
                    <a:pt x="364" y="276"/>
                  </a:lnTo>
                  <a:lnTo>
                    <a:pt x="368" y="288"/>
                  </a:lnTo>
                  <a:lnTo>
                    <a:pt x="336" y="313"/>
                  </a:lnTo>
                  <a:lnTo>
                    <a:pt x="339" y="317"/>
                  </a:lnTo>
                  <a:lnTo>
                    <a:pt x="343" y="326"/>
                  </a:lnTo>
                  <a:lnTo>
                    <a:pt x="339" y="334"/>
                  </a:lnTo>
                  <a:lnTo>
                    <a:pt x="328" y="338"/>
                  </a:lnTo>
                  <a:lnTo>
                    <a:pt x="316" y="342"/>
                  </a:lnTo>
                  <a:lnTo>
                    <a:pt x="305" y="349"/>
                  </a:lnTo>
                  <a:lnTo>
                    <a:pt x="291" y="363"/>
                  </a:lnTo>
                  <a:lnTo>
                    <a:pt x="278" y="374"/>
                  </a:lnTo>
                  <a:lnTo>
                    <a:pt x="276" y="384"/>
                  </a:lnTo>
                  <a:lnTo>
                    <a:pt x="263" y="399"/>
                  </a:lnTo>
                  <a:lnTo>
                    <a:pt x="259" y="409"/>
                  </a:lnTo>
                  <a:lnTo>
                    <a:pt x="245" y="415"/>
                  </a:lnTo>
                  <a:lnTo>
                    <a:pt x="238" y="420"/>
                  </a:lnTo>
                  <a:lnTo>
                    <a:pt x="230" y="422"/>
                  </a:lnTo>
                  <a:lnTo>
                    <a:pt x="219" y="428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3" name="Freeform 337"/>
            <p:cNvSpPr>
              <a:spLocks/>
            </p:cNvSpPr>
            <p:nvPr/>
          </p:nvSpPr>
          <p:spPr bwMode="auto">
            <a:xfrm>
              <a:off x="2263775" y="4135438"/>
              <a:ext cx="741363" cy="592137"/>
            </a:xfrm>
            <a:custGeom>
              <a:avLst/>
              <a:gdLst>
                <a:gd name="T0" fmla="*/ 4 w 411"/>
                <a:gd name="T1" fmla="*/ 403 h 403"/>
                <a:gd name="T2" fmla="*/ 14 w 411"/>
                <a:gd name="T3" fmla="*/ 359 h 403"/>
                <a:gd name="T4" fmla="*/ 23 w 411"/>
                <a:gd name="T5" fmla="*/ 316 h 403"/>
                <a:gd name="T6" fmla="*/ 25 w 411"/>
                <a:gd name="T7" fmla="*/ 288 h 403"/>
                <a:gd name="T8" fmla="*/ 18 w 411"/>
                <a:gd name="T9" fmla="*/ 249 h 403"/>
                <a:gd name="T10" fmla="*/ 8 w 411"/>
                <a:gd name="T11" fmla="*/ 207 h 403"/>
                <a:gd name="T12" fmla="*/ 0 w 411"/>
                <a:gd name="T13" fmla="*/ 194 h 403"/>
                <a:gd name="T14" fmla="*/ 35 w 411"/>
                <a:gd name="T15" fmla="*/ 180 h 403"/>
                <a:gd name="T16" fmla="*/ 60 w 411"/>
                <a:gd name="T17" fmla="*/ 184 h 403"/>
                <a:gd name="T18" fmla="*/ 106 w 411"/>
                <a:gd name="T19" fmla="*/ 186 h 403"/>
                <a:gd name="T20" fmla="*/ 139 w 411"/>
                <a:gd name="T21" fmla="*/ 186 h 403"/>
                <a:gd name="T22" fmla="*/ 165 w 411"/>
                <a:gd name="T23" fmla="*/ 171 h 403"/>
                <a:gd name="T24" fmla="*/ 185 w 411"/>
                <a:gd name="T25" fmla="*/ 153 h 403"/>
                <a:gd name="T26" fmla="*/ 194 w 411"/>
                <a:gd name="T27" fmla="*/ 128 h 403"/>
                <a:gd name="T28" fmla="*/ 210 w 411"/>
                <a:gd name="T29" fmla="*/ 119 h 403"/>
                <a:gd name="T30" fmla="*/ 236 w 411"/>
                <a:gd name="T31" fmla="*/ 98 h 403"/>
                <a:gd name="T32" fmla="*/ 258 w 411"/>
                <a:gd name="T33" fmla="*/ 80 h 403"/>
                <a:gd name="T34" fmla="*/ 271 w 411"/>
                <a:gd name="T35" fmla="*/ 71 h 403"/>
                <a:gd name="T36" fmla="*/ 290 w 411"/>
                <a:gd name="T37" fmla="*/ 67 h 403"/>
                <a:gd name="T38" fmla="*/ 307 w 411"/>
                <a:gd name="T39" fmla="*/ 59 h 403"/>
                <a:gd name="T40" fmla="*/ 307 w 411"/>
                <a:gd name="T41" fmla="*/ 44 h 403"/>
                <a:gd name="T42" fmla="*/ 313 w 411"/>
                <a:gd name="T43" fmla="*/ 21 h 403"/>
                <a:gd name="T44" fmla="*/ 317 w 411"/>
                <a:gd name="T45" fmla="*/ 9 h 403"/>
                <a:gd name="T46" fmla="*/ 327 w 411"/>
                <a:gd name="T47" fmla="*/ 0 h 403"/>
                <a:gd name="T48" fmla="*/ 361 w 411"/>
                <a:gd name="T49" fmla="*/ 15 h 403"/>
                <a:gd name="T50" fmla="*/ 384 w 411"/>
                <a:gd name="T51" fmla="*/ 63 h 403"/>
                <a:gd name="T52" fmla="*/ 411 w 411"/>
                <a:gd name="T53" fmla="*/ 221 h 403"/>
                <a:gd name="T54" fmla="*/ 353 w 411"/>
                <a:gd name="T55" fmla="*/ 316 h 403"/>
                <a:gd name="T56" fmla="*/ 304 w 411"/>
                <a:gd name="T57" fmla="*/ 336 h 403"/>
                <a:gd name="T58" fmla="*/ 313 w 411"/>
                <a:gd name="T59" fmla="*/ 389 h 403"/>
                <a:gd name="T60" fmla="*/ 154 w 411"/>
                <a:gd name="T61" fmla="*/ 395 h 403"/>
                <a:gd name="T62" fmla="*/ 4 w 411"/>
                <a:gd name="T63" fmla="*/ 40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1" h="403">
                  <a:moveTo>
                    <a:pt x="4" y="403"/>
                  </a:moveTo>
                  <a:lnTo>
                    <a:pt x="14" y="359"/>
                  </a:lnTo>
                  <a:lnTo>
                    <a:pt x="23" y="316"/>
                  </a:lnTo>
                  <a:lnTo>
                    <a:pt x="25" y="288"/>
                  </a:lnTo>
                  <a:lnTo>
                    <a:pt x="18" y="249"/>
                  </a:lnTo>
                  <a:lnTo>
                    <a:pt x="8" y="207"/>
                  </a:lnTo>
                  <a:lnTo>
                    <a:pt x="0" y="194"/>
                  </a:lnTo>
                  <a:lnTo>
                    <a:pt x="35" y="180"/>
                  </a:lnTo>
                  <a:lnTo>
                    <a:pt x="60" y="184"/>
                  </a:lnTo>
                  <a:lnTo>
                    <a:pt x="106" y="186"/>
                  </a:lnTo>
                  <a:lnTo>
                    <a:pt x="139" y="186"/>
                  </a:lnTo>
                  <a:lnTo>
                    <a:pt x="165" y="171"/>
                  </a:lnTo>
                  <a:lnTo>
                    <a:pt x="185" y="153"/>
                  </a:lnTo>
                  <a:lnTo>
                    <a:pt x="194" y="128"/>
                  </a:lnTo>
                  <a:lnTo>
                    <a:pt x="210" y="119"/>
                  </a:lnTo>
                  <a:lnTo>
                    <a:pt x="236" y="98"/>
                  </a:lnTo>
                  <a:lnTo>
                    <a:pt x="258" y="80"/>
                  </a:lnTo>
                  <a:lnTo>
                    <a:pt x="271" y="71"/>
                  </a:lnTo>
                  <a:lnTo>
                    <a:pt x="290" y="67"/>
                  </a:lnTo>
                  <a:lnTo>
                    <a:pt x="307" y="59"/>
                  </a:lnTo>
                  <a:lnTo>
                    <a:pt x="307" y="44"/>
                  </a:lnTo>
                  <a:lnTo>
                    <a:pt x="313" y="21"/>
                  </a:lnTo>
                  <a:lnTo>
                    <a:pt x="317" y="9"/>
                  </a:lnTo>
                  <a:lnTo>
                    <a:pt x="327" y="0"/>
                  </a:lnTo>
                  <a:lnTo>
                    <a:pt x="361" y="15"/>
                  </a:lnTo>
                  <a:lnTo>
                    <a:pt x="384" y="63"/>
                  </a:lnTo>
                  <a:lnTo>
                    <a:pt x="411" y="221"/>
                  </a:lnTo>
                  <a:lnTo>
                    <a:pt x="353" y="316"/>
                  </a:lnTo>
                  <a:lnTo>
                    <a:pt x="304" y="336"/>
                  </a:lnTo>
                  <a:lnTo>
                    <a:pt x="313" y="389"/>
                  </a:lnTo>
                  <a:lnTo>
                    <a:pt x="154" y="395"/>
                  </a:lnTo>
                  <a:lnTo>
                    <a:pt x="4" y="403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4" name="Freeform 338"/>
            <p:cNvSpPr>
              <a:spLocks/>
            </p:cNvSpPr>
            <p:nvPr/>
          </p:nvSpPr>
          <p:spPr bwMode="auto">
            <a:xfrm>
              <a:off x="2263775" y="4135438"/>
              <a:ext cx="741363" cy="592137"/>
            </a:xfrm>
            <a:custGeom>
              <a:avLst/>
              <a:gdLst>
                <a:gd name="T0" fmla="*/ 4 w 411"/>
                <a:gd name="T1" fmla="*/ 403 h 403"/>
                <a:gd name="T2" fmla="*/ 14 w 411"/>
                <a:gd name="T3" fmla="*/ 359 h 403"/>
                <a:gd name="T4" fmla="*/ 23 w 411"/>
                <a:gd name="T5" fmla="*/ 316 h 403"/>
                <a:gd name="T6" fmla="*/ 25 w 411"/>
                <a:gd name="T7" fmla="*/ 288 h 403"/>
                <a:gd name="T8" fmla="*/ 18 w 411"/>
                <a:gd name="T9" fmla="*/ 249 h 403"/>
                <a:gd name="T10" fmla="*/ 8 w 411"/>
                <a:gd name="T11" fmla="*/ 207 h 403"/>
                <a:gd name="T12" fmla="*/ 0 w 411"/>
                <a:gd name="T13" fmla="*/ 194 h 403"/>
                <a:gd name="T14" fmla="*/ 35 w 411"/>
                <a:gd name="T15" fmla="*/ 180 h 403"/>
                <a:gd name="T16" fmla="*/ 60 w 411"/>
                <a:gd name="T17" fmla="*/ 184 h 403"/>
                <a:gd name="T18" fmla="*/ 106 w 411"/>
                <a:gd name="T19" fmla="*/ 186 h 403"/>
                <a:gd name="T20" fmla="*/ 139 w 411"/>
                <a:gd name="T21" fmla="*/ 186 h 403"/>
                <a:gd name="T22" fmla="*/ 165 w 411"/>
                <a:gd name="T23" fmla="*/ 171 h 403"/>
                <a:gd name="T24" fmla="*/ 185 w 411"/>
                <a:gd name="T25" fmla="*/ 153 h 403"/>
                <a:gd name="T26" fmla="*/ 194 w 411"/>
                <a:gd name="T27" fmla="*/ 128 h 403"/>
                <a:gd name="T28" fmla="*/ 210 w 411"/>
                <a:gd name="T29" fmla="*/ 119 h 403"/>
                <a:gd name="T30" fmla="*/ 236 w 411"/>
                <a:gd name="T31" fmla="*/ 98 h 403"/>
                <a:gd name="T32" fmla="*/ 258 w 411"/>
                <a:gd name="T33" fmla="*/ 80 h 403"/>
                <a:gd name="T34" fmla="*/ 271 w 411"/>
                <a:gd name="T35" fmla="*/ 71 h 403"/>
                <a:gd name="T36" fmla="*/ 290 w 411"/>
                <a:gd name="T37" fmla="*/ 67 h 403"/>
                <a:gd name="T38" fmla="*/ 307 w 411"/>
                <a:gd name="T39" fmla="*/ 59 h 403"/>
                <a:gd name="T40" fmla="*/ 307 w 411"/>
                <a:gd name="T41" fmla="*/ 44 h 403"/>
                <a:gd name="T42" fmla="*/ 313 w 411"/>
                <a:gd name="T43" fmla="*/ 21 h 403"/>
                <a:gd name="T44" fmla="*/ 317 w 411"/>
                <a:gd name="T45" fmla="*/ 9 h 403"/>
                <a:gd name="T46" fmla="*/ 327 w 411"/>
                <a:gd name="T47" fmla="*/ 0 h 403"/>
                <a:gd name="T48" fmla="*/ 361 w 411"/>
                <a:gd name="T49" fmla="*/ 15 h 403"/>
                <a:gd name="T50" fmla="*/ 384 w 411"/>
                <a:gd name="T51" fmla="*/ 63 h 403"/>
                <a:gd name="T52" fmla="*/ 411 w 411"/>
                <a:gd name="T53" fmla="*/ 221 h 403"/>
                <a:gd name="T54" fmla="*/ 353 w 411"/>
                <a:gd name="T55" fmla="*/ 316 h 403"/>
                <a:gd name="T56" fmla="*/ 304 w 411"/>
                <a:gd name="T57" fmla="*/ 336 h 403"/>
                <a:gd name="T58" fmla="*/ 313 w 411"/>
                <a:gd name="T59" fmla="*/ 389 h 403"/>
                <a:gd name="T60" fmla="*/ 154 w 411"/>
                <a:gd name="T61" fmla="*/ 395 h 403"/>
                <a:gd name="T62" fmla="*/ 4 w 411"/>
                <a:gd name="T63" fmla="*/ 40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1" h="403">
                  <a:moveTo>
                    <a:pt x="4" y="403"/>
                  </a:moveTo>
                  <a:lnTo>
                    <a:pt x="14" y="359"/>
                  </a:lnTo>
                  <a:lnTo>
                    <a:pt x="23" y="316"/>
                  </a:lnTo>
                  <a:lnTo>
                    <a:pt x="25" y="288"/>
                  </a:lnTo>
                  <a:lnTo>
                    <a:pt x="18" y="249"/>
                  </a:lnTo>
                  <a:lnTo>
                    <a:pt x="8" y="207"/>
                  </a:lnTo>
                  <a:lnTo>
                    <a:pt x="0" y="194"/>
                  </a:lnTo>
                  <a:lnTo>
                    <a:pt x="35" y="180"/>
                  </a:lnTo>
                  <a:lnTo>
                    <a:pt x="60" y="184"/>
                  </a:lnTo>
                  <a:lnTo>
                    <a:pt x="106" y="186"/>
                  </a:lnTo>
                  <a:lnTo>
                    <a:pt x="139" y="186"/>
                  </a:lnTo>
                  <a:lnTo>
                    <a:pt x="165" y="171"/>
                  </a:lnTo>
                  <a:lnTo>
                    <a:pt x="185" y="153"/>
                  </a:lnTo>
                  <a:lnTo>
                    <a:pt x="194" y="128"/>
                  </a:lnTo>
                  <a:lnTo>
                    <a:pt x="210" y="119"/>
                  </a:lnTo>
                  <a:lnTo>
                    <a:pt x="236" y="98"/>
                  </a:lnTo>
                  <a:lnTo>
                    <a:pt x="258" y="80"/>
                  </a:lnTo>
                  <a:lnTo>
                    <a:pt x="271" y="71"/>
                  </a:lnTo>
                  <a:lnTo>
                    <a:pt x="290" y="67"/>
                  </a:lnTo>
                  <a:lnTo>
                    <a:pt x="307" y="59"/>
                  </a:lnTo>
                  <a:lnTo>
                    <a:pt x="307" y="44"/>
                  </a:lnTo>
                  <a:lnTo>
                    <a:pt x="313" y="21"/>
                  </a:lnTo>
                  <a:lnTo>
                    <a:pt x="317" y="9"/>
                  </a:lnTo>
                  <a:lnTo>
                    <a:pt x="327" y="0"/>
                  </a:lnTo>
                  <a:lnTo>
                    <a:pt x="361" y="15"/>
                  </a:lnTo>
                  <a:lnTo>
                    <a:pt x="384" y="63"/>
                  </a:lnTo>
                  <a:lnTo>
                    <a:pt x="411" y="221"/>
                  </a:lnTo>
                  <a:lnTo>
                    <a:pt x="353" y="316"/>
                  </a:lnTo>
                  <a:lnTo>
                    <a:pt x="304" y="336"/>
                  </a:lnTo>
                  <a:lnTo>
                    <a:pt x="313" y="389"/>
                  </a:lnTo>
                  <a:lnTo>
                    <a:pt x="154" y="395"/>
                  </a:lnTo>
                  <a:lnTo>
                    <a:pt x="4" y="403"/>
                  </a:lnTo>
                </a:path>
              </a:pathLst>
            </a:custGeom>
            <a:solidFill>
              <a:srgbClr val="941651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5" name="Freeform 339"/>
            <p:cNvSpPr>
              <a:spLocks/>
            </p:cNvSpPr>
            <p:nvPr/>
          </p:nvSpPr>
          <p:spPr bwMode="auto">
            <a:xfrm>
              <a:off x="2540000" y="3787775"/>
              <a:ext cx="917575" cy="1214438"/>
            </a:xfrm>
            <a:custGeom>
              <a:avLst/>
              <a:gdLst>
                <a:gd name="T0" fmla="*/ 203 w 508"/>
                <a:gd name="T1" fmla="*/ 25 h 821"/>
                <a:gd name="T2" fmla="*/ 295 w 508"/>
                <a:gd name="T3" fmla="*/ 0 h 821"/>
                <a:gd name="T4" fmla="*/ 309 w 508"/>
                <a:gd name="T5" fmla="*/ 94 h 821"/>
                <a:gd name="T6" fmla="*/ 451 w 508"/>
                <a:gd name="T7" fmla="*/ 270 h 821"/>
                <a:gd name="T8" fmla="*/ 391 w 508"/>
                <a:gd name="T9" fmla="*/ 364 h 821"/>
                <a:gd name="T10" fmla="*/ 334 w 508"/>
                <a:gd name="T11" fmla="*/ 474 h 821"/>
                <a:gd name="T12" fmla="*/ 311 w 508"/>
                <a:gd name="T13" fmla="*/ 520 h 821"/>
                <a:gd name="T14" fmla="*/ 426 w 508"/>
                <a:gd name="T15" fmla="*/ 598 h 821"/>
                <a:gd name="T16" fmla="*/ 428 w 508"/>
                <a:gd name="T17" fmla="*/ 597 h 821"/>
                <a:gd name="T18" fmla="*/ 432 w 508"/>
                <a:gd name="T19" fmla="*/ 597 h 821"/>
                <a:gd name="T20" fmla="*/ 436 w 508"/>
                <a:gd name="T21" fmla="*/ 597 h 821"/>
                <a:gd name="T22" fmla="*/ 437 w 508"/>
                <a:gd name="T23" fmla="*/ 598 h 821"/>
                <a:gd name="T24" fmla="*/ 441 w 508"/>
                <a:gd name="T25" fmla="*/ 598 h 821"/>
                <a:gd name="T26" fmla="*/ 445 w 508"/>
                <a:gd name="T27" fmla="*/ 600 h 821"/>
                <a:gd name="T28" fmla="*/ 447 w 508"/>
                <a:gd name="T29" fmla="*/ 602 h 821"/>
                <a:gd name="T30" fmla="*/ 451 w 508"/>
                <a:gd name="T31" fmla="*/ 602 h 821"/>
                <a:gd name="T32" fmla="*/ 453 w 508"/>
                <a:gd name="T33" fmla="*/ 604 h 821"/>
                <a:gd name="T34" fmla="*/ 457 w 508"/>
                <a:gd name="T35" fmla="*/ 606 h 821"/>
                <a:gd name="T36" fmla="*/ 459 w 508"/>
                <a:gd name="T37" fmla="*/ 608 h 821"/>
                <a:gd name="T38" fmla="*/ 462 w 508"/>
                <a:gd name="T39" fmla="*/ 610 h 821"/>
                <a:gd name="T40" fmla="*/ 464 w 508"/>
                <a:gd name="T41" fmla="*/ 612 h 821"/>
                <a:gd name="T42" fmla="*/ 468 w 508"/>
                <a:gd name="T43" fmla="*/ 612 h 821"/>
                <a:gd name="T44" fmla="*/ 470 w 508"/>
                <a:gd name="T45" fmla="*/ 614 h 821"/>
                <a:gd name="T46" fmla="*/ 474 w 508"/>
                <a:gd name="T47" fmla="*/ 614 h 821"/>
                <a:gd name="T48" fmla="*/ 476 w 508"/>
                <a:gd name="T49" fmla="*/ 616 h 821"/>
                <a:gd name="T50" fmla="*/ 480 w 508"/>
                <a:gd name="T51" fmla="*/ 616 h 821"/>
                <a:gd name="T52" fmla="*/ 484 w 508"/>
                <a:gd name="T53" fmla="*/ 616 h 821"/>
                <a:gd name="T54" fmla="*/ 487 w 508"/>
                <a:gd name="T55" fmla="*/ 616 h 821"/>
                <a:gd name="T56" fmla="*/ 491 w 508"/>
                <a:gd name="T57" fmla="*/ 616 h 821"/>
                <a:gd name="T58" fmla="*/ 493 w 508"/>
                <a:gd name="T59" fmla="*/ 618 h 821"/>
                <a:gd name="T60" fmla="*/ 497 w 508"/>
                <a:gd name="T61" fmla="*/ 618 h 821"/>
                <a:gd name="T62" fmla="*/ 499 w 508"/>
                <a:gd name="T63" fmla="*/ 620 h 821"/>
                <a:gd name="T64" fmla="*/ 503 w 508"/>
                <a:gd name="T65" fmla="*/ 621 h 821"/>
                <a:gd name="T66" fmla="*/ 505 w 508"/>
                <a:gd name="T67" fmla="*/ 623 h 821"/>
                <a:gd name="T68" fmla="*/ 499 w 508"/>
                <a:gd name="T69" fmla="*/ 671 h 821"/>
                <a:gd name="T70" fmla="*/ 480 w 508"/>
                <a:gd name="T71" fmla="*/ 808 h 821"/>
                <a:gd name="T72" fmla="*/ 88 w 508"/>
                <a:gd name="T73" fmla="*/ 821 h 821"/>
                <a:gd name="T74" fmla="*/ 0 w 508"/>
                <a:gd name="T75" fmla="*/ 629 h 821"/>
                <a:gd name="T76" fmla="*/ 150 w 508"/>
                <a:gd name="T77" fmla="*/ 570 h 821"/>
                <a:gd name="T78" fmla="*/ 257 w 508"/>
                <a:gd name="T79" fmla="*/ 455 h 821"/>
                <a:gd name="T80" fmla="*/ 207 w 508"/>
                <a:gd name="T81" fmla="*/ 249 h 821"/>
                <a:gd name="T82" fmla="*/ 96 w 508"/>
                <a:gd name="T83" fmla="*/ 205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08" h="821">
                  <a:moveTo>
                    <a:pt x="73" y="172"/>
                  </a:moveTo>
                  <a:lnTo>
                    <a:pt x="203" y="25"/>
                  </a:lnTo>
                  <a:lnTo>
                    <a:pt x="244" y="61"/>
                  </a:lnTo>
                  <a:lnTo>
                    <a:pt x="295" y="0"/>
                  </a:lnTo>
                  <a:lnTo>
                    <a:pt x="351" y="25"/>
                  </a:lnTo>
                  <a:lnTo>
                    <a:pt x="309" y="94"/>
                  </a:lnTo>
                  <a:lnTo>
                    <a:pt x="320" y="165"/>
                  </a:lnTo>
                  <a:lnTo>
                    <a:pt x="451" y="270"/>
                  </a:lnTo>
                  <a:lnTo>
                    <a:pt x="439" y="339"/>
                  </a:lnTo>
                  <a:lnTo>
                    <a:pt x="391" y="364"/>
                  </a:lnTo>
                  <a:lnTo>
                    <a:pt x="376" y="449"/>
                  </a:lnTo>
                  <a:lnTo>
                    <a:pt x="334" y="474"/>
                  </a:lnTo>
                  <a:lnTo>
                    <a:pt x="332" y="499"/>
                  </a:lnTo>
                  <a:lnTo>
                    <a:pt x="311" y="520"/>
                  </a:lnTo>
                  <a:lnTo>
                    <a:pt x="313" y="598"/>
                  </a:lnTo>
                  <a:lnTo>
                    <a:pt x="426" y="598"/>
                  </a:lnTo>
                  <a:lnTo>
                    <a:pt x="426" y="597"/>
                  </a:lnTo>
                  <a:lnTo>
                    <a:pt x="428" y="597"/>
                  </a:lnTo>
                  <a:lnTo>
                    <a:pt x="430" y="597"/>
                  </a:lnTo>
                  <a:lnTo>
                    <a:pt x="432" y="597"/>
                  </a:lnTo>
                  <a:lnTo>
                    <a:pt x="434" y="597"/>
                  </a:lnTo>
                  <a:lnTo>
                    <a:pt x="436" y="597"/>
                  </a:lnTo>
                  <a:lnTo>
                    <a:pt x="436" y="598"/>
                  </a:lnTo>
                  <a:lnTo>
                    <a:pt x="437" y="598"/>
                  </a:lnTo>
                  <a:lnTo>
                    <a:pt x="439" y="598"/>
                  </a:lnTo>
                  <a:lnTo>
                    <a:pt x="441" y="598"/>
                  </a:lnTo>
                  <a:lnTo>
                    <a:pt x="443" y="600"/>
                  </a:lnTo>
                  <a:lnTo>
                    <a:pt x="445" y="600"/>
                  </a:lnTo>
                  <a:lnTo>
                    <a:pt x="447" y="600"/>
                  </a:lnTo>
                  <a:lnTo>
                    <a:pt x="447" y="602"/>
                  </a:lnTo>
                  <a:lnTo>
                    <a:pt x="449" y="602"/>
                  </a:lnTo>
                  <a:lnTo>
                    <a:pt x="451" y="602"/>
                  </a:lnTo>
                  <a:lnTo>
                    <a:pt x="451" y="604"/>
                  </a:lnTo>
                  <a:lnTo>
                    <a:pt x="453" y="604"/>
                  </a:lnTo>
                  <a:lnTo>
                    <a:pt x="455" y="606"/>
                  </a:lnTo>
                  <a:lnTo>
                    <a:pt x="457" y="606"/>
                  </a:lnTo>
                  <a:lnTo>
                    <a:pt x="457" y="608"/>
                  </a:lnTo>
                  <a:lnTo>
                    <a:pt x="459" y="608"/>
                  </a:lnTo>
                  <a:lnTo>
                    <a:pt x="461" y="610"/>
                  </a:lnTo>
                  <a:lnTo>
                    <a:pt x="462" y="610"/>
                  </a:lnTo>
                  <a:lnTo>
                    <a:pt x="464" y="610"/>
                  </a:lnTo>
                  <a:lnTo>
                    <a:pt x="464" y="612"/>
                  </a:lnTo>
                  <a:lnTo>
                    <a:pt x="466" y="612"/>
                  </a:lnTo>
                  <a:lnTo>
                    <a:pt x="468" y="612"/>
                  </a:lnTo>
                  <a:lnTo>
                    <a:pt x="470" y="612"/>
                  </a:lnTo>
                  <a:lnTo>
                    <a:pt x="470" y="614"/>
                  </a:lnTo>
                  <a:lnTo>
                    <a:pt x="472" y="614"/>
                  </a:lnTo>
                  <a:lnTo>
                    <a:pt x="474" y="614"/>
                  </a:lnTo>
                  <a:lnTo>
                    <a:pt x="476" y="614"/>
                  </a:lnTo>
                  <a:lnTo>
                    <a:pt x="476" y="616"/>
                  </a:lnTo>
                  <a:lnTo>
                    <a:pt x="478" y="616"/>
                  </a:lnTo>
                  <a:lnTo>
                    <a:pt x="480" y="616"/>
                  </a:lnTo>
                  <a:lnTo>
                    <a:pt x="482" y="616"/>
                  </a:lnTo>
                  <a:lnTo>
                    <a:pt x="484" y="616"/>
                  </a:lnTo>
                  <a:lnTo>
                    <a:pt x="485" y="616"/>
                  </a:lnTo>
                  <a:lnTo>
                    <a:pt x="487" y="616"/>
                  </a:lnTo>
                  <a:lnTo>
                    <a:pt x="489" y="616"/>
                  </a:lnTo>
                  <a:lnTo>
                    <a:pt x="491" y="616"/>
                  </a:lnTo>
                  <a:lnTo>
                    <a:pt x="493" y="616"/>
                  </a:lnTo>
                  <a:lnTo>
                    <a:pt x="493" y="618"/>
                  </a:lnTo>
                  <a:lnTo>
                    <a:pt x="495" y="618"/>
                  </a:lnTo>
                  <a:lnTo>
                    <a:pt x="497" y="618"/>
                  </a:lnTo>
                  <a:lnTo>
                    <a:pt x="499" y="618"/>
                  </a:lnTo>
                  <a:lnTo>
                    <a:pt x="499" y="620"/>
                  </a:lnTo>
                  <a:lnTo>
                    <a:pt x="501" y="620"/>
                  </a:lnTo>
                  <a:lnTo>
                    <a:pt x="503" y="621"/>
                  </a:lnTo>
                  <a:lnTo>
                    <a:pt x="505" y="621"/>
                  </a:lnTo>
                  <a:lnTo>
                    <a:pt x="505" y="623"/>
                  </a:lnTo>
                  <a:lnTo>
                    <a:pt x="507" y="623"/>
                  </a:lnTo>
                  <a:lnTo>
                    <a:pt x="499" y="671"/>
                  </a:lnTo>
                  <a:lnTo>
                    <a:pt x="508" y="769"/>
                  </a:lnTo>
                  <a:lnTo>
                    <a:pt x="480" y="808"/>
                  </a:lnTo>
                  <a:lnTo>
                    <a:pt x="420" y="810"/>
                  </a:lnTo>
                  <a:lnTo>
                    <a:pt x="88" y="821"/>
                  </a:lnTo>
                  <a:lnTo>
                    <a:pt x="67" y="696"/>
                  </a:lnTo>
                  <a:lnTo>
                    <a:pt x="0" y="629"/>
                  </a:lnTo>
                  <a:lnTo>
                    <a:pt x="159" y="623"/>
                  </a:lnTo>
                  <a:lnTo>
                    <a:pt x="150" y="570"/>
                  </a:lnTo>
                  <a:lnTo>
                    <a:pt x="199" y="550"/>
                  </a:lnTo>
                  <a:lnTo>
                    <a:pt x="257" y="455"/>
                  </a:lnTo>
                  <a:lnTo>
                    <a:pt x="230" y="297"/>
                  </a:lnTo>
                  <a:lnTo>
                    <a:pt x="207" y="249"/>
                  </a:lnTo>
                  <a:lnTo>
                    <a:pt x="173" y="234"/>
                  </a:lnTo>
                  <a:lnTo>
                    <a:pt x="96" y="205"/>
                  </a:lnTo>
                  <a:lnTo>
                    <a:pt x="73" y="172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6" name="Freeform 340"/>
            <p:cNvSpPr>
              <a:spLocks/>
            </p:cNvSpPr>
            <p:nvPr/>
          </p:nvSpPr>
          <p:spPr bwMode="auto">
            <a:xfrm>
              <a:off x="3103563" y="4170363"/>
              <a:ext cx="368300" cy="498475"/>
            </a:xfrm>
            <a:custGeom>
              <a:avLst/>
              <a:gdLst>
                <a:gd name="T0" fmla="*/ 115 w 201"/>
                <a:gd name="T1" fmla="*/ 338 h 338"/>
                <a:gd name="T2" fmla="*/ 2 w 201"/>
                <a:gd name="T3" fmla="*/ 338 h 338"/>
                <a:gd name="T4" fmla="*/ 0 w 201"/>
                <a:gd name="T5" fmla="*/ 261 h 338"/>
                <a:gd name="T6" fmla="*/ 21 w 201"/>
                <a:gd name="T7" fmla="*/ 240 h 338"/>
                <a:gd name="T8" fmla="*/ 23 w 201"/>
                <a:gd name="T9" fmla="*/ 215 h 338"/>
                <a:gd name="T10" fmla="*/ 65 w 201"/>
                <a:gd name="T11" fmla="*/ 190 h 338"/>
                <a:gd name="T12" fmla="*/ 80 w 201"/>
                <a:gd name="T13" fmla="*/ 105 h 338"/>
                <a:gd name="T14" fmla="*/ 128 w 201"/>
                <a:gd name="T15" fmla="*/ 80 h 338"/>
                <a:gd name="T16" fmla="*/ 140 w 201"/>
                <a:gd name="T17" fmla="*/ 11 h 338"/>
                <a:gd name="T18" fmla="*/ 165 w 201"/>
                <a:gd name="T19" fmla="*/ 0 h 338"/>
                <a:gd name="T20" fmla="*/ 199 w 201"/>
                <a:gd name="T21" fmla="*/ 50 h 338"/>
                <a:gd name="T22" fmla="*/ 186 w 201"/>
                <a:gd name="T23" fmla="*/ 69 h 338"/>
                <a:gd name="T24" fmla="*/ 201 w 201"/>
                <a:gd name="T25" fmla="*/ 92 h 338"/>
                <a:gd name="T26" fmla="*/ 146 w 201"/>
                <a:gd name="T27" fmla="*/ 207 h 338"/>
                <a:gd name="T28" fmla="*/ 119 w 201"/>
                <a:gd name="T29" fmla="*/ 274 h 338"/>
                <a:gd name="T30" fmla="*/ 115 w 201"/>
                <a:gd name="T31" fmla="*/ 338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1" h="338">
                  <a:moveTo>
                    <a:pt x="115" y="338"/>
                  </a:moveTo>
                  <a:lnTo>
                    <a:pt x="2" y="338"/>
                  </a:lnTo>
                  <a:lnTo>
                    <a:pt x="0" y="261"/>
                  </a:lnTo>
                  <a:lnTo>
                    <a:pt x="21" y="240"/>
                  </a:lnTo>
                  <a:lnTo>
                    <a:pt x="23" y="215"/>
                  </a:lnTo>
                  <a:lnTo>
                    <a:pt x="65" y="190"/>
                  </a:lnTo>
                  <a:lnTo>
                    <a:pt x="80" y="105"/>
                  </a:lnTo>
                  <a:lnTo>
                    <a:pt x="128" y="80"/>
                  </a:lnTo>
                  <a:lnTo>
                    <a:pt x="140" y="11"/>
                  </a:lnTo>
                  <a:lnTo>
                    <a:pt x="165" y="0"/>
                  </a:lnTo>
                  <a:lnTo>
                    <a:pt x="199" y="50"/>
                  </a:lnTo>
                  <a:lnTo>
                    <a:pt x="186" y="69"/>
                  </a:lnTo>
                  <a:lnTo>
                    <a:pt x="201" y="92"/>
                  </a:lnTo>
                  <a:lnTo>
                    <a:pt x="146" y="207"/>
                  </a:lnTo>
                  <a:lnTo>
                    <a:pt x="119" y="274"/>
                  </a:lnTo>
                  <a:lnTo>
                    <a:pt x="115" y="338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7" name="Freeform 341"/>
            <p:cNvSpPr>
              <a:spLocks/>
            </p:cNvSpPr>
            <p:nvPr/>
          </p:nvSpPr>
          <p:spPr bwMode="auto">
            <a:xfrm>
              <a:off x="3103563" y="4170363"/>
              <a:ext cx="368300" cy="498475"/>
            </a:xfrm>
            <a:custGeom>
              <a:avLst/>
              <a:gdLst>
                <a:gd name="T0" fmla="*/ 115 w 201"/>
                <a:gd name="T1" fmla="*/ 338 h 338"/>
                <a:gd name="T2" fmla="*/ 2 w 201"/>
                <a:gd name="T3" fmla="*/ 338 h 338"/>
                <a:gd name="T4" fmla="*/ 0 w 201"/>
                <a:gd name="T5" fmla="*/ 261 h 338"/>
                <a:gd name="T6" fmla="*/ 21 w 201"/>
                <a:gd name="T7" fmla="*/ 240 h 338"/>
                <a:gd name="T8" fmla="*/ 23 w 201"/>
                <a:gd name="T9" fmla="*/ 215 h 338"/>
                <a:gd name="T10" fmla="*/ 65 w 201"/>
                <a:gd name="T11" fmla="*/ 190 h 338"/>
                <a:gd name="T12" fmla="*/ 80 w 201"/>
                <a:gd name="T13" fmla="*/ 105 h 338"/>
                <a:gd name="T14" fmla="*/ 128 w 201"/>
                <a:gd name="T15" fmla="*/ 80 h 338"/>
                <a:gd name="T16" fmla="*/ 140 w 201"/>
                <a:gd name="T17" fmla="*/ 11 h 338"/>
                <a:gd name="T18" fmla="*/ 165 w 201"/>
                <a:gd name="T19" fmla="*/ 0 h 338"/>
                <a:gd name="T20" fmla="*/ 199 w 201"/>
                <a:gd name="T21" fmla="*/ 50 h 338"/>
                <a:gd name="T22" fmla="*/ 186 w 201"/>
                <a:gd name="T23" fmla="*/ 69 h 338"/>
                <a:gd name="T24" fmla="*/ 201 w 201"/>
                <a:gd name="T25" fmla="*/ 92 h 338"/>
                <a:gd name="T26" fmla="*/ 146 w 201"/>
                <a:gd name="T27" fmla="*/ 207 h 338"/>
                <a:gd name="T28" fmla="*/ 119 w 201"/>
                <a:gd name="T29" fmla="*/ 274 h 338"/>
                <a:gd name="T30" fmla="*/ 115 w 201"/>
                <a:gd name="T31" fmla="*/ 338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1" h="338">
                  <a:moveTo>
                    <a:pt x="115" y="338"/>
                  </a:moveTo>
                  <a:lnTo>
                    <a:pt x="2" y="338"/>
                  </a:lnTo>
                  <a:lnTo>
                    <a:pt x="0" y="261"/>
                  </a:lnTo>
                  <a:lnTo>
                    <a:pt x="21" y="240"/>
                  </a:lnTo>
                  <a:lnTo>
                    <a:pt x="23" y="215"/>
                  </a:lnTo>
                  <a:lnTo>
                    <a:pt x="65" y="190"/>
                  </a:lnTo>
                  <a:lnTo>
                    <a:pt x="80" y="105"/>
                  </a:lnTo>
                  <a:lnTo>
                    <a:pt x="128" y="80"/>
                  </a:lnTo>
                  <a:lnTo>
                    <a:pt x="140" y="11"/>
                  </a:lnTo>
                  <a:lnTo>
                    <a:pt x="165" y="0"/>
                  </a:lnTo>
                  <a:lnTo>
                    <a:pt x="199" y="50"/>
                  </a:lnTo>
                  <a:lnTo>
                    <a:pt x="186" y="69"/>
                  </a:lnTo>
                  <a:lnTo>
                    <a:pt x="201" y="92"/>
                  </a:lnTo>
                  <a:lnTo>
                    <a:pt x="146" y="207"/>
                  </a:lnTo>
                  <a:lnTo>
                    <a:pt x="119" y="274"/>
                  </a:lnTo>
                  <a:lnTo>
                    <a:pt x="115" y="338"/>
                  </a:lnTo>
                </a:path>
              </a:pathLst>
            </a:custGeom>
            <a:solidFill>
              <a:srgbClr val="FFFF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8" name="Freeform 342"/>
            <p:cNvSpPr>
              <a:spLocks/>
            </p:cNvSpPr>
            <p:nvPr/>
          </p:nvSpPr>
          <p:spPr bwMode="auto">
            <a:xfrm>
              <a:off x="3313113" y="4479925"/>
              <a:ext cx="265112" cy="231775"/>
            </a:xfrm>
            <a:custGeom>
              <a:avLst/>
              <a:gdLst>
                <a:gd name="T0" fmla="*/ 0 w 148"/>
                <a:gd name="T1" fmla="*/ 131 h 157"/>
                <a:gd name="T2" fmla="*/ 4 w 148"/>
                <a:gd name="T3" fmla="*/ 67 h 157"/>
                <a:gd name="T4" fmla="*/ 31 w 148"/>
                <a:gd name="T5" fmla="*/ 0 h 157"/>
                <a:gd name="T6" fmla="*/ 134 w 148"/>
                <a:gd name="T7" fmla="*/ 13 h 157"/>
                <a:gd name="T8" fmla="*/ 148 w 148"/>
                <a:gd name="T9" fmla="*/ 79 h 157"/>
                <a:gd name="T10" fmla="*/ 138 w 148"/>
                <a:gd name="T11" fmla="*/ 106 h 157"/>
                <a:gd name="T12" fmla="*/ 121 w 148"/>
                <a:gd name="T13" fmla="*/ 154 h 157"/>
                <a:gd name="T14" fmla="*/ 81 w 148"/>
                <a:gd name="T15" fmla="*/ 157 h 157"/>
                <a:gd name="T16" fmla="*/ 79 w 148"/>
                <a:gd name="T17" fmla="*/ 157 h 157"/>
                <a:gd name="T18" fmla="*/ 79 w 148"/>
                <a:gd name="T19" fmla="*/ 155 h 157"/>
                <a:gd name="T20" fmla="*/ 77 w 148"/>
                <a:gd name="T21" fmla="*/ 155 h 157"/>
                <a:gd name="T22" fmla="*/ 77 w 148"/>
                <a:gd name="T23" fmla="*/ 154 h 157"/>
                <a:gd name="T24" fmla="*/ 75 w 148"/>
                <a:gd name="T25" fmla="*/ 154 h 157"/>
                <a:gd name="T26" fmla="*/ 73 w 148"/>
                <a:gd name="T27" fmla="*/ 154 h 157"/>
                <a:gd name="T28" fmla="*/ 73 w 148"/>
                <a:gd name="T29" fmla="*/ 152 h 157"/>
                <a:gd name="T30" fmla="*/ 71 w 148"/>
                <a:gd name="T31" fmla="*/ 152 h 157"/>
                <a:gd name="T32" fmla="*/ 69 w 148"/>
                <a:gd name="T33" fmla="*/ 152 h 157"/>
                <a:gd name="T34" fmla="*/ 67 w 148"/>
                <a:gd name="T35" fmla="*/ 150 h 157"/>
                <a:gd name="T36" fmla="*/ 65 w 148"/>
                <a:gd name="T37" fmla="*/ 150 h 157"/>
                <a:gd name="T38" fmla="*/ 63 w 148"/>
                <a:gd name="T39" fmla="*/ 150 h 157"/>
                <a:gd name="T40" fmla="*/ 61 w 148"/>
                <a:gd name="T41" fmla="*/ 150 h 157"/>
                <a:gd name="T42" fmla="*/ 59 w 148"/>
                <a:gd name="T43" fmla="*/ 150 h 157"/>
                <a:gd name="T44" fmla="*/ 58 w 148"/>
                <a:gd name="T45" fmla="*/ 150 h 157"/>
                <a:gd name="T46" fmla="*/ 56 w 148"/>
                <a:gd name="T47" fmla="*/ 150 h 157"/>
                <a:gd name="T48" fmla="*/ 54 w 148"/>
                <a:gd name="T49" fmla="*/ 150 h 157"/>
                <a:gd name="T50" fmla="*/ 52 w 148"/>
                <a:gd name="T51" fmla="*/ 150 h 157"/>
                <a:gd name="T52" fmla="*/ 52 w 148"/>
                <a:gd name="T53" fmla="*/ 148 h 157"/>
                <a:gd name="T54" fmla="*/ 50 w 148"/>
                <a:gd name="T55" fmla="*/ 148 h 157"/>
                <a:gd name="T56" fmla="*/ 48 w 148"/>
                <a:gd name="T57" fmla="*/ 148 h 157"/>
                <a:gd name="T58" fmla="*/ 46 w 148"/>
                <a:gd name="T59" fmla="*/ 148 h 157"/>
                <a:gd name="T60" fmla="*/ 44 w 148"/>
                <a:gd name="T61" fmla="*/ 148 h 157"/>
                <a:gd name="T62" fmla="*/ 44 w 148"/>
                <a:gd name="T63" fmla="*/ 146 h 157"/>
                <a:gd name="T64" fmla="*/ 42 w 148"/>
                <a:gd name="T65" fmla="*/ 146 h 157"/>
                <a:gd name="T66" fmla="*/ 40 w 148"/>
                <a:gd name="T67" fmla="*/ 146 h 157"/>
                <a:gd name="T68" fmla="*/ 38 w 148"/>
                <a:gd name="T69" fmla="*/ 144 h 157"/>
                <a:gd name="T70" fmla="*/ 36 w 148"/>
                <a:gd name="T71" fmla="*/ 144 h 157"/>
                <a:gd name="T72" fmla="*/ 35 w 148"/>
                <a:gd name="T73" fmla="*/ 144 h 157"/>
                <a:gd name="T74" fmla="*/ 35 w 148"/>
                <a:gd name="T75" fmla="*/ 142 h 157"/>
                <a:gd name="T76" fmla="*/ 33 w 148"/>
                <a:gd name="T77" fmla="*/ 142 h 157"/>
                <a:gd name="T78" fmla="*/ 31 w 148"/>
                <a:gd name="T79" fmla="*/ 142 h 157"/>
                <a:gd name="T80" fmla="*/ 31 w 148"/>
                <a:gd name="T81" fmla="*/ 140 h 157"/>
                <a:gd name="T82" fmla="*/ 29 w 148"/>
                <a:gd name="T83" fmla="*/ 140 h 157"/>
                <a:gd name="T84" fmla="*/ 27 w 148"/>
                <a:gd name="T85" fmla="*/ 138 h 157"/>
                <a:gd name="T86" fmla="*/ 25 w 148"/>
                <a:gd name="T87" fmla="*/ 138 h 157"/>
                <a:gd name="T88" fmla="*/ 25 w 148"/>
                <a:gd name="T89" fmla="*/ 136 h 157"/>
                <a:gd name="T90" fmla="*/ 23 w 148"/>
                <a:gd name="T91" fmla="*/ 136 h 157"/>
                <a:gd name="T92" fmla="*/ 21 w 148"/>
                <a:gd name="T93" fmla="*/ 134 h 157"/>
                <a:gd name="T94" fmla="*/ 19 w 148"/>
                <a:gd name="T95" fmla="*/ 134 h 157"/>
                <a:gd name="T96" fmla="*/ 17 w 148"/>
                <a:gd name="T97" fmla="*/ 134 h 157"/>
                <a:gd name="T98" fmla="*/ 17 w 148"/>
                <a:gd name="T99" fmla="*/ 132 h 157"/>
                <a:gd name="T100" fmla="*/ 15 w 148"/>
                <a:gd name="T101" fmla="*/ 132 h 157"/>
                <a:gd name="T102" fmla="*/ 13 w 148"/>
                <a:gd name="T103" fmla="*/ 132 h 157"/>
                <a:gd name="T104" fmla="*/ 11 w 148"/>
                <a:gd name="T105" fmla="*/ 132 h 157"/>
                <a:gd name="T106" fmla="*/ 10 w 148"/>
                <a:gd name="T107" fmla="*/ 131 h 157"/>
                <a:gd name="T108" fmla="*/ 8 w 148"/>
                <a:gd name="T109" fmla="*/ 131 h 157"/>
                <a:gd name="T110" fmla="*/ 6 w 148"/>
                <a:gd name="T111" fmla="*/ 131 h 157"/>
                <a:gd name="T112" fmla="*/ 4 w 148"/>
                <a:gd name="T113" fmla="*/ 131 h 157"/>
                <a:gd name="T114" fmla="*/ 2 w 148"/>
                <a:gd name="T115" fmla="*/ 131 h 157"/>
                <a:gd name="T116" fmla="*/ 0 w 148"/>
                <a:gd name="T117" fmla="*/ 13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8" h="157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  <a:lnTo>
                    <a:pt x="134" y="13"/>
                  </a:lnTo>
                  <a:lnTo>
                    <a:pt x="148" y="79"/>
                  </a:lnTo>
                  <a:lnTo>
                    <a:pt x="138" y="106"/>
                  </a:lnTo>
                  <a:lnTo>
                    <a:pt x="121" y="154"/>
                  </a:lnTo>
                  <a:lnTo>
                    <a:pt x="81" y="157"/>
                  </a:lnTo>
                  <a:lnTo>
                    <a:pt x="79" y="157"/>
                  </a:lnTo>
                  <a:lnTo>
                    <a:pt x="79" y="155"/>
                  </a:lnTo>
                  <a:lnTo>
                    <a:pt x="77" y="155"/>
                  </a:lnTo>
                  <a:lnTo>
                    <a:pt x="77" y="154"/>
                  </a:lnTo>
                  <a:lnTo>
                    <a:pt x="75" y="154"/>
                  </a:lnTo>
                  <a:lnTo>
                    <a:pt x="73" y="154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0"/>
                  </a:lnTo>
                  <a:lnTo>
                    <a:pt x="59" y="150"/>
                  </a:lnTo>
                  <a:lnTo>
                    <a:pt x="58" y="150"/>
                  </a:lnTo>
                  <a:lnTo>
                    <a:pt x="56" y="150"/>
                  </a:lnTo>
                  <a:lnTo>
                    <a:pt x="54" y="150"/>
                  </a:lnTo>
                  <a:lnTo>
                    <a:pt x="52" y="150"/>
                  </a:lnTo>
                  <a:lnTo>
                    <a:pt x="52" y="148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2" y="146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5" y="144"/>
                  </a:lnTo>
                  <a:lnTo>
                    <a:pt x="35" y="142"/>
                  </a:lnTo>
                  <a:lnTo>
                    <a:pt x="33" y="142"/>
                  </a:lnTo>
                  <a:lnTo>
                    <a:pt x="31" y="142"/>
                  </a:lnTo>
                  <a:lnTo>
                    <a:pt x="31" y="140"/>
                  </a:lnTo>
                  <a:lnTo>
                    <a:pt x="29" y="140"/>
                  </a:lnTo>
                  <a:lnTo>
                    <a:pt x="27" y="138"/>
                  </a:lnTo>
                  <a:lnTo>
                    <a:pt x="25" y="138"/>
                  </a:lnTo>
                  <a:lnTo>
                    <a:pt x="25" y="136"/>
                  </a:lnTo>
                  <a:lnTo>
                    <a:pt x="23" y="136"/>
                  </a:lnTo>
                  <a:lnTo>
                    <a:pt x="21" y="134"/>
                  </a:lnTo>
                  <a:lnTo>
                    <a:pt x="19" y="134"/>
                  </a:lnTo>
                  <a:lnTo>
                    <a:pt x="17" y="134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1" y="132"/>
                  </a:lnTo>
                  <a:lnTo>
                    <a:pt x="10" y="131"/>
                  </a:lnTo>
                  <a:lnTo>
                    <a:pt x="8" y="131"/>
                  </a:lnTo>
                  <a:lnTo>
                    <a:pt x="6" y="131"/>
                  </a:lnTo>
                  <a:lnTo>
                    <a:pt x="4" y="131"/>
                  </a:lnTo>
                  <a:lnTo>
                    <a:pt x="2" y="131"/>
                  </a:lnTo>
                  <a:lnTo>
                    <a:pt x="0" y="131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9" name="Freeform 343"/>
            <p:cNvSpPr>
              <a:spLocks/>
            </p:cNvSpPr>
            <p:nvPr/>
          </p:nvSpPr>
          <p:spPr bwMode="auto">
            <a:xfrm>
              <a:off x="3313113" y="4479925"/>
              <a:ext cx="265112" cy="231775"/>
            </a:xfrm>
            <a:custGeom>
              <a:avLst/>
              <a:gdLst>
                <a:gd name="T0" fmla="*/ 0 w 148"/>
                <a:gd name="T1" fmla="*/ 131 h 157"/>
                <a:gd name="T2" fmla="*/ 4 w 148"/>
                <a:gd name="T3" fmla="*/ 67 h 157"/>
                <a:gd name="T4" fmla="*/ 31 w 148"/>
                <a:gd name="T5" fmla="*/ 0 h 157"/>
                <a:gd name="T6" fmla="*/ 134 w 148"/>
                <a:gd name="T7" fmla="*/ 13 h 157"/>
                <a:gd name="T8" fmla="*/ 148 w 148"/>
                <a:gd name="T9" fmla="*/ 79 h 157"/>
                <a:gd name="T10" fmla="*/ 138 w 148"/>
                <a:gd name="T11" fmla="*/ 106 h 157"/>
                <a:gd name="T12" fmla="*/ 121 w 148"/>
                <a:gd name="T13" fmla="*/ 154 h 157"/>
                <a:gd name="T14" fmla="*/ 81 w 148"/>
                <a:gd name="T15" fmla="*/ 157 h 157"/>
                <a:gd name="T16" fmla="*/ 79 w 148"/>
                <a:gd name="T17" fmla="*/ 157 h 157"/>
                <a:gd name="T18" fmla="*/ 79 w 148"/>
                <a:gd name="T19" fmla="*/ 155 h 157"/>
                <a:gd name="T20" fmla="*/ 77 w 148"/>
                <a:gd name="T21" fmla="*/ 155 h 157"/>
                <a:gd name="T22" fmla="*/ 77 w 148"/>
                <a:gd name="T23" fmla="*/ 154 h 157"/>
                <a:gd name="T24" fmla="*/ 75 w 148"/>
                <a:gd name="T25" fmla="*/ 154 h 157"/>
                <a:gd name="T26" fmla="*/ 73 w 148"/>
                <a:gd name="T27" fmla="*/ 154 h 157"/>
                <a:gd name="T28" fmla="*/ 73 w 148"/>
                <a:gd name="T29" fmla="*/ 152 h 157"/>
                <a:gd name="T30" fmla="*/ 71 w 148"/>
                <a:gd name="T31" fmla="*/ 152 h 157"/>
                <a:gd name="T32" fmla="*/ 69 w 148"/>
                <a:gd name="T33" fmla="*/ 152 h 157"/>
                <a:gd name="T34" fmla="*/ 67 w 148"/>
                <a:gd name="T35" fmla="*/ 150 h 157"/>
                <a:gd name="T36" fmla="*/ 65 w 148"/>
                <a:gd name="T37" fmla="*/ 150 h 157"/>
                <a:gd name="T38" fmla="*/ 63 w 148"/>
                <a:gd name="T39" fmla="*/ 150 h 157"/>
                <a:gd name="T40" fmla="*/ 61 w 148"/>
                <a:gd name="T41" fmla="*/ 150 h 157"/>
                <a:gd name="T42" fmla="*/ 59 w 148"/>
                <a:gd name="T43" fmla="*/ 150 h 157"/>
                <a:gd name="T44" fmla="*/ 58 w 148"/>
                <a:gd name="T45" fmla="*/ 150 h 157"/>
                <a:gd name="T46" fmla="*/ 56 w 148"/>
                <a:gd name="T47" fmla="*/ 150 h 157"/>
                <a:gd name="T48" fmla="*/ 54 w 148"/>
                <a:gd name="T49" fmla="*/ 150 h 157"/>
                <a:gd name="T50" fmla="*/ 52 w 148"/>
                <a:gd name="T51" fmla="*/ 150 h 157"/>
                <a:gd name="T52" fmla="*/ 50 w 148"/>
                <a:gd name="T53" fmla="*/ 148 h 157"/>
                <a:gd name="T54" fmla="*/ 48 w 148"/>
                <a:gd name="T55" fmla="*/ 148 h 157"/>
                <a:gd name="T56" fmla="*/ 46 w 148"/>
                <a:gd name="T57" fmla="*/ 148 h 157"/>
                <a:gd name="T58" fmla="*/ 44 w 148"/>
                <a:gd name="T59" fmla="*/ 148 h 157"/>
                <a:gd name="T60" fmla="*/ 44 w 148"/>
                <a:gd name="T61" fmla="*/ 146 h 157"/>
                <a:gd name="T62" fmla="*/ 42 w 148"/>
                <a:gd name="T63" fmla="*/ 146 h 157"/>
                <a:gd name="T64" fmla="*/ 40 w 148"/>
                <a:gd name="T65" fmla="*/ 146 h 157"/>
                <a:gd name="T66" fmla="*/ 38 w 148"/>
                <a:gd name="T67" fmla="*/ 144 h 157"/>
                <a:gd name="T68" fmla="*/ 36 w 148"/>
                <a:gd name="T69" fmla="*/ 144 h 157"/>
                <a:gd name="T70" fmla="*/ 35 w 148"/>
                <a:gd name="T71" fmla="*/ 144 h 157"/>
                <a:gd name="T72" fmla="*/ 35 w 148"/>
                <a:gd name="T73" fmla="*/ 142 h 157"/>
                <a:gd name="T74" fmla="*/ 33 w 148"/>
                <a:gd name="T75" fmla="*/ 142 h 157"/>
                <a:gd name="T76" fmla="*/ 31 w 148"/>
                <a:gd name="T77" fmla="*/ 142 h 157"/>
                <a:gd name="T78" fmla="*/ 31 w 148"/>
                <a:gd name="T79" fmla="*/ 140 h 157"/>
                <a:gd name="T80" fmla="*/ 29 w 148"/>
                <a:gd name="T81" fmla="*/ 140 h 157"/>
                <a:gd name="T82" fmla="*/ 27 w 148"/>
                <a:gd name="T83" fmla="*/ 138 h 157"/>
                <a:gd name="T84" fmla="*/ 25 w 148"/>
                <a:gd name="T85" fmla="*/ 138 h 157"/>
                <a:gd name="T86" fmla="*/ 25 w 148"/>
                <a:gd name="T87" fmla="*/ 136 h 157"/>
                <a:gd name="T88" fmla="*/ 23 w 148"/>
                <a:gd name="T89" fmla="*/ 136 h 157"/>
                <a:gd name="T90" fmla="*/ 21 w 148"/>
                <a:gd name="T91" fmla="*/ 134 h 157"/>
                <a:gd name="T92" fmla="*/ 19 w 148"/>
                <a:gd name="T93" fmla="*/ 134 h 157"/>
                <a:gd name="T94" fmla="*/ 17 w 148"/>
                <a:gd name="T95" fmla="*/ 134 h 157"/>
                <a:gd name="T96" fmla="*/ 17 w 148"/>
                <a:gd name="T97" fmla="*/ 132 h 157"/>
                <a:gd name="T98" fmla="*/ 15 w 148"/>
                <a:gd name="T99" fmla="*/ 132 h 157"/>
                <a:gd name="T100" fmla="*/ 13 w 148"/>
                <a:gd name="T101" fmla="*/ 132 h 157"/>
                <a:gd name="T102" fmla="*/ 11 w 148"/>
                <a:gd name="T103" fmla="*/ 132 h 157"/>
                <a:gd name="T104" fmla="*/ 10 w 148"/>
                <a:gd name="T105" fmla="*/ 131 h 157"/>
                <a:gd name="T106" fmla="*/ 8 w 148"/>
                <a:gd name="T107" fmla="*/ 131 h 157"/>
                <a:gd name="T108" fmla="*/ 6 w 148"/>
                <a:gd name="T109" fmla="*/ 131 h 157"/>
                <a:gd name="T110" fmla="*/ 4 w 148"/>
                <a:gd name="T111" fmla="*/ 131 h 157"/>
                <a:gd name="T112" fmla="*/ 2 w 148"/>
                <a:gd name="T113" fmla="*/ 131 h 157"/>
                <a:gd name="T114" fmla="*/ 0 w 148"/>
                <a:gd name="T115" fmla="*/ 13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8" h="157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  <a:lnTo>
                    <a:pt x="134" y="13"/>
                  </a:lnTo>
                  <a:lnTo>
                    <a:pt x="148" y="79"/>
                  </a:lnTo>
                  <a:lnTo>
                    <a:pt x="138" y="106"/>
                  </a:lnTo>
                  <a:lnTo>
                    <a:pt x="121" y="154"/>
                  </a:lnTo>
                  <a:lnTo>
                    <a:pt x="81" y="157"/>
                  </a:lnTo>
                  <a:lnTo>
                    <a:pt x="79" y="157"/>
                  </a:lnTo>
                  <a:lnTo>
                    <a:pt x="79" y="155"/>
                  </a:lnTo>
                  <a:lnTo>
                    <a:pt x="77" y="155"/>
                  </a:lnTo>
                  <a:lnTo>
                    <a:pt x="77" y="154"/>
                  </a:lnTo>
                  <a:lnTo>
                    <a:pt x="75" y="154"/>
                  </a:lnTo>
                  <a:lnTo>
                    <a:pt x="73" y="154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0"/>
                  </a:lnTo>
                  <a:lnTo>
                    <a:pt x="59" y="150"/>
                  </a:lnTo>
                  <a:lnTo>
                    <a:pt x="58" y="150"/>
                  </a:lnTo>
                  <a:lnTo>
                    <a:pt x="56" y="150"/>
                  </a:lnTo>
                  <a:lnTo>
                    <a:pt x="54" y="150"/>
                  </a:lnTo>
                  <a:lnTo>
                    <a:pt x="52" y="150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2" y="146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5" y="144"/>
                  </a:lnTo>
                  <a:lnTo>
                    <a:pt x="35" y="142"/>
                  </a:lnTo>
                  <a:lnTo>
                    <a:pt x="33" y="142"/>
                  </a:lnTo>
                  <a:lnTo>
                    <a:pt x="31" y="142"/>
                  </a:lnTo>
                  <a:lnTo>
                    <a:pt x="31" y="140"/>
                  </a:lnTo>
                  <a:lnTo>
                    <a:pt x="29" y="140"/>
                  </a:lnTo>
                  <a:lnTo>
                    <a:pt x="27" y="138"/>
                  </a:lnTo>
                  <a:lnTo>
                    <a:pt x="25" y="138"/>
                  </a:lnTo>
                  <a:lnTo>
                    <a:pt x="25" y="136"/>
                  </a:lnTo>
                  <a:lnTo>
                    <a:pt x="23" y="136"/>
                  </a:lnTo>
                  <a:lnTo>
                    <a:pt x="21" y="134"/>
                  </a:lnTo>
                  <a:lnTo>
                    <a:pt x="19" y="134"/>
                  </a:lnTo>
                  <a:lnTo>
                    <a:pt x="17" y="134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1" y="132"/>
                  </a:lnTo>
                  <a:lnTo>
                    <a:pt x="10" y="131"/>
                  </a:lnTo>
                  <a:lnTo>
                    <a:pt x="8" y="131"/>
                  </a:lnTo>
                  <a:lnTo>
                    <a:pt x="6" y="131"/>
                  </a:lnTo>
                  <a:lnTo>
                    <a:pt x="4" y="131"/>
                  </a:lnTo>
                  <a:lnTo>
                    <a:pt x="2" y="131"/>
                  </a:lnTo>
                  <a:lnTo>
                    <a:pt x="0" y="13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0" name="Freeform 344"/>
            <p:cNvSpPr>
              <a:spLocks/>
            </p:cNvSpPr>
            <p:nvPr/>
          </p:nvSpPr>
          <p:spPr bwMode="auto">
            <a:xfrm>
              <a:off x="3302000" y="4635500"/>
              <a:ext cx="857250" cy="546100"/>
            </a:xfrm>
            <a:custGeom>
              <a:avLst/>
              <a:gdLst>
                <a:gd name="T0" fmla="*/ 56 w 474"/>
                <a:gd name="T1" fmla="*/ 372 h 372"/>
                <a:gd name="T2" fmla="*/ 131 w 474"/>
                <a:gd name="T3" fmla="*/ 328 h 372"/>
                <a:gd name="T4" fmla="*/ 273 w 474"/>
                <a:gd name="T5" fmla="*/ 364 h 372"/>
                <a:gd name="T6" fmla="*/ 300 w 474"/>
                <a:gd name="T7" fmla="*/ 318 h 372"/>
                <a:gd name="T8" fmla="*/ 334 w 474"/>
                <a:gd name="T9" fmla="*/ 347 h 372"/>
                <a:gd name="T10" fmla="*/ 353 w 474"/>
                <a:gd name="T11" fmla="*/ 318 h 372"/>
                <a:gd name="T12" fmla="*/ 374 w 474"/>
                <a:gd name="T13" fmla="*/ 318 h 372"/>
                <a:gd name="T14" fmla="*/ 394 w 474"/>
                <a:gd name="T15" fmla="*/ 314 h 372"/>
                <a:gd name="T16" fmla="*/ 415 w 474"/>
                <a:gd name="T17" fmla="*/ 303 h 372"/>
                <a:gd name="T18" fmla="*/ 415 w 474"/>
                <a:gd name="T19" fmla="*/ 287 h 372"/>
                <a:gd name="T20" fmla="*/ 405 w 474"/>
                <a:gd name="T21" fmla="*/ 270 h 372"/>
                <a:gd name="T22" fmla="*/ 397 w 474"/>
                <a:gd name="T23" fmla="*/ 266 h 372"/>
                <a:gd name="T24" fmla="*/ 403 w 474"/>
                <a:gd name="T25" fmla="*/ 243 h 372"/>
                <a:gd name="T26" fmla="*/ 449 w 474"/>
                <a:gd name="T27" fmla="*/ 243 h 372"/>
                <a:gd name="T28" fmla="*/ 474 w 474"/>
                <a:gd name="T29" fmla="*/ 178 h 372"/>
                <a:gd name="T30" fmla="*/ 405 w 474"/>
                <a:gd name="T31" fmla="*/ 157 h 372"/>
                <a:gd name="T32" fmla="*/ 399 w 474"/>
                <a:gd name="T33" fmla="*/ 161 h 372"/>
                <a:gd name="T34" fmla="*/ 399 w 474"/>
                <a:gd name="T35" fmla="*/ 167 h 372"/>
                <a:gd name="T36" fmla="*/ 390 w 474"/>
                <a:gd name="T37" fmla="*/ 174 h 372"/>
                <a:gd name="T38" fmla="*/ 384 w 474"/>
                <a:gd name="T39" fmla="*/ 180 h 372"/>
                <a:gd name="T40" fmla="*/ 346 w 474"/>
                <a:gd name="T41" fmla="*/ 140 h 372"/>
                <a:gd name="T42" fmla="*/ 294 w 474"/>
                <a:gd name="T43" fmla="*/ 119 h 372"/>
                <a:gd name="T44" fmla="*/ 163 w 474"/>
                <a:gd name="T45" fmla="*/ 65 h 372"/>
                <a:gd name="T46" fmla="*/ 181 w 474"/>
                <a:gd name="T47" fmla="*/ 19 h 372"/>
                <a:gd name="T48" fmla="*/ 144 w 474"/>
                <a:gd name="T49" fmla="*/ 0 h 372"/>
                <a:gd name="T50" fmla="*/ 127 w 474"/>
                <a:gd name="T51" fmla="*/ 48 h 372"/>
                <a:gd name="T52" fmla="*/ 87 w 474"/>
                <a:gd name="T53" fmla="*/ 51 h 372"/>
                <a:gd name="T54" fmla="*/ 79 w 474"/>
                <a:gd name="T55" fmla="*/ 99 h 372"/>
                <a:gd name="T56" fmla="*/ 88 w 474"/>
                <a:gd name="T57" fmla="*/ 197 h 372"/>
                <a:gd name="T58" fmla="*/ 60 w 474"/>
                <a:gd name="T59" fmla="*/ 236 h 372"/>
                <a:gd name="T60" fmla="*/ 0 w 474"/>
                <a:gd name="T61" fmla="*/ 238 h 372"/>
                <a:gd name="T62" fmla="*/ 56 w 474"/>
                <a:gd name="T63" fmla="*/ 372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4" h="372">
                  <a:moveTo>
                    <a:pt x="56" y="372"/>
                  </a:moveTo>
                  <a:lnTo>
                    <a:pt x="131" y="328"/>
                  </a:lnTo>
                  <a:lnTo>
                    <a:pt x="273" y="364"/>
                  </a:lnTo>
                  <a:lnTo>
                    <a:pt x="300" y="318"/>
                  </a:lnTo>
                  <a:lnTo>
                    <a:pt x="334" y="347"/>
                  </a:lnTo>
                  <a:lnTo>
                    <a:pt x="353" y="318"/>
                  </a:lnTo>
                  <a:lnTo>
                    <a:pt x="374" y="318"/>
                  </a:lnTo>
                  <a:lnTo>
                    <a:pt x="394" y="314"/>
                  </a:lnTo>
                  <a:lnTo>
                    <a:pt x="415" y="303"/>
                  </a:lnTo>
                  <a:lnTo>
                    <a:pt x="415" y="287"/>
                  </a:lnTo>
                  <a:lnTo>
                    <a:pt x="405" y="270"/>
                  </a:lnTo>
                  <a:lnTo>
                    <a:pt x="397" y="266"/>
                  </a:lnTo>
                  <a:lnTo>
                    <a:pt x="403" y="243"/>
                  </a:lnTo>
                  <a:lnTo>
                    <a:pt x="449" y="243"/>
                  </a:lnTo>
                  <a:lnTo>
                    <a:pt x="474" y="178"/>
                  </a:lnTo>
                  <a:lnTo>
                    <a:pt x="405" y="157"/>
                  </a:lnTo>
                  <a:lnTo>
                    <a:pt x="399" y="161"/>
                  </a:lnTo>
                  <a:lnTo>
                    <a:pt x="399" y="167"/>
                  </a:lnTo>
                  <a:lnTo>
                    <a:pt x="390" y="174"/>
                  </a:lnTo>
                  <a:lnTo>
                    <a:pt x="384" y="180"/>
                  </a:lnTo>
                  <a:lnTo>
                    <a:pt x="346" y="140"/>
                  </a:lnTo>
                  <a:lnTo>
                    <a:pt x="294" y="119"/>
                  </a:lnTo>
                  <a:lnTo>
                    <a:pt x="163" y="65"/>
                  </a:lnTo>
                  <a:lnTo>
                    <a:pt x="181" y="19"/>
                  </a:lnTo>
                  <a:lnTo>
                    <a:pt x="144" y="0"/>
                  </a:lnTo>
                  <a:lnTo>
                    <a:pt x="127" y="48"/>
                  </a:lnTo>
                  <a:lnTo>
                    <a:pt x="87" y="51"/>
                  </a:lnTo>
                  <a:lnTo>
                    <a:pt x="79" y="99"/>
                  </a:lnTo>
                  <a:lnTo>
                    <a:pt x="88" y="197"/>
                  </a:lnTo>
                  <a:lnTo>
                    <a:pt x="60" y="236"/>
                  </a:lnTo>
                  <a:lnTo>
                    <a:pt x="0" y="238"/>
                  </a:lnTo>
                  <a:lnTo>
                    <a:pt x="56" y="372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1" name="Freeform 345"/>
            <p:cNvSpPr>
              <a:spLocks/>
            </p:cNvSpPr>
            <p:nvPr/>
          </p:nvSpPr>
          <p:spPr bwMode="auto">
            <a:xfrm>
              <a:off x="3368675" y="4156075"/>
              <a:ext cx="704850" cy="654050"/>
            </a:xfrm>
            <a:custGeom>
              <a:avLst/>
              <a:gdLst>
                <a:gd name="T0" fmla="*/ 0 w 391"/>
                <a:gd name="T1" fmla="*/ 217 h 442"/>
                <a:gd name="T2" fmla="*/ 55 w 391"/>
                <a:gd name="T3" fmla="*/ 102 h 442"/>
                <a:gd name="T4" fmla="*/ 224 w 391"/>
                <a:gd name="T5" fmla="*/ 110 h 442"/>
                <a:gd name="T6" fmla="*/ 291 w 391"/>
                <a:gd name="T7" fmla="*/ 81 h 442"/>
                <a:gd name="T8" fmla="*/ 347 w 391"/>
                <a:gd name="T9" fmla="*/ 0 h 442"/>
                <a:gd name="T10" fmla="*/ 374 w 391"/>
                <a:gd name="T11" fmla="*/ 6 h 442"/>
                <a:gd name="T12" fmla="*/ 382 w 391"/>
                <a:gd name="T13" fmla="*/ 83 h 442"/>
                <a:gd name="T14" fmla="*/ 391 w 391"/>
                <a:gd name="T15" fmla="*/ 167 h 442"/>
                <a:gd name="T16" fmla="*/ 289 w 391"/>
                <a:gd name="T17" fmla="*/ 221 h 442"/>
                <a:gd name="T18" fmla="*/ 284 w 391"/>
                <a:gd name="T19" fmla="*/ 223 h 442"/>
                <a:gd name="T20" fmla="*/ 276 w 391"/>
                <a:gd name="T21" fmla="*/ 223 h 442"/>
                <a:gd name="T22" fmla="*/ 272 w 391"/>
                <a:gd name="T23" fmla="*/ 223 h 442"/>
                <a:gd name="T24" fmla="*/ 257 w 391"/>
                <a:gd name="T25" fmla="*/ 442 h 442"/>
                <a:gd name="T26" fmla="*/ 126 w 391"/>
                <a:gd name="T27" fmla="*/ 388 h 442"/>
                <a:gd name="T28" fmla="*/ 144 w 391"/>
                <a:gd name="T29" fmla="*/ 342 h 442"/>
                <a:gd name="T30" fmla="*/ 107 w 391"/>
                <a:gd name="T31" fmla="*/ 323 h 442"/>
                <a:gd name="T32" fmla="*/ 117 w 391"/>
                <a:gd name="T33" fmla="*/ 296 h 442"/>
                <a:gd name="T34" fmla="*/ 103 w 391"/>
                <a:gd name="T35" fmla="*/ 230 h 442"/>
                <a:gd name="T36" fmla="*/ 0 w 391"/>
                <a:gd name="T37" fmla="*/ 217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1" h="442">
                  <a:moveTo>
                    <a:pt x="0" y="217"/>
                  </a:moveTo>
                  <a:lnTo>
                    <a:pt x="55" y="102"/>
                  </a:lnTo>
                  <a:lnTo>
                    <a:pt x="224" y="110"/>
                  </a:lnTo>
                  <a:lnTo>
                    <a:pt x="291" y="81"/>
                  </a:lnTo>
                  <a:lnTo>
                    <a:pt x="347" y="0"/>
                  </a:lnTo>
                  <a:lnTo>
                    <a:pt x="374" y="6"/>
                  </a:lnTo>
                  <a:lnTo>
                    <a:pt x="382" y="83"/>
                  </a:lnTo>
                  <a:lnTo>
                    <a:pt x="391" y="167"/>
                  </a:lnTo>
                  <a:lnTo>
                    <a:pt x="289" y="221"/>
                  </a:lnTo>
                  <a:lnTo>
                    <a:pt x="284" y="223"/>
                  </a:lnTo>
                  <a:lnTo>
                    <a:pt x="276" y="223"/>
                  </a:lnTo>
                  <a:lnTo>
                    <a:pt x="272" y="223"/>
                  </a:lnTo>
                  <a:lnTo>
                    <a:pt x="257" y="442"/>
                  </a:lnTo>
                  <a:lnTo>
                    <a:pt x="126" y="388"/>
                  </a:lnTo>
                  <a:lnTo>
                    <a:pt x="144" y="342"/>
                  </a:lnTo>
                  <a:lnTo>
                    <a:pt x="107" y="323"/>
                  </a:lnTo>
                  <a:lnTo>
                    <a:pt x="117" y="296"/>
                  </a:lnTo>
                  <a:lnTo>
                    <a:pt x="103" y="230"/>
                  </a:lnTo>
                  <a:lnTo>
                    <a:pt x="0" y="217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2" name="Freeform 346"/>
            <p:cNvSpPr>
              <a:spLocks/>
            </p:cNvSpPr>
            <p:nvPr/>
          </p:nvSpPr>
          <p:spPr bwMode="auto">
            <a:xfrm>
              <a:off x="3368675" y="4156075"/>
              <a:ext cx="704850" cy="654050"/>
            </a:xfrm>
            <a:custGeom>
              <a:avLst/>
              <a:gdLst>
                <a:gd name="T0" fmla="*/ 0 w 391"/>
                <a:gd name="T1" fmla="*/ 217 h 442"/>
                <a:gd name="T2" fmla="*/ 55 w 391"/>
                <a:gd name="T3" fmla="*/ 102 h 442"/>
                <a:gd name="T4" fmla="*/ 224 w 391"/>
                <a:gd name="T5" fmla="*/ 110 h 442"/>
                <a:gd name="T6" fmla="*/ 291 w 391"/>
                <a:gd name="T7" fmla="*/ 81 h 442"/>
                <a:gd name="T8" fmla="*/ 347 w 391"/>
                <a:gd name="T9" fmla="*/ 0 h 442"/>
                <a:gd name="T10" fmla="*/ 374 w 391"/>
                <a:gd name="T11" fmla="*/ 6 h 442"/>
                <a:gd name="T12" fmla="*/ 382 w 391"/>
                <a:gd name="T13" fmla="*/ 83 h 442"/>
                <a:gd name="T14" fmla="*/ 391 w 391"/>
                <a:gd name="T15" fmla="*/ 167 h 442"/>
                <a:gd name="T16" fmla="*/ 289 w 391"/>
                <a:gd name="T17" fmla="*/ 221 h 442"/>
                <a:gd name="T18" fmla="*/ 284 w 391"/>
                <a:gd name="T19" fmla="*/ 223 h 442"/>
                <a:gd name="T20" fmla="*/ 276 w 391"/>
                <a:gd name="T21" fmla="*/ 223 h 442"/>
                <a:gd name="T22" fmla="*/ 272 w 391"/>
                <a:gd name="T23" fmla="*/ 223 h 442"/>
                <a:gd name="T24" fmla="*/ 257 w 391"/>
                <a:gd name="T25" fmla="*/ 442 h 442"/>
                <a:gd name="T26" fmla="*/ 126 w 391"/>
                <a:gd name="T27" fmla="*/ 388 h 442"/>
                <a:gd name="T28" fmla="*/ 144 w 391"/>
                <a:gd name="T29" fmla="*/ 342 h 442"/>
                <a:gd name="T30" fmla="*/ 107 w 391"/>
                <a:gd name="T31" fmla="*/ 323 h 442"/>
                <a:gd name="T32" fmla="*/ 117 w 391"/>
                <a:gd name="T33" fmla="*/ 296 h 442"/>
                <a:gd name="T34" fmla="*/ 103 w 391"/>
                <a:gd name="T35" fmla="*/ 230 h 442"/>
                <a:gd name="T36" fmla="*/ 0 w 391"/>
                <a:gd name="T37" fmla="*/ 217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1" h="442">
                  <a:moveTo>
                    <a:pt x="0" y="217"/>
                  </a:moveTo>
                  <a:lnTo>
                    <a:pt x="55" y="102"/>
                  </a:lnTo>
                  <a:lnTo>
                    <a:pt x="224" y="110"/>
                  </a:lnTo>
                  <a:lnTo>
                    <a:pt x="291" y="81"/>
                  </a:lnTo>
                  <a:lnTo>
                    <a:pt x="347" y="0"/>
                  </a:lnTo>
                  <a:lnTo>
                    <a:pt x="374" y="6"/>
                  </a:lnTo>
                  <a:lnTo>
                    <a:pt x="382" y="83"/>
                  </a:lnTo>
                  <a:lnTo>
                    <a:pt x="391" y="167"/>
                  </a:lnTo>
                  <a:lnTo>
                    <a:pt x="289" y="221"/>
                  </a:lnTo>
                  <a:lnTo>
                    <a:pt x="284" y="223"/>
                  </a:lnTo>
                  <a:lnTo>
                    <a:pt x="276" y="223"/>
                  </a:lnTo>
                  <a:lnTo>
                    <a:pt x="272" y="223"/>
                  </a:lnTo>
                  <a:lnTo>
                    <a:pt x="257" y="442"/>
                  </a:lnTo>
                  <a:lnTo>
                    <a:pt x="126" y="388"/>
                  </a:lnTo>
                  <a:lnTo>
                    <a:pt x="144" y="342"/>
                  </a:lnTo>
                  <a:lnTo>
                    <a:pt x="107" y="323"/>
                  </a:lnTo>
                  <a:lnTo>
                    <a:pt x="117" y="296"/>
                  </a:lnTo>
                  <a:lnTo>
                    <a:pt x="103" y="230"/>
                  </a:lnTo>
                  <a:lnTo>
                    <a:pt x="0" y="217"/>
                  </a:lnTo>
                </a:path>
              </a:pathLst>
            </a:custGeom>
            <a:solidFill>
              <a:srgbClr val="00823B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3" name="Freeform 347"/>
            <p:cNvSpPr>
              <a:spLocks/>
            </p:cNvSpPr>
            <p:nvPr/>
          </p:nvSpPr>
          <p:spPr bwMode="auto">
            <a:xfrm>
              <a:off x="3833813" y="4395788"/>
              <a:ext cx="557212" cy="503237"/>
            </a:xfrm>
            <a:custGeom>
              <a:avLst/>
              <a:gdLst>
                <a:gd name="T0" fmla="*/ 0 w 309"/>
                <a:gd name="T1" fmla="*/ 281 h 342"/>
                <a:gd name="T2" fmla="*/ 15 w 309"/>
                <a:gd name="T3" fmla="*/ 62 h 342"/>
                <a:gd name="T4" fmla="*/ 19 w 309"/>
                <a:gd name="T5" fmla="*/ 62 h 342"/>
                <a:gd name="T6" fmla="*/ 27 w 309"/>
                <a:gd name="T7" fmla="*/ 62 h 342"/>
                <a:gd name="T8" fmla="*/ 32 w 309"/>
                <a:gd name="T9" fmla="*/ 60 h 342"/>
                <a:gd name="T10" fmla="*/ 136 w 309"/>
                <a:gd name="T11" fmla="*/ 6 h 342"/>
                <a:gd name="T12" fmla="*/ 282 w 309"/>
                <a:gd name="T13" fmla="*/ 0 h 342"/>
                <a:gd name="T14" fmla="*/ 270 w 309"/>
                <a:gd name="T15" fmla="*/ 152 h 342"/>
                <a:gd name="T16" fmla="*/ 309 w 309"/>
                <a:gd name="T17" fmla="*/ 267 h 342"/>
                <a:gd name="T18" fmla="*/ 272 w 309"/>
                <a:gd name="T19" fmla="*/ 263 h 342"/>
                <a:gd name="T20" fmla="*/ 282 w 309"/>
                <a:gd name="T21" fmla="*/ 284 h 342"/>
                <a:gd name="T22" fmla="*/ 180 w 309"/>
                <a:gd name="T23" fmla="*/ 340 h 342"/>
                <a:gd name="T24" fmla="*/ 111 w 309"/>
                <a:gd name="T25" fmla="*/ 319 h 342"/>
                <a:gd name="T26" fmla="*/ 105 w 309"/>
                <a:gd name="T27" fmla="*/ 323 h 342"/>
                <a:gd name="T28" fmla="*/ 105 w 309"/>
                <a:gd name="T29" fmla="*/ 329 h 342"/>
                <a:gd name="T30" fmla="*/ 96 w 309"/>
                <a:gd name="T31" fmla="*/ 336 h 342"/>
                <a:gd name="T32" fmla="*/ 90 w 309"/>
                <a:gd name="T33" fmla="*/ 342 h 342"/>
                <a:gd name="T34" fmla="*/ 52 w 309"/>
                <a:gd name="T35" fmla="*/ 302 h 342"/>
                <a:gd name="T36" fmla="*/ 0 w 309"/>
                <a:gd name="T37" fmla="*/ 281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9" h="342">
                  <a:moveTo>
                    <a:pt x="0" y="281"/>
                  </a:moveTo>
                  <a:lnTo>
                    <a:pt x="15" y="62"/>
                  </a:lnTo>
                  <a:lnTo>
                    <a:pt x="19" y="62"/>
                  </a:lnTo>
                  <a:lnTo>
                    <a:pt x="27" y="62"/>
                  </a:lnTo>
                  <a:lnTo>
                    <a:pt x="32" y="60"/>
                  </a:lnTo>
                  <a:lnTo>
                    <a:pt x="136" y="6"/>
                  </a:lnTo>
                  <a:lnTo>
                    <a:pt x="282" y="0"/>
                  </a:lnTo>
                  <a:lnTo>
                    <a:pt x="270" y="152"/>
                  </a:lnTo>
                  <a:lnTo>
                    <a:pt x="309" y="267"/>
                  </a:lnTo>
                  <a:lnTo>
                    <a:pt x="272" y="263"/>
                  </a:lnTo>
                  <a:lnTo>
                    <a:pt x="282" y="284"/>
                  </a:lnTo>
                  <a:lnTo>
                    <a:pt x="180" y="340"/>
                  </a:lnTo>
                  <a:lnTo>
                    <a:pt x="111" y="319"/>
                  </a:lnTo>
                  <a:lnTo>
                    <a:pt x="105" y="323"/>
                  </a:lnTo>
                  <a:lnTo>
                    <a:pt x="105" y="329"/>
                  </a:lnTo>
                  <a:lnTo>
                    <a:pt x="96" y="336"/>
                  </a:lnTo>
                  <a:lnTo>
                    <a:pt x="90" y="342"/>
                  </a:lnTo>
                  <a:lnTo>
                    <a:pt x="52" y="302"/>
                  </a:lnTo>
                  <a:lnTo>
                    <a:pt x="0" y="281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4" name="Freeform 348"/>
            <p:cNvSpPr>
              <a:spLocks/>
            </p:cNvSpPr>
            <p:nvPr/>
          </p:nvSpPr>
          <p:spPr bwMode="auto">
            <a:xfrm>
              <a:off x="4111625" y="4992688"/>
              <a:ext cx="161925" cy="58737"/>
            </a:xfrm>
            <a:custGeom>
              <a:avLst/>
              <a:gdLst>
                <a:gd name="T0" fmla="*/ 0 w 87"/>
                <a:gd name="T1" fmla="*/ 0 h 41"/>
                <a:gd name="T2" fmla="*/ 48 w 87"/>
                <a:gd name="T3" fmla="*/ 39 h 41"/>
                <a:gd name="T4" fmla="*/ 87 w 87"/>
                <a:gd name="T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41">
                  <a:moveTo>
                    <a:pt x="0" y="0"/>
                  </a:moveTo>
                  <a:lnTo>
                    <a:pt x="48" y="39"/>
                  </a:lnTo>
                  <a:lnTo>
                    <a:pt x="87" y="4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5" name="Line 349"/>
            <p:cNvSpPr>
              <a:spLocks noChangeShapeType="1"/>
            </p:cNvSpPr>
            <p:nvPr/>
          </p:nvSpPr>
          <p:spPr bwMode="auto">
            <a:xfrm flipV="1">
              <a:off x="4111625" y="4899025"/>
              <a:ext cx="47625" cy="936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6" name="Line 350"/>
            <p:cNvSpPr>
              <a:spLocks noChangeShapeType="1"/>
            </p:cNvSpPr>
            <p:nvPr/>
          </p:nvSpPr>
          <p:spPr bwMode="auto">
            <a:xfrm>
              <a:off x="4391025" y="4791075"/>
              <a:ext cx="2206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7" name="Freeform 351"/>
            <p:cNvSpPr>
              <a:spLocks/>
            </p:cNvSpPr>
            <p:nvPr/>
          </p:nvSpPr>
          <p:spPr bwMode="auto">
            <a:xfrm>
              <a:off x="4492625" y="4805363"/>
              <a:ext cx="666750" cy="331787"/>
            </a:xfrm>
            <a:custGeom>
              <a:avLst/>
              <a:gdLst>
                <a:gd name="T0" fmla="*/ 66 w 369"/>
                <a:gd name="T1" fmla="*/ 0 h 228"/>
                <a:gd name="T2" fmla="*/ 66 w 369"/>
                <a:gd name="T3" fmla="*/ 84 h 228"/>
                <a:gd name="T4" fmla="*/ 85 w 369"/>
                <a:gd name="T5" fmla="*/ 90 h 228"/>
                <a:gd name="T6" fmla="*/ 100 w 369"/>
                <a:gd name="T7" fmla="*/ 61 h 228"/>
                <a:gd name="T8" fmla="*/ 225 w 369"/>
                <a:gd name="T9" fmla="*/ 61 h 228"/>
                <a:gd name="T10" fmla="*/ 235 w 369"/>
                <a:gd name="T11" fmla="*/ 61 h 228"/>
                <a:gd name="T12" fmla="*/ 369 w 369"/>
                <a:gd name="T13" fmla="*/ 123 h 228"/>
                <a:gd name="T14" fmla="*/ 319 w 369"/>
                <a:gd name="T15" fmla="*/ 174 h 228"/>
                <a:gd name="T16" fmla="*/ 309 w 369"/>
                <a:gd name="T17" fmla="*/ 228 h 228"/>
                <a:gd name="T18" fmla="*/ 279 w 369"/>
                <a:gd name="T19" fmla="*/ 171 h 228"/>
                <a:gd name="T20" fmla="*/ 202 w 369"/>
                <a:gd name="T21" fmla="*/ 180 h 228"/>
                <a:gd name="T22" fmla="*/ 137 w 369"/>
                <a:gd name="T23" fmla="*/ 117 h 228"/>
                <a:gd name="T24" fmla="*/ 96 w 369"/>
                <a:gd name="T25" fmla="*/ 100 h 228"/>
                <a:gd name="T26" fmla="*/ 71 w 369"/>
                <a:gd name="T27" fmla="*/ 98 h 228"/>
                <a:gd name="T28" fmla="*/ 62 w 369"/>
                <a:gd name="T29" fmla="*/ 117 h 228"/>
                <a:gd name="T30" fmla="*/ 0 w 369"/>
                <a:gd name="T31" fmla="*/ 107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9" h="228">
                  <a:moveTo>
                    <a:pt x="66" y="0"/>
                  </a:moveTo>
                  <a:lnTo>
                    <a:pt x="66" y="84"/>
                  </a:lnTo>
                  <a:lnTo>
                    <a:pt x="85" y="90"/>
                  </a:lnTo>
                  <a:lnTo>
                    <a:pt x="100" y="61"/>
                  </a:lnTo>
                  <a:lnTo>
                    <a:pt x="225" y="61"/>
                  </a:lnTo>
                  <a:lnTo>
                    <a:pt x="235" y="61"/>
                  </a:lnTo>
                  <a:lnTo>
                    <a:pt x="369" y="123"/>
                  </a:lnTo>
                  <a:lnTo>
                    <a:pt x="319" y="174"/>
                  </a:lnTo>
                  <a:lnTo>
                    <a:pt x="309" y="228"/>
                  </a:lnTo>
                  <a:lnTo>
                    <a:pt x="279" y="171"/>
                  </a:lnTo>
                  <a:lnTo>
                    <a:pt x="202" y="180"/>
                  </a:lnTo>
                  <a:lnTo>
                    <a:pt x="137" y="117"/>
                  </a:lnTo>
                  <a:lnTo>
                    <a:pt x="96" y="100"/>
                  </a:lnTo>
                  <a:lnTo>
                    <a:pt x="71" y="98"/>
                  </a:lnTo>
                  <a:lnTo>
                    <a:pt x="62" y="117"/>
                  </a:lnTo>
                  <a:lnTo>
                    <a:pt x="0" y="10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8" name="Freeform 352"/>
            <p:cNvSpPr>
              <a:spLocks/>
            </p:cNvSpPr>
            <p:nvPr/>
          </p:nvSpPr>
          <p:spPr bwMode="auto">
            <a:xfrm>
              <a:off x="4260850" y="4878388"/>
              <a:ext cx="230188" cy="147637"/>
            </a:xfrm>
            <a:custGeom>
              <a:avLst/>
              <a:gdLst>
                <a:gd name="T0" fmla="*/ 124 w 124"/>
                <a:gd name="T1" fmla="*/ 40 h 102"/>
                <a:gd name="T2" fmla="*/ 90 w 124"/>
                <a:gd name="T3" fmla="*/ 0 h 102"/>
                <a:gd name="T4" fmla="*/ 0 w 124"/>
                <a:gd name="T5" fmla="*/ 9 h 102"/>
                <a:gd name="T6" fmla="*/ 2 w 124"/>
                <a:gd name="T7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4" h="102">
                  <a:moveTo>
                    <a:pt x="124" y="40"/>
                  </a:moveTo>
                  <a:lnTo>
                    <a:pt x="90" y="0"/>
                  </a:lnTo>
                  <a:lnTo>
                    <a:pt x="0" y="9"/>
                  </a:lnTo>
                  <a:lnTo>
                    <a:pt x="2" y="102"/>
                  </a:lnTo>
                </a:path>
              </a:pathLst>
            </a:custGeom>
            <a:gradFill rotWithShape="1">
              <a:gsLst>
                <a:gs pos="0">
                  <a:srgbClr val="FF00FF"/>
                </a:gs>
                <a:gs pos="100000">
                  <a:schemeClr val="bg1"/>
                </a:gs>
              </a:gsLst>
              <a:lin ang="2700000" scaled="1"/>
            </a:gradFill>
            <a:ln w="0">
              <a:solidFill>
                <a:srgbClr val="FFFF6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9" name="Freeform 353"/>
            <p:cNvSpPr>
              <a:spLocks/>
            </p:cNvSpPr>
            <p:nvPr/>
          </p:nvSpPr>
          <p:spPr bwMode="auto">
            <a:xfrm>
              <a:off x="4108450" y="4784725"/>
              <a:ext cx="1047750" cy="352425"/>
            </a:xfrm>
            <a:custGeom>
              <a:avLst/>
              <a:gdLst>
                <a:gd name="T0" fmla="*/ 209 w 578"/>
                <a:gd name="T1" fmla="*/ 121 h 242"/>
                <a:gd name="T2" fmla="*/ 271 w 578"/>
                <a:gd name="T3" fmla="*/ 131 h 242"/>
                <a:gd name="T4" fmla="*/ 280 w 578"/>
                <a:gd name="T5" fmla="*/ 112 h 242"/>
                <a:gd name="T6" fmla="*/ 305 w 578"/>
                <a:gd name="T7" fmla="*/ 114 h 242"/>
                <a:gd name="T8" fmla="*/ 346 w 578"/>
                <a:gd name="T9" fmla="*/ 131 h 242"/>
                <a:gd name="T10" fmla="*/ 411 w 578"/>
                <a:gd name="T11" fmla="*/ 194 h 242"/>
                <a:gd name="T12" fmla="*/ 488 w 578"/>
                <a:gd name="T13" fmla="*/ 185 h 242"/>
                <a:gd name="T14" fmla="*/ 518 w 578"/>
                <a:gd name="T15" fmla="*/ 242 h 242"/>
                <a:gd name="T16" fmla="*/ 528 w 578"/>
                <a:gd name="T17" fmla="*/ 188 h 242"/>
                <a:gd name="T18" fmla="*/ 578 w 578"/>
                <a:gd name="T19" fmla="*/ 137 h 242"/>
                <a:gd name="T20" fmla="*/ 444 w 578"/>
                <a:gd name="T21" fmla="*/ 75 h 242"/>
                <a:gd name="T22" fmla="*/ 434 w 578"/>
                <a:gd name="T23" fmla="*/ 75 h 242"/>
                <a:gd name="T24" fmla="*/ 309 w 578"/>
                <a:gd name="T25" fmla="*/ 75 h 242"/>
                <a:gd name="T26" fmla="*/ 294 w 578"/>
                <a:gd name="T27" fmla="*/ 104 h 242"/>
                <a:gd name="T28" fmla="*/ 275 w 578"/>
                <a:gd name="T29" fmla="*/ 98 h 242"/>
                <a:gd name="T30" fmla="*/ 275 w 578"/>
                <a:gd name="T31" fmla="*/ 14 h 242"/>
                <a:gd name="T32" fmla="*/ 154 w 578"/>
                <a:gd name="T33" fmla="*/ 4 h 242"/>
                <a:gd name="T34" fmla="*/ 117 w 578"/>
                <a:gd name="T35" fmla="*/ 0 h 242"/>
                <a:gd name="T36" fmla="*/ 127 w 578"/>
                <a:gd name="T37" fmla="*/ 21 h 242"/>
                <a:gd name="T38" fmla="*/ 25 w 578"/>
                <a:gd name="T39" fmla="*/ 77 h 242"/>
                <a:gd name="T40" fmla="*/ 0 w 578"/>
                <a:gd name="T41" fmla="*/ 142 h 242"/>
                <a:gd name="T42" fmla="*/ 48 w 578"/>
                <a:gd name="T43" fmla="*/ 181 h 242"/>
                <a:gd name="T44" fmla="*/ 87 w 578"/>
                <a:gd name="T45" fmla="*/ 183 h 242"/>
                <a:gd name="T46" fmla="*/ 85 w 578"/>
                <a:gd name="T47" fmla="*/ 90 h 242"/>
                <a:gd name="T48" fmla="*/ 175 w 578"/>
                <a:gd name="T49" fmla="*/ 81 h 242"/>
                <a:gd name="T50" fmla="*/ 209 w 578"/>
                <a:gd name="T51" fmla="*/ 121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8" h="242">
                  <a:moveTo>
                    <a:pt x="209" y="121"/>
                  </a:moveTo>
                  <a:lnTo>
                    <a:pt x="271" y="131"/>
                  </a:lnTo>
                  <a:lnTo>
                    <a:pt x="280" y="112"/>
                  </a:lnTo>
                  <a:lnTo>
                    <a:pt x="305" y="114"/>
                  </a:lnTo>
                  <a:lnTo>
                    <a:pt x="346" y="131"/>
                  </a:lnTo>
                  <a:lnTo>
                    <a:pt x="411" y="194"/>
                  </a:lnTo>
                  <a:lnTo>
                    <a:pt x="488" y="185"/>
                  </a:lnTo>
                  <a:lnTo>
                    <a:pt x="518" y="242"/>
                  </a:lnTo>
                  <a:lnTo>
                    <a:pt x="528" y="188"/>
                  </a:lnTo>
                  <a:lnTo>
                    <a:pt x="578" y="137"/>
                  </a:lnTo>
                  <a:lnTo>
                    <a:pt x="444" y="75"/>
                  </a:lnTo>
                  <a:lnTo>
                    <a:pt x="434" y="75"/>
                  </a:lnTo>
                  <a:lnTo>
                    <a:pt x="309" y="75"/>
                  </a:lnTo>
                  <a:lnTo>
                    <a:pt x="294" y="104"/>
                  </a:lnTo>
                  <a:lnTo>
                    <a:pt x="275" y="98"/>
                  </a:lnTo>
                  <a:lnTo>
                    <a:pt x="275" y="14"/>
                  </a:lnTo>
                  <a:lnTo>
                    <a:pt x="154" y="4"/>
                  </a:lnTo>
                  <a:lnTo>
                    <a:pt x="117" y="0"/>
                  </a:lnTo>
                  <a:lnTo>
                    <a:pt x="127" y="21"/>
                  </a:lnTo>
                  <a:lnTo>
                    <a:pt x="25" y="77"/>
                  </a:lnTo>
                  <a:lnTo>
                    <a:pt x="0" y="142"/>
                  </a:lnTo>
                  <a:lnTo>
                    <a:pt x="48" y="181"/>
                  </a:lnTo>
                  <a:lnTo>
                    <a:pt x="87" y="183"/>
                  </a:lnTo>
                  <a:lnTo>
                    <a:pt x="85" y="90"/>
                  </a:lnTo>
                  <a:lnTo>
                    <a:pt x="175" y="81"/>
                  </a:lnTo>
                  <a:lnTo>
                    <a:pt x="209" y="121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0" name="Freeform 354"/>
            <p:cNvSpPr>
              <a:spLocks/>
            </p:cNvSpPr>
            <p:nvPr/>
          </p:nvSpPr>
          <p:spPr bwMode="auto">
            <a:xfrm>
              <a:off x="4321175" y="4010025"/>
              <a:ext cx="827088" cy="795338"/>
            </a:xfrm>
            <a:custGeom>
              <a:avLst/>
              <a:gdLst>
                <a:gd name="T0" fmla="*/ 417 w 455"/>
                <a:gd name="T1" fmla="*/ 0 h 540"/>
                <a:gd name="T2" fmla="*/ 323 w 455"/>
                <a:gd name="T3" fmla="*/ 43 h 540"/>
                <a:gd name="T4" fmla="*/ 321 w 455"/>
                <a:gd name="T5" fmla="*/ 102 h 540"/>
                <a:gd name="T6" fmla="*/ 242 w 455"/>
                <a:gd name="T7" fmla="*/ 160 h 540"/>
                <a:gd name="T8" fmla="*/ 210 w 455"/>
                <a:gd name="T9" fmla="*/ 204 h 540"/>
                <a:gd name="T10" fmla="*/ 127 w 455"/>
                <a:gd name="T11" fmla="*/ 146 h 540"/>
                <a:gd name="T12" fmla="*/ 22 w 455"/>
                <a:gd name="T13" fmla="*/ 187 h 540"/>
                <a:gd name="T14" fmla="*/ 12 w 455"/>
                <a:gd name="T15" fmla="*/ 263 h 540"/>
                <a:gd name="T16" fmla="*/ 0 w 455"/>
                <a:gd name="T17" fmla="*/ 415 h 540"/>
                <a:gd name="T18" fmla="*/ 39 w 455"/>
                <a:gd name="T19" fmla="*/ 530 h 540"/>
                <a:gd name="T20" fmla="*/ 160 w 455"/>
                <a:gd name="T21" fmla="*/ 540 h 540"/>
                <a:gd name="T22" fmla="*/ 277 w 455"/>
                <a:gd name="T23" fmla="*/ 306 h 540"/>
                <a:gd name="T24" fmla="*/ 338 w 455"/>
                <a:gd name="T25" fmla="*/ 284 h 540"/>
                <a:gd name="T26" fmla="*/ 361 w 455"/>
                <a:gd name="T27" fmla="*/ 250 h 540"/>
                <a:gd name="T28" fmla="*/ 427 w 455"/>
                <a:gd name="T29" fmla="*/ 231 h 540"/>
                <a:gd name="T30" fmla="*/ 455 w 455"/>
                <a:gd name="T31" fmla="*/ 223 h 540"/>
                <a:gd name="T32" fmla="*/ 451 w 455"/>
                <a:gd name="T33" fmla="*/ 89 h 540"/>
                <a:gd name="T34" fmla="*/ 417 w 455"/>
                <a:gd name="T35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5" h="540">
                  <a:moveTo>
                    <a:pt x="417" y="0"/>
                  </a:moveTo>
                  <a:lnTo>
                    <a:pt x="323" y="43"/>
                  </a:lnTo>
                  <a:lnTo>
                    <a:pt x="321" y="102"/>
                  </a:lnTo>
                  <a:lnTo>
                    <a:pt x="242" y="160"/>
                  </a:lnTo>
                  <a:lnTo>
                    <a:pt x="210" y="204"/>
                  </a:lnTo>
                  <a:lnTo>
                    <a:pt x="127" y="146"/>
                  </a:lnTo>
                  <a:lnTo>
                    <a:pt x="22" y="187"/>
                  </a:lnTo>
                  <a:lnTo>
                    <a:pt x="12" y="263"/>
                  </a:lnTo>
                  <a:lnTo>
                    <a:pt x="0" y="415"/>
                  </a:lnTo>
                  <a:lnTo>
                    <a:pt x="39" y="530"/>
                  </a:lnTo>
                  <a:lnTo>
                    <a:pt x="160" y="540"/>
                  </a:lnTo>
                  <a:lnTo>
                    <a:pt x="277" y="306"/>
                  </a:lnTo>
                  <a:lnTo>
                    <a:pt x="338" y="284"/>
                  </a:lnTo>
                  <a:lnTo>
                    <a:pt x="361" y="250"/>
                  </a:lnTo>
                  <a:lnTo>
                    <a:pt x="427" y="231"/>
                  </a:lnTo>
                  <a:lnTo>
                    <a:pt x="455" y="223"/>
                  </a:lnTo>
                  <a:lnTo>
                    <a:pt x="451" y="89"/>
                  </a:lnTo>
                  <a:lnTo>
                    <a:pt x="417" y="0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1" name="Freeform 355"/>
            <p:cNvSpPr>
              <a:spLocks/>
            </p:cNvSpPr>
            <p:nvPr/>
          </p:nvSpPr>
          <p:spPr bwMode="auto">
            <a:xfrm>
              <a:off x="3959225" y="3916363"/>
              <a:ext cx="1111250" cy="490537"/>
            </a:xfrm>
            <a:custGeom>
              <a:avLst/>
              <a:gdLst>
                <a:gd name="T0" fmla="*/ 67 w 618"/>
                <a:gd name="T1" fmla="*/ 330 h 330"/>
                <a:gd name="T2" fmla="*/ 56 w 618"/>
                <a:gd name="T3" fmla="*/ 246 h 330"/>
                <a:gd name="T4" fmla="*/ 73 w 618"/>
                <a:gd name="T5" fmla="*/ 263 h 330"/>
                <a:gd name="T6" fmla="*/ 130 w 618"/>
                <a:gd name="T7" fmla="*/ 234 h 330"/>
                <a:gd name="T8" fmla="*/ 73 w 618"/>
                <a:gd name="T9" fmla="*/ 111 h 330"/>
                <a:gd name="T10" fmla="*/ 0 w 618"/>
                <a:gd name="T11" fmla="*/ 48 h 330"/>
                <a:gd name="T12" fmla="*/ 8 w 618"/>
                <a:gd name="T13" fmla="*/ 21 h 330"/>
                <a:gd name="T14" fmla="*/ 84 w 618"/>
                <a:gd name="T15" fmla="*/ 25 h 330"/>
                <a:gd name="T16" fmla="*/ 161 w 618"/>
                <a:gd name="T17" fmla="*/ 84 h 330"/>
                <a:gd name="T18" fmla="*/ 292 w 618"/>
                <a:gd name="T19" fmla="*/ 13 h 330"/>
                <a:gd name="T20" fmla="*/ 295 w 618"/>
                <a:gd name="T21" fmla="*/ 17 h 330"/>
                <a:gd name="T22" fmla="*/ 286 w 618"/>
                <a:gd name="T23" fmla="*/ 38 h 330"/>
                <a:gd name="T24" fmla="*/ 286 w 618"/>
                <a:gd name="T25" fmla="*/ 50 h 330"/>
                <a:gd name="T26" fmla="*/ 297 w 618"/>
                <a:gd name="T27" fmla="*/ 58 h 330"/>
                <a:gd name="T28" fmla="*/ 309 w 618"/>
                <a:gd name="T29" fmla="*/ 63 h 330"/>
                <a:gd name="T30" fmla="*/ 320 w 618"/>
                <a:gd name="T31" fmla="*/ 61 h 330"/>
                <a:gd name="T32" fmla="*/ 334 w 618"/>
                <a:gd name="T33" fmla="*/ 54 h 330"/>
                <a:gd name="T34" fmla="*/ 343 w 618"/>
                <a:gd name="T35" fmla="*/ 58 h 330"/>
                <a:gd name="T36" fmla="*/ 347 w 618"/>
                <a:gd name="T37" fmla="*/ 63 h 330"/>
                <a:gd name="T38" fmla="*/ 355 w 618"/>
                <a:gd name="T39" fmla="*/ 63 h 330"/>
                <a:gd name="T40" fmla="*/ 361 w 618"/>
                <a:gd name="T41" fmla="*/ 58 h 330"/>
                <a:gd name="T42" fmla="*/ 366 w 618"/>
                <a:gd name="T43" fmla="*/ 58 h 330"/>
                <a:gd name="T44" fmla="*/ 372 w 618"/>
                <a:gd name="T45" fmla="*/ 56 h 330"/>
                <a:gd name="T46" fmla="*/ 480 w 618"/>
                <a:gd name="T47" fmla="*/ 37 h 330"/>
                <a:gd name="T48" fmla="*/ 503 w 618"/>
                <a:gd name="T49" fmla="*/ 56 h 330"/>
                <a:gd name="T50" fmla="*/ 595 w 618"/>
                <a:gd name="T51" fmla="*/ 0 h 330"/>
                <a:gd name="T52" fmla="*/ 618 w 618"/>
                <a:gd name="T53" fmla="*/ 61 h 330"/>
                <a:gd name="T54" fmla="*/ 524 w 618"/>
                <a:gd name="T55" fmla="*/ 104 h 330"/>
                <a:gd name="T56" fmla="*/ 522 w 618"/>
                <a:gd name="T57" fmla="*/ 163 h 330"/>
                <a:gd name="T58" fmla="*/ 443 w 618"/>
                <a:gd name="T59" fmla="*/ 221 h 330"/>
                <a:gd name="T60" fmla="*/ 411 w 618"/>
                <a:gd name="T61" fmla="*/ 265 h 330"/>
                <a:gd name="T62" fmla="*/ 328 w 618"/>
                <a:gd name="T63" fmla="*/ 207 h 330"/>
                <a:gd name="T64" fmla="*/ 223 w 618"/>
                <a:gd name="T65" fmla="*/ 248 h 330"/>
                <a:gd name="T66" fmla="*/ 213 w 618"/>
                <a:gd name="T67" fmla="*/ 324 h 330"/>
                <a:gd name="T68" fmla="*/ 67 w 618"/>
                <a:gd name="T69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18" h="330">
                  <a:moveTo>
                    <a:pt x="67" y="330"/>
                  </a:moveTo>
                  <a:lnTo>
                    <a:pt x="56" y="246"/>
                  </a:lnTo>
                  <a:lnTo>
                    <a:pt x="73" y="263"/>
                  </a:lnTo>
                  <a:lnTo>
                    <a:pt x="130" y="234"/>
                  </a:lnTo>
                  <a:lnTo>
                    <a:pt x="73" y="111"/>
                  </a:lnTo>
                  <a:lnTo>
                    <a:pt x="0" y="48"/>
                  </a:lnTo>
                  <a:lnTo>
                    <a:pt x="8" y="21"/>
                  </a:lnTo>
                  <a:lnTo>
                    <a:pt x="84" y="25"/>
                  </a:lnTo>
                  <a:lnTo>
                    <a:pt x="161" y="84"/>
                  </a:lnTo>
                  <a:lnTo>
                    <a:pt x="292" y="13"/>
                  </a:lnTo>
                  <a:lnTo>
                    <a:pt x="295" y="17"/>
                  </a:lnTo>
                  <a:lnTo>
                    <a:pt x="286" y="38"/>
                  </a:lnTo>
                  <a:lnTo>
                    <a:pt x="286" y="50"/>
                  </a:lnTo>
                  <a:lnTo>
                    <a:pt x="297" y="58"/>
                  </a:lnTo>
                  <a:lnTo>
                    <a:pt x="309" y="63"/>
                  </a:lnTo>
                  <a:lnTo>
                    <a:pt x="320" y="61"/>
                  </a:lnTo>
                  <a:lnTo>
                    <a:pt x="334" y="54"/>
                  </a:lnTo>
                  <a:lnTo>
                    <a:pt x="343" y="58"/>
                  </a:lnTo>
                  <a:lnTo>
                    <a:pt x="347" y="63"/>
                  </a:lnTo>
                  <a:lnTo>
                    <a:pt x="355" y="63"/>
                  </a:lnTo>
                  <a:lnTo>
                    <a:pt x="361" y="58"/>
                  </a:lnTo>
                  <a:lnTo>
                    <a:pt x="366" y="58"/>
                  </a:lnTo>
                  <a:lnTo>
                    <a:pt x="372" y="56"/>
                  </a:lnTo>
                  <a:lnTo>
                    <a:pt x="480" y="37"/>
                  </a:lnTo>
                  <a:lnTo>
                    <a:pt x="503" y="56"/>
                  </a:lnTo>
                  <a:lnTo>
                    <a:pt x="595" y="0"/>
                  </a:lnTo>
                  <a:lnTo>
                    <a:pt x="618" y="61"/>
                  </a:lnTo>
                  <a:lnTo>
                    <a:pt x="524" y="104"/>
                  </a:lnTo>
                  <a:lnTo>
                    <a:pt x="522" y="163"/>
                  </a:lnTo>
                  <a:lnTo>
                    <a:pt x="443" y="221"/>
                  </a:lnTo>
                  <a:lnTo>
                    <a:pt x="411" y="265"/>
                  </a:lnTo>
                  <a:lnTo>
                    <a:pt x="328" y="207"/>
                  </a:lnTo>
                  <a:lnTo>
                    <a:pt x="223" y="248"/>
                  </a:lnTo>
                  <a:lnTo>
                    <a:pt x="213" y="324"/>
                  </a:lnTo>
                  <a:lnTo>
                    <a:pt x="67" y="330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2" name="Freeform 356"/>
            <p:cNvSpPr>
              <a:spLocks/>
            </p:cNvSpPr>
            <p:nvPr/>
          </p:nvSpPr>
          <p:spPr bwMode="auto">
            <a:xfrm>
              <a:off x="3959225" y="3916363"/>
              <a:ext cx="1111250" cy="490537"/>
            </a:xfrm>
            <a:custGeom>
              <a:avLst/>
              <a:gdLst>
                <a:gd name="T0" fmla="*/ 67 w 618"/>
                <a:gd name="T1" fmla="*/ 330 h 330"/>
                <a:gd name="T2" fmla="*/ 56 w 618"/>
                <a:gd name="T3" fmla="*/ 246 h 330"/>
                <a:gd name="T4" fmla="*/ 73 w 618"/>
                <a:gd name="T5" fmla="*/ 263 h 330"/>
                <a:gd name="T6" fmla="*/ 130 w 618"/>
                <a:gd name="T7" fmla="*/ 234 h 330"/>
                <a:gd name="T8" fmla="*/ 73 w 618"/>
                <a:gd name="T9" fmla="*/ 111 h 330"/>
                <a:gd name="T10" fmla="*/ 0 w 618"/>
                <a:gd name="T11" fmla="*/ 48 h 330"/>
                <a:gd name="T12" fmla="*/ 8 w 618"/>
                <a:gd name="T13" fmla="*/ 21 h 330"/>
                <a:gd name="T14" fmla="*/ 84 w 618"/>
                <a:gd name="T15" fmla="*/ 25 h 330"/>
                <a:gd name="T16" fmla="*/ 161 w 618"/>
                <a:gd name="T17" fmla="*/ 84 h 330"/>
                <a:gd name="T18" fmla="*/ 292 w 618"/>
                <a:gd name="T19" fmla="*/ 13 h 330"/>
                <a:gd name="T20" fmla="*/ 295 w 618"/>
                <a:gd name="T21" fmla="*/ 17 h 330"/>
                <a:gd name="T22" fmla="*/ 286 w 618"/>
                <a:gd name="T23" fmla="*/ 38 h 330"/>
                <a:gd name="T24" fmla="*/ 286 w 618"/>
                <a:gd name="T25" fmla="*/ 50 h 330"/>
                <a:gd name="T26" fmla="*/ 297 w 618"/>
                <a:gd name="T27" fmla="*/ 58 h 330"/>
                <a:gd name="T28" fmla="*/ 309 w 618"/>
                <a:gd name="T29" fmla="*/ 63 h 330"/>
                <a:gd name="T30" fmla="*/ 320 w 618"/>
                <a:gd name="T31" fmla="*/ 61 h 330"/>
                <a:gd name="T32" fmla="*/ 334 w 618"/>
                <a:gd name="T33" fmla="*/ 54 h 330"/>
                <a:gd name="T34" fmla="*/ 343 w 618"/>
                <a:gd name="T35" fmla="*/ 58 h 330"/>
                <a:gd name="T36" fmla="*/ 347 w 618"/>
                <a:gd name="T37" fmla="*/ 63 h 330"/>
                <a:gd name="T38" fmla="*/ 355 w 618"/>
                <a:gd name="T39" fmla="*/ 63 h 330"/>
                <a:gd name="T40" fmla="*/ 361 w 618"/>
                <a:gd name="T41" fmla="*/ 58 h 330"/>
                <a:gd name="T42" fmla="*/ 366 w 618"/>
                <a:gd name="T43" fmla="*/ 58 h 330"/>
                <a:gd name="T44" fmla="*/ 372 w 618"/>
                <a:gd name="T45" fmla="*/ 56 h 330"/>
                <a:gd name="T46" fmla="*/ 480 w 618"/>
                <a:gd name="T47" fmla="*/ 37 h 330"/>
                <a:gd name="T48" fmla="*/ 503 w 618"/>
                <a:gd name="T49" fmla="*/ 56 h 330"/>
                <a:gd name="T50" fmla="*/ 595 w 618"/>
                <a:gd name="T51" fmla="*/ 0 h 330"/>
                <a:gd name="T52" fmla="*/ 618 w 618"/>
                <a:gd name="T53" fmla="*/ 61 h 330"/>
                <a:gd name="T54" fmla="*/ 524 w 618"/>
                <a:gd name="T55" fmla="*/ 104 h 330"/>
                <a:gd name="T56" fmla="*/ 522 w 618"/>
                <a:gd name="T57" fmla="*/ 163 h 330"/>
                <a:gd name="T58" fmla="*/ 443 w 618"/>
                <a:gd name="T59" fmla="*/ 221 h 330"/>
                <a:gd name="T60" fmla="*/ 411 w 618"/>
                <a:gd name="T61" fmla="*/ 265 h 330"/>
                <a:gd name="T62" fmla="*/ 328 w 618"/>
                <a:gd name="T63" fmla="*/ 207 h 330"/>
                <a:gd name="T64" fmla="*/ 223 w 618"/>
                <a:gd name="T65" fmla="*/ 248 h 330"/>
                <a:gd name="T66" fmla="*/ 213 w 618"/>
                <a:gd name="T67" fmla="*/ 324 h 330"/>
                <a:gd name="T68" fmla="*/ 67 w 618"/>
                <a:gd name="T69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18" h="330">
                  <a:moveTo>
                    <a:pt x="67" y="330"/>
                  </a:moveTo>
                  <a:lnTo>
                    <a:pt x="56" y="246"/>
                  </a:lnTo>
                  <a:lnTo>
                    <a:pt x="73" y="263"/>
                  </a:lnTo>
                  <a:lnTo>
                    <a:pt x="130" y="234"/>
                  </a:lnTo>
                  <a:lnTo>
                    <a:pt x="73" y="111"/>
                  </a:lnTo>
                  <a:lnTo>
                    <a:pt x="0" y="48"/>
                  </a:lnTo>
                  <a:lnTo>
                    <a:pt x="8" y="21"/>
                  </a:lnTo>
                  <a:lnTo>
                    <a:pt x="84" y="25"/>
                  </a:lnTo>
                  <a:lnTo>
                    <a:pt x="161" y="84"/>
                  </a:lnTo>
                  <a:lnTo>
                    <a:pt x="292" y="13"/>
                  </a:lnTo>
                  <a:lnTo>
                    <a:pt x="295" y="17"/>
                  </a:lnTo>
                  <a:lnTo>
                    <a:pt x="286" y="38"/>
                  </a:lnTo>
                  <a:lnTo>
                    <a:pt x="286" y="50"/>
                  </a:lnTo>
                  <a:lnTo>
                    <a:pt x="297" y="58"/>
                  </a:lnTo>
                  <a:lnTo>
                    <a:pt x="309" y="63"/>
                  </a:lnTo>
                  <a:lnTo>
                    <a:pt x="320" y="61"/>
                  </a:lnTo>
                  <a:lnTo>
                    <a:pt x="334" y="54"/>
                  </a:lnTo>
                  <a:lnTo>
                    <a:pt x="343" y="58"/>
                  </a:lnTo>
                  <a:lnTo>
                    <a:pt x="347" y="63"/>
                  </a:lnTo>
                  <a:lnTo>
                    <a:pt x="355" y="63"/>
                  </a:lnTo>
                  <a:lnTo>
                    <a:pt x="361" y="58"/>
                  </a:lnTo>
                  <a:lnTo>
                    <a:pt x="366" y="58"/>
                  </a:lnTo>
                  <a:lnTo>
                    <a:pt x="372" y="56"/>
                  </a:lnTo>
                  <a:lnTo>
                    <a:pt x="480" y="37"/>
                  </a:lnTo>
                  <a:lnTo>
                    <a:pt x="503" y="56"/>
                  </a:lnTo>
                  <a:lnTo>
                    <a:pt x="595" y="0"/>
                  </a:lnTo>
                  <a:lnTo>
                    <a:pt x="618" y="61"/>
                  </a:lnTo>
                  <a:lnTo>
                    <a:pt x="524" y="104"/>
                  </a:lnTo>
                  <a:lnTo>
                    <a:pt x="522" y="163"/>
                  </a:lnTo>
                  <a:lnTo>
                    <a:pt x="443" y="221"/>
                  </a:lnTo>
                  <a:lnTo>
                    <a:pt x="411" y="265"/>
                  </a:lnTo>
                  <a:lnTo>
                    <a:pt x="328" y="207"/>
                  </a:lnTo>
                  <a:lnTo>
                    <a:pt x="223" y="248"/>
                  </a:lnTo>
                  <a:lnTo>
                    <a:pt x="213" y="324"/>
                  </a:lnTo>
                  <a:lnTo>
                    <a:pt x="67" y="330"/>
                  </a:lnTo>
                </a:path>
              </a:pathLst>
            </a:custGeom>
            <a:solidFill>
              <a:srgbClr val="94165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3" name="Freeform 357"/>
            <p:cNvSpPr>
              <a:spLocks/>
            </p:cNvSpPr>
            <p:nvPr/>
          </p:nvSpPr>
          <p:spPr bwMode="auto">
            <a:xfrm>
              <a:off x="3119438" y="3224213"/>
              <a:ext cx="1071562" cy="1100137"/>
            </a:xfrm>
            <a:custGeom>
              <a:avLst/>
              <a:gdLst>
                <a:gd name="T0" fmla="*/ 131 w 593"/>
                <a:gd name="T1" fmla="*/ 654 h 743"/>
                <a:gd name="T2" fmla="*/ 0 w 593"/>
                <a:gd name="T3" fmla="*/ 549 h 743"/>
                <a:gd name="T4" fmla="*/ 91 w 593"/>
                <a:gd name="T5" fmla="*/ 518 h 743"/>
                <a:gd name="T6" fmla="*/ 169 w 593"/>
                <a:gd name="T7" fmla="*/ 554 h 743"/>
                <a:gd name="T8" fmla="*/ 181 w 593"/>
                <a:gd name="T9" fmla="*/ 551 h 743"/>
                <a:gd name="T10" fmla="*/ 196 w 593"/>
                <a:gd name="T11" fmla="*/ 551 h 743"/>
                <a:gd name="T12" fmla="*/ 208 w 593"/>
                <a:gd name="T13" fmla="*/ 545 h 743"/>
                <a:gd name="T14" fmla="*/ 221 w 593"/>
                <a:gd name="T15" fmla="*/ 545 h 743"/>
                <a:gd name="T16" fmla="*/ 236 w 593"/>
                <a:gd name="T17" fmla="*/ 541 h 743"/>
                <a:gd name="T18" fmla="*/ 254 w 593"/>
                <a:gd name="T19" fmla="*/ 541 h 743"/>
                <a:gd name="T20" fmla="*/ 271 w 593"/>
                <a:gd name="T21" fmla="*/ 533 h 743"/>
                <a:gd name="T22" fmla="*/ 283 w 593"/>
                <a:gd name="T23" fmla="*/ 533 h 743"/>
                <a:gd name="T24" fmla="*/ 317 w 593"/>
                <a:gd name="T25" fmla="*/ 428 h 743"/>
                <a:gd name="T26" fmla="*/ 265 w 593"/>
                <a:gd name="T27" fmla="*/ 391 h 743"/>
                <a:gd name="T28" fmla="*/ 258 w 593"/>
                <a:gd name="T29" fmla="*/ 338 h 743"/>
                <a:gd name="T30" fmla="*/ 165 w 593"/>
                <a:gd name="T31" fmla="*/ 284 h 743"/>
                <a:gd name="T32" fmla="*/ 171 w 593"/>
                <a:gd name="T33" fmla="*/ 272 h 743"/>
                <a:gd name="T34" fmla="*/ 181 w 593"/>
                <a:gd name="T35" fmla="*/ 251 h 743"/>
                <a:gd name="T36" fmla="*/ 185 w 593"/>
                <a:gd name="T37" fmla="*/ 242 h 743"/>
                <a:gd name="T38" fmla="*/ 196 w 593"/>
                <a:gd name="T39" fmla="*/ 224 h 743"/>
                <a:gd name="T40" fmla="*/ 210 w 593"/>
                <a:gd name="T41" fmla="*/ 217 h 743"/>
                <a:gd name="T42" fmla="*/ 236 w 593"/>
                <a:gd name="T43" fmla="*/ 207 h 743"/>
                <a:gd name="T44" fmla="*/ 254 w 593"/>
                <a:gd name="T45" fmla="*/ 205 h 743"/>
                <a:gd name="T46" fmla="*/ 256 w 593"/>
                <a:gd name="T47" fmla="*/ 134 h 743"/>
                <a:gd name="T48" fmla="*/ 292 w 593"/>
                <a:gd name="T49" fmla="*/ 90 h 743"/>
                <a:gd name="T50" fmla="*/ 313 w 593"/>
                <a:gd name="T51" fmla="*/ 0 h 743"/>
                <a:gd name="T52" fmla="*/ 430 w 593"/>
                <a:gd name="T53" fmla="*/ 77 h 743"/>
                <a:gd name="T54" fmla="*/ 369 w 593"/>
                <a:gd name="T55" fmla="*/ 157 h 743"/>
                <a:gd name="T56" fmla="*/ 386 w 593"/>
                <a:gd name="T57" fmla="*/ 269 h 743"/>
                <a:gd name="T58" fmla="*/ 357 w 593"/>
                <a:gd name="T59" fmla="*/ 286 h 743"/>
                <a:gd name="T60" fmla="*/ 365 w 593"/>
                <a:gd name="T61" fmla="*/ 378 h 743"/>
                <a:gd name="T62" fmla="*/ 426 w 593"/>
                <a:gd name="T63" fmla="*/ 487 h 743"/>
                <a:gd name="T64" fmla="*/ 471 w 593"/>
                <a:gd name="T65" fmla="*/ 491 h 743"/>
                <a:gd name="T66" fmla="*/ 463 w 593"/>
                <a:gd name="T67" fmla="*/ 518 h 743"/>
                <a:gd name="T68" fmla="*/ 536 w 593"/>
                <a:gd name="T69" fmla="*/ 581 h 743"/>
                <a:gd name="T70" fmla="*/ 593 w 593"/>
                <a:gd name="T71" fmla="*/ 704 h 743"/>
                <a:gd name="T72" fmla="*/ 536 w 593"/>
                <a:gd name="T73" fmla="*/ 733 h 743"/>
                <a:gd name="T74" fmla="*/ 519 w 593"/>
                <a:gd name="T75" fmla="*/ 716 h 743"/>
                <a:gd name="T76" fmla="*/ 511 w 593"/>
                <a:gd name="T77" fmla="*/ 639 h 743"/>
                <a:gd name="T78" fmla="*/ 484 w 593"/>
                <a:gd name="T79" fmla="*/ 633 h 743"/>
                <a:gd name="T80" fmla="*/ 428 w 593"/>
                <a:gd name="T81" fmla="*/ 714 h 743"/>
                <a:gd name="T82" fmla="*/ 361 w 593"/>
                <a:gd name="T83" fmla="*/ 743 h 743"/>
                <a:gd name="T84" fmla="*/ 192 w 593"/>
                <a:gd name="T85" fmla="*/ 735 h 743"/>
                <a:gd name="T86" fmla="*/ 177 w 593"/>
                <a:gd name="T87" fmla="*/ 712 h 743"/>
                <a:gd name="T88" fmla="*/ 190 w 593"/>
                <a:gd name="T89" fmla="*/ 693 h 743"/>
                <a:gd name="T90" fmla="*/ 156 w 593"/>
                <a:gd name="T91" fmla="*/ 643 h 743"/>
                <a:gd name="T92" fmla="*/ 131 w 593"/>
                <a:gd name="T93" fmla="*/ 654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93" h="743">
                  <a:moveTo>
                    <a:pt x="131" y="654"/>
                  </a:moveTo>
                  <a:lnTo>
                    <a:pt x="0" y="549"/>
                  </a:lnTo>
                  <a:lnTo>
                    <a:pt x="91" y="518"/>
                  </a:lnTo>
                  <a:lnTo>
                    <a:pt x="169" y="554"/>
                  </a:lnTo>
                  <a:lnTo>
                    <a:pt x="181" y="551"/>
                  </a:lnTo>
                  <a:lnTo>
                    <a:pt x="196" y="551"/>
                  </a:lnTo>
                  <a:lnTo>
                    <a:pt x="208" y="545"/>
                  </a:lnTo>
                  <a:lnTo>
                    <a:pt x="221" y="545"/>
                  </a:lnTo>
                  <a:lnTo>
                    <a:pt x="236" y="541"/>
                  </a:lnTo>
                  <a:lnTo>
                    <a:pt x="254" y="541"/>
                  </a:lnTo>
                  <a:lnTo>
                    <a:pt x="271" y="533"/>
                  </a:lnTo>
                  <a:lnTo>
                    <a:pt x="283" y="533"/>
                  </a:lnTo>
                  <a:lnTo>
                    <a:pt x="317" y="428"/>
                  </a:lnTo>
                  <a:lnTo>
                    <a:pt x="265" y="391"/>
                  </a:lnTo>
                  <a:lnTo>
                    <a:pt x="258" y="338"/>
                  </a:lnTo>
                  <a:lnTo>
                    <a:pt x="165" y="284"/>
                  </a:lnTo>
                  <a:lnTo>
                    <a:pt x="171" y="272"/>
                  </a:lnTo>
                  <a:lnTo>
                    <a:pt x="181" y="251"/>
                  </a:lnTo>
                  <a:lnTo>
                    <a:pt x="185" y="242"/>
                  </a:lnTo>
                  <a:lnTo>
                    <a:pt x="196" y="224"/>
                  </a:lnTo>
                  <a:lnTo>
                    <a:pt x="210" y="217"/>
                  </a:lnTo>
                  <a:lnTo>
                    <a:pt x="236" y="207"/>
                  </a:lnTo>
                  <a:lnTo>
                    <a:pt x="254" y="205"/>
                  </a:lnTo>
                  <a:lnTo>
                    <a:pt x="256" y="134"/>
                  </a:lnTo>
                  <a:lnTo>
                    <a:pt x="292" y="90"/>
                  </a:lnTo>
                  <a:lnTo>
                    <a:pt x="313" y="0"/>
                  </a:lnTo>
                  <a:lnTo>
                    <a:pt x="430" y="77"/>
                  </a:lnTo>
                  <a:lnTo>
                    <a:pt x="369" y="157"/>
                  </a:lnTo>
                  <a:lnTo>
                    <a:pt x="386" y="269"/>
                  </a:lnTo>
                  <a:lnTo>
                    <a:pt x="357" y="286"/>
                  </a:lnTo>
                  <a:lnTo>
                    <a:pt x="365" y="378"/>
                  </a:lnTo>
                  <a:lnTo>
                    <a:pt x="426" y="487"/>
                  </a:lnTo>
                  <a:lnTo>
                    <a:pt x="471" y="491"/>
                  </a:lnTo>
                  <a:lnTo>
                    <a:pt x="463" y="518"/>
                  </a:lnTo>
                  <a:lnTo>
                    <a:pt x="536" y="581"/>
                  </a:lnTo>
                  <a:lnTo>
                    <a:pt x="593" y="704"/>
                  </a:lnTo>
                  <a:lnTo>
                    <a:pt x="536" y="733"/>
                  </a:lnTo>
                  <a:lnTo>
                    <a:pt x="519" y="716"/>
                  </a:lnTo>
                  <a:lnTo>
                    <a:pt x="511" y="639"/>
                  </a:lnTo>
                  <a:lnTo>
                    <a:pt x="484" y="633"/>
                  </a:lnTo>
                  <a:lnTo>
                    <a:pt x="428" y="714"/>
                  </a:lnTo>
                  <a:lnTo>
                    <a:pt x="361" y="743"/>
                  </a:lnTo>
                  <a:lnTo>
                    <a:pt x="192" y="735"/>
                  </a:lnTo>
                  <a:lnTo>
                    <a:pt x="177" y="712"/>
                  </a:lnTo>
                  <a:lnTo>
                    <a:pt x="190" y="693"/>
                  </a:lnTo>
                  <a:lnTo>
                    <a:pt x="156" y="643"/>
                  </a:lnTo>
                  <a:lnTo>
                    <a:pt x="131" y="654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4" name="Freeform 358"/>
            <p:cNvSpPr>
              <a:spLocks/>
            </p:cNvSpPr>
            <p:nvPr/>
          </p:nvSpPr>
          <p:spPr bwMode="auto">
            <a:xfrm>
              <a:off x="2170113" y="3751263"/>
              <a:ext cx="682625" cy="663575"/>
            </a:xfrm>
            <a:custGeom>
              <a:avLst/>
              <a:gdLst>
                <a:gd name="T0" fmla="*/ 0 w 376"/>
                <a:gd name="T1" fmla="*/ 88 h 449"/>
                <a:gd name="T2" fmla="*/ 86 w 376"/>
                <a:gd name="T3" fmla="*/ 0 h 449"/>
                <a:gd name="T4" fmla="*/ 163 w 376"/>
                <a:gd name="T5" fmla="*/ 26 h 449"/>
                <a:gd name="T6" fmla="*/ 276 w 376"/>
                <a:gd name="T7" fmla="*/ 193 h 449"/>
                <a:gd name="T8" fmla="*/ 301 w 376"/>
                <a:gd name="T9" fmla="*/ 226 h 449"/>
                <a:gd name="T10" fmla="*/ 376 w 376"/>
                <a:gd name="T11" fmla="*/ 255 h 449"/>
                <a:gd name="T12" fmla="*/ 366 w 376"/>
                <a:gd name="T13" fmla="*/ 264 h 449"/>
                <a:gd name="T14" fmla="*/ 364 w 376"/>
                <a:gd name="T15" fmla="*/ 278 h 449"/>
                <a:gd name="T16" fmla="*/ 358 w 376"/>
                <a:gd name="T17" fmla="*/ 301 h 449"/>
                <a:gd name="T18" fmla="*/ 357 w 376"/>
                <a:gd name="T19" fmla="*/ 316 h 449"/>
                <a:gd name="T20" fmla="*/ 341 w 376"/>
                <a:gd name="T21" fmla="*/ 322 h 449"/>
                <a:gd name="T22" fmla="*/ 322 w 376"/>
                <a:gd name="T23" fmla="*/ 326 h 449"/>
                <a:gd name="T24" fmla="*/ 309 w 376"/>
                <a:gd name="T25" fmla="*/ 335 h 449"/>
                <a:gd name="T26" fmla="*/ 287 w 376"/>
                <a:gd name="T27" fmla="*/ 353 h 449"/>
                <a:gd name="T28" fmla="*/ 261 w 376"/>
                <a:gd name="T29" fmla="*/ 374 h 449"/>
                <a:gd name="T30" fmla="*/ 245 w 376"/>
                <a:gd name="T31" fmla="*/ 383 h 449"/>
                <a:gd name="T32" fmla="*/ 236 w 376"/>
                <a:gd name="T33" fmla="*/ 410 h 449"/>
                <a:gd name="T34" fmla="*/ 216 w 376"/>
                <a:gd name="T35" fmla="*/ 426 h 449"/>
                <a:gd name="T36" fmla="*/ 190 w 376"/>
                <a:gd name="T37" fmla="*/ 441 h 449"/>
                <a:gd name="T38" fmla="*/ 157 w 376"/>
                <a:gd name="T39" fmla="*/ 443 h 449"/>
                <a:gd name="T40" fmla="*/ 111 w 376"/>
                <a:gd name="T41" fmla="*/ 439 h 449"/>
                <a:gd name="T42" fmla="*/ 86 w 376"/>
                <a:gd name="T43" fmla="*/ 435 h 449"/>
                <a:gd name="T44" fmla="*/ 51 w 376"/>
                <a:gd name="T45" fmla="*/ 449 h 449"/>
                <a:gd name="T46" fmla="*/ 42 w 376"/>
                <a:gd name="T47" fmla="*/ 426 h 449"/>
                <a:gd name="T48" fmla="*/ 23 w 376"/>
                <a:gd name="T49" fmla="*/ 370 h 449"/>
                <a:gd name="T50" fmla="*/ 21 w 376"/>
                <a:gd name="T51" fmla="*/ 353 h 449"/>
                <a:gd name="T52" fmla="*/ 120 w 376"/>
                <a:gd name="T53" fmla="*/ 253 h 449"/>
                <a:gd name="T54" fmla="*/ 90 w 376"/>
                <a:gd name="T55" fmla="*/ 224 h 449"/>
                <a:gd name="T56" fmla="*/ 61 w 376"/>
                <a:gd name="T57" fmla="*/ 209 h 449"/>
                <a:gd name="T58" fmla="*/ 32 w 376"/>
                <a:gd name="T59" fmla="*/ 149 h 449"/>
                <a:gd name="T60" fmla="*/ 15 w 376"/>
                <a:gd name="T61" fmla="*/ 105 h 449"/>
                <a:gd name="T62" fmla="*/ 0 w 376"/>
                <a:gd name="T63" fmla="*/ 88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76" h="449">
                  <a:moveTo>
                    <a:pt x="0" y="88"/>
                  </a:moveTo>
                  <a:lnTo>
                    <a:pt x="86" y="0"/>
                  </a:lnTo>
                  <a:lnTo>
                    <a:pt x="163" y="26"/>
                  </a:lnTo>
                  <a:lnTo>
                    <a:pt x="276" y="193"/>
                  </a:lnTo>
                  <a:lnTo>
                    <a:pt x="301" y="226"/>
                  </a:lnTo>
                  <a:lnTo>
                    <a:pt x="376" y="255"/>
                  </a:lnTo>
                  <a:lnTo>
                    <a:pt x="366" y="264"/>
                  </a:lnTo>
                  <a:lnTo>
                    <a:pt x="364" y="278"/>
                  </a:lnTo>
                  <a:lnTo>
                    <a:pt x="358" y="301"/>
                  </a:lnTo>
                  <a:lnTo>
                    <a:pt x="357" y="316"/>
                  </a:lnTo>
                  <a:lnTo>
                    <a:pt x="341" y="322"/>
                  </a:lnTo>
                  <a:lnTo>
                    <a:pt x="322" y="326"/>
                  </a:lnTo>
                  <a:lnTo>
                    <a:pt x="309" y="335"/>
                  </a:lnTo>
                  <a:lnTo>
                    <a:pt x="287" y="353"/>
                  </a:lnTo>
                  <a:lnTo>
                    <a:pt x="261" y="374"/>
                  </a:lnTo>
                  <a:lnTo>
                    <a:pt x="245" y="383"/>
                  </a:lnTo>
                  <a:lnTo>
                    <a:pt x="236" y="410"/>
                  </a:lnTo>
                  <a:lnTo>
                    <a:pt x="216" y="426"/>
                  </a:lnTo>
                  <a:lnTo>
                    <a:pt x="190" y="441"/>
                  </a:lnTo>
                  <a:lnTo>
                    <a:pt x="157" y="443"/>
                  </a:lnTo>
                  <a:lnTo>
                    <a:pt x="111" y="439"/>
                  </a:lnTo>
                  <a:lnTo>
                    <a:pt x="86" y="435"/>
                  </a:lnTo>
                  <a:lnTo>
                    <a:pt x="51" y="449"/>
                  </a:lnTo>
                  <a:lnTo>
                    <a:pt x="42" y="426"/>
                  </a:lnTo>
                  <a:lnTo>
                    <a:pt x="23" y="370"/>
                  </a:lnTo>
                  <a:lnTo>
                    <a:pt x="21" y="353"/>
                  </a:lnTo>
                  <a:lnTo>
                    <a:pt x="120" y="253"/>
                  </a:lnTo>
                  <a:lnTo>
                    <a:pt x="90" y="224"/>
                  </a:lnTo>
                  <a:lnTo>
                    <a:pt x="61" y="209"/>
                  </a:lnTo>
                  <a:lnTo>
                    <a:pt x="32" y="149"/>
                  </a:lnTo>
                  <a:lnTo>
                    <a:pt x="15" y="105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5" name="Freeform 359"/>
            <p:cNvSpPr>
              <a:spLocks/>
            </p:cNvSpPr>
            <p:nvPr/>
          </p:nvSpPr>
          <p:spPr bwMode="auto">
            <a:xfrm>
              <a:off x="3079750" y="3414713"/>
              <a:ext cx="619125" cy="623887"/>
            </a:xfrm>
            <a:custGeom>
              <a:avLst/>
              <a:gdLst>
                <a:gd name="T0" fmla="*/ 0 w 342"/>
                <a:gd name="T1" fmla="*/ 256 h 426"/>
                <a:gd name="T2" fmla="*/ 56 w 342"/>
                <a:gd name="T3" fmla="*/ 281 h 426"/>
                <a:gd name="T4" fmla="*/ 14 w 342"/>
                <a:gd name="T5" fmla="*/ 350 h 426"/>
                <a:gd name="T6" fmla="*/ 25 w 342"/>
                <a:gd name="T7" fmla="*/ 421 h 426"/>
                <a:gd name="T8" fmla="*/ 116 w 342"/>
                <a:gd name="T9" fmla="*/ 390 h 426"/>
                <a:gd name="T10" fmla="*/ 194 w 342"/>
                <a:gd name="T11" fmla="*/ 426 h 426"/>
                <a:gd name="T12" fmla="*/ 206 w 342"/>
                <a:gd name="T13" fmla="*/ 423 h 426"/>
                <a:gd name="T14" fmla="*/ 221 w 342"/>
                <a:gd name="T15" fmla="*/ 423 h 426"/>
                <a:gd name="T16" fmla="*/ 233 w 342"/>
                <a:gd name="T17" fmla="*/ 417 h 426"/>
                <a:gd name="T18" fmla="*/ 246 w 342"/>
                <a:gd name="T19" fmla="*/ 417 h 426"/>
                <a:gd name="T20" fmla="*/ 261 w 342"/>
                <a:gd name="T21" fmla="*/ 413 h 426"/>
                <a:gd name="T22" fmla="*/ 279 w 342"/>
                <a:gd name="T23" fmla="*/ 413 h 426"/>
                <a:gd name="T24" fmla="*/ 296 w 342"/>
                <a:gd name="T25" fmla="*/ 405 h 426"/>
                <a:gd name="T26" fmla="*/ 308 w 342"/>
                <a:gd name="T27" fmla="*/ 405 h 426"/>
                <a:gd name="T28" fmla="*/ 342 w 342"/>
                <a:gd name="T29" fmla="*/ 300 h 426"/>
                <a:gd name="T30" fmla="*/ 290 w 342"/>
                <a:gd name="T31" fmla="*/ 263 h 426"/>
                <a:gd name="T32" fmla="*/ 283 w 342"/>
                <a:gd name="T33" fmla="*/ 210 h 426"/>
                <a:gd name="T34" fmla="*/ 190 w 342"/>
                <a:gd name="T35" fmla="*/ 156 h 426"/>
                <a:gd name="T36" fmla="*/ 154 w 342"/>
                <a:gd name="T37" fmla="*/ 135 h 426"/>
                <a:gd name="T38" fmla="*/ 171 w 342"/>
                <a:gd name="T39" fmla="*/ 87 h 426"/>
                <a:gd name="T40" fmla="*/ 150 w 342"/>
                <a:gd name="T41" fmla="*/ 18 h 426"/>
                <a:gd name="T42" fmla="*/ 104 w 342"/>
                <a:gd name="T43" fmla="*/ 0 h 426"/>
                <a:gd name="T44" fmla="*/ 108 w 342"/>
                <a:gd name="T45" fmla="*/ 102 h 426"/>
                <a:gd name="T46" fmla="*/ 108 w 342"/>
                <a:gd name="T47" fmla="*/ 137 h 426"/>
                <a:gd name="T48" fmla="*/ 54 w 342"/>
                <a:gd name="T49" fmla="*/ 141 h 426"/>
                <a:gd name="T50" fmla="*/ 4 w 342"/>
                <a:gd name="T51" fmla="*/ 189 h 426"/>
                <a:gd name="T52" fmla="*/ 0 w 342"/>
                <a:gd name="T53" fmla="*/ 25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426">
                  <a:moveTo>
                    <a:pt x="0" y="256"/>
                  </a:moveTo>
                  <a:lnTo>
                    <a:pt x="56" y="281"/>
                  </a:lnTo>
                  <a:lnTo>
                    <a:pt x="14" y="350"/>
                  </a:lnTo>
                  <a:lnTo>
                    <a:pt x="25" y="421"/>
                  </a:lnTo>
                  <a:lnTo>
                    <a:pt x="116" y="390"/>
                  </a:lnTo>
                  <a:lnTo>
                    <a:pt x="194" y="426"/>
                  </a:lnTo>
                  <a:lnTo>
                    <a:pt x="206" y="423"/>
                  </a:lnTo>
                  <a:lnTo>
                    <a:pt x="221" y="423"/>
                  </a:lnTo>
                  <a:lnTo>
                    <a:pt x="233" y="417"/>
                  </a:lnTo>
                  <a:lnTo>
                    <a:pt x="246" y="417"/>
                  </a:lnTo>
                  <a:lnTo>
                    <a:pt x="261" y="413"/>
                  </a:lnTo>
                  <a:lnTo>
                    <a:pt x="279" y="413"/>
                  </a:lnTo>
                  <a:lnTo>
                    <a:pt x="296" y="405"/>
                  </a:lnTo>
                  <a:lnTo>
                    <a:pt x="308" y="405"/>
                  </a:lnTo>
                  <a:lnTo>
                    <a:pt x="342" y="300"/>
                  </a:lnTo>
                  <a:lnTo>
                    <a:pt x="290" y="263"/>
                  </a:lnTo>
                  <a:lnTo>
                    <a:pt x="283" y="210"/>
                  </a:lnTo>
                  <a:lnTo>
                    <a:pt x="190" y="156"/>
                  </a:lnTo>
                  <a:lnTo>
                    <a:pt x="154" y="135"/>
                  </a:lnTo>
                  <a:lnTo>
                    <a:pt x="171" y="87"/>
                  </a:lnTo>
                  <a:lnTo>
                    <a:pt x="150" y="18"/>
                  </a:lnTo>
                  <a:lnTo>
                    <a:pt x="104" y="0"/>
                  </a:lnTo>
                  <a:lnTo>
                    <a:pt x="108" y="102"/>
                  </a:lnTo>
                  <a:lnTo>
                    <a:pt x="108" y="137"/>
                  </a:lnTo>
                  <a:lnTo>
                    <a:pt x="54" y="141"/>
                  </a:lnTo>
                  <a:lnTo>
                    <a:pt x="4" y="189"/>
                  </a:lnTo>
                  <a:lnTo>
                    <a:pt x="0" y="256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6" name="Freeform 360"/>
            <p:cNvSpPr>
              <a:spLocks/>
            </p:cNvSpPr>
            <p:nvPr/>
          </p:nvSpPr>
          <p:spPr bwMode="auto">
            <a:xfrm>
              <a:off x="1814513" y="3330575"/>
              <a:ext cx="1455737" cy="708025"/>
            </a:xfrm>
            <a:custGeom>
              <a:avLst/>
              <a:gdLst>
                <a:gd name="T0" fmla="*/ 136 w 806"/>
                <a:gd name="T1" fmla="*/ 0 h 483"/>
                <a:gd name="T2" fmla="*/ 175 w 806"/>
                <a:gd name="T3" fmla="*/ 102 h 483"/>
                <a:gd name="T4" fmla="*/ 224 w 806"/>
                <a:gd name="T5" fmla="*/ 109 h 483"/>
                <a:gd name="T6" fmla="*/ 217 w 806"/>
                <a:gd name="T7" fmla="*/ 127 h 483"/>
                <a:gd name="T8" fmla="*/ 219 w 806"/>
                <a:gd name="T9" fmla="*/ 132 h 483"/>
                <a:gd name="T10" fmla="*/ 224 w 806"/>
                <a:gd name="T11" fmla="*/ 138 h 483"/>
                <a:gd name="T12" fmla="*/ 236 w 806"/>
                <a:gd name="T13" fmla="*/ 138 h 483"/>
                <a:gd name="T14" fmla="*/ 242 w 806"/>
                <a:gd name="T15" fmla="*/ 142 h 483"/>
                <a:gd name="T16" fmla="*/ 247 w 806"/>
                <a:gd name="T17" fmla="*/ 155 h 483"/>
                <a:gd name="T18" fmla="*/ 247 w 806"/>
                <a:gd name="T19" fmla="*/ 186 h 483"/>
                <a:gd name="T20" fmla="*/ 253 w 806"/>
                <a:gd name="T21" fmla="*/ 201 h 483"/>
                <a:gd name="T22" fmla="*/ 263 w 806"/>
                <a:gd name="T23" fmla="*/ 213 h 483"/>
                <a:gd name="T24" fmla="*/ 274 w 806"/>
                <a:gd name="T25" fmla="*/ 205 h 483"/>
                <a:gd name="T26" fmla="*/ 320 w 806"/>
                <a:gd name="T27" fmla="*/ 155 h 483"/>
                <a:gd name="T28" fmla="*/ 441 w 806"/>
                <a:gd name="T29" fmla="*/ 159 h 483"/>
                <a:gd name="T30" fmla="*/ 516 w 806"/>
                <a:gd name="T31" fmla="*/ 79 h 483"/>
                <a:gd name="T32" fmla="*/ 629 w 806"/>
                <a:gd name="T33" fmla="*/ 67 h 483"/>
                <a:gd name="T34" fmla="*/ 806 w 806"/>
                <a:gd name="T35" fmla="*/ 159 h 483"/>
                <a:gd name="T36" fmla="*/ 806 w 806"/>
                <a:gd name="T37" fmla="*/ 194 h 483"/>
                <a:gd name="T38" fmla="*/ 752 w 806"/>
                <a:gd name="T39" fmla="*/ 198 h 483"/>
                <a:gd name="T40" fmla="*/ 702 w 806"/>
                <a:gd name="T41" fmla="*/ 246 h 483"/>
                <a:gd name="T42" fmla="*/ 698 w 806"/>
                <a:gd name="T43" fmla="*/ 311 h 483"/>
                <a:gd name="T44" fmla="*/ 647 w 806"/>
                <a:gd name="T45" fmla="*/ 374 h 483"/>
                <a:gd name="T46" fmla="*/ 606 w 806"/>
                <a:gd name="T47" fmla="*/ 338 h 483"/>
                <a:gd name="T48" fmla="*/ 476 w 806"/>
                <a:gd name="T49" fmla="*/ 483 h 483"/>
                <a:gd name="T50" fmla="*/ 361 w 806"/>
                <a:gd name="T51" fmla="*/ 318 h 483"/>
                <a:gd name="T52" fmla="*/ 284 w 806"/>
                <a:gd name="T53" fmla="*/ 292 h 483"/>
                <a:gd name="T54" fmla="*/ 198 w 806"/>
                <a:gd name="T55" fmla="*/ 380 h 483"/>
                <a:gd name="T56" fmla="*/ 184 w 806"/>
                <a:gd name="T57" fmla="*/ 365 h 483"/>
                <a:gd name="T58" fmla="*/ 119 w 806"/>
                <a:gd name="T59" fmla="*/ 365 h 483"/>
                <a:gd name="T60" fmla="*/ 40 w 806"/>
                <a:gd name="T61" fmla="*/ 378 h 483"/>
                <a:gd name="T62" fmla="*/ 25 w 806"/>
                <a:gd name="T63" fmla="*/ 389 h 483"/>
                <a:gd name="T64" fmla="*/ 0 w 806"/>
                <a:gd name="T65" fmla="*/ 345 h 483"/>
                <a:gd name="T66" fmla="*/ 6 w 806"/>
                <a:gd name="T67" fmla="*/ 111 h 483"/>
                <a:gd name="T68" fmla="*/ 136 w 806"/>
                <a:gd name="T69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06" h="483">
                  <a:moveTo>
                    <a:pt x="136" y="0"/>
                  </a:moveTo>
                  <a:lnTo>
                    <a:pt x="175" y="102"/>
                  </a:lnTo>
                  <a:lnTo>
                    <a:pt x="224" y="109"/>
                  </a:lnTo>
                  <a:lnTo>
                    <a:pt x="217" y="127"/>
                  </a:lnTo>
                  <a:lnTo>
                    <a:pt x="219" y="132"/>
                  </a:lnTo>
                  <a:lnTo>
                    <a:pt x="224" y="138"/>
                  </a:lnTo>
                  <a:lnTo>
                    <a:pt x="236" y="138"/>
                  </a:lnTo>
                  <a:lnTo>
                    <a:pt x="242" y="142"/>
                  </a:lnTo>
                  <a:lnTo>
                    <a:pt x="247" y="155"/>
                  </a:lnTo>
                  <a:lnTo>
                    <a:pt x="247" y="186"/>
                  </a:lnTo>
                  <a:lnTo>
                    <a:pt x="253" y="201"/>
                  </a:lnTo>
                  <a:lnTo>
                    <a:pt x="263" y="213"/>
                  </a:lnTo>
                  <a:lnTo>
                    <a:pt x="274" y="205"/>
                  </a:lnTo>
                  <a:lnTo>
                    <a:pt x="320" y="155"/>
                  </a:lnTo>
                  <a:lnTo>
                    <a:pt x="441" y="159"/>
                  </a:lnTo>
                  <a:lnTo>
                    <a:pt x="516" y="79"/>
                  </a:lnTo>
                  <a:lnTo>
                    <a:pt x="629" y="67"/>
                  </a:lnTo>
                  <a:lnTo>
                    <a:pt x="806" y="159"/>
                  </a:lnTo>
                  <a:lnTo>
                    <a:pt x="806" y="194"/>
                  </a:lnTo>
                  <a:lnTo>
                    <a:pt x="752" y="198"/>
                  </a:lnTo>
                  <a:lnTo>
                    <a:pt x="702" y="246"/>
                  </a:lnTo>
                  <a:lnTo>
                    <a:pt x="698" y="311"/>
                  </a:lnTo>
                  <a:lnTo>
                    <a:pt x="647" y="374"/>
                  </a:lnTo>
                  <a:lnTo>
                    <a:pt x="606" y="338"/>
                  </a:lnTo>
                  <a:lnTo>
                    <a:pt x="476" y="483"/>
                  </a:lnTo>
                  <a:lnTo>
                    <a:pt x="361" y="318"/>
                  </a:lnTo>
                  <a:lnTo>
                    <a:pt x="284" y="292"/>
                  </a:lnTo>
                  <a:lnTo>
                    <a:pt x="198" y="380"/>
                  </a:lnTo>
                  <a:lnTo>
                    <a:pt x="184" y="365"/>
                  </a:lnTo>
                  <a:lnTo>
                    <a:pt x="119" y="365"/>
                  </a:lnTo>
                  <a:lnTo>
                    <a:pt x="40" y="378"/>
                  </a:lnTo>
                  <a:lnTo>
                    <a:pt x="25" y="389"/>
                  </a:lnTo>
                  <a:lnTo>
                    <a:pt x="0" y="345"/>
                  </a:lnTo>
                  <a:lnTo>
                    <a:pt x="6" y="111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7" name="Freeform 361"/>
            <p:cNvSpPr>
              <a:spLocks/>
            </p:cNvSpPr>
            <p:nvPr/>
          </p:nvSpPr>
          <p:spPr bwMode="auto">
            <a:xfrm>
              <a:off x="2019300" y="3090863"/>
              <a:ext cx="1284288" cy="550862"/>
            </a:xfrm>
            <a:custGeom>
              <a:avLst/>
              <a:gdLst>
                <a:gd name="T0" fmla="*/ 693 w 712"/>
                <a:gd name="T1" fmla="*/ 320 h 374"/>
                <a:gd name="T2" fmla="*/ 689 w 712"/>
                <a:gd name="T3" fmla="*/ 218 h 374"/>
                <a:gd name="T4" fmla="*/ 712 w 712"/>
                <a:gd name="T5" fmla="*/ 98 h 374"/>
                <a:gd name="T6" fmla="*/ 635 w 712"/>
                <a:gd name="T7" fmla="*/ 48 h 374"/>
                <a:gd name="T8" fmla="*/ 559 w 712"/>
                <a:gd name="T9" fmla="*/ 0 h 374"/>
                <a:gd name="T10" fmla="*/ 532 w 712"/>
                <a:gd name="T11" fmla="*/ 23 h 374"/>
                <a:gd name="T12" fmla="*/ 411 w 712"/>
                <a:gd name="T13" fmla="*/ 25 h 374"/>
                <a:gd name="T14" fmla="*/ 413 w 712"/>
                <a:gd name="T15" fmla="*/ 40 h 374"/>
                <a:gd name="T16" fmla="*/ 190 w 712"/>
                <a:gd name="T17" fmla="*/ 38 h 374"/>
                <a:gd name="T18" fmla="*/ 0 w 712"/>
                <a:gd name="T19" fmla="*/ 101 h 374"/>
                <a:gd name="T20" fmla="*/ 23 w 712"/>
                <a:gd name="T21" fmla="*/ 161 h 374"/>
                <a:gd name="T22" fmla="*/ 62 w 712"/>
                <a:gd name="T23" fmla="*/ 263 h 374"/>
                <a:gd name="T24" fmla="*/ 111 w 712"/>
                <a:gd name="T25" fmla="*/ 270 h 374"/>
                <a:gd name="T26" fmla="*/ 104 w 712"/>
                <a:gd name="T27" fmla="*/ 288 h 374"/>
                <a:gd name="T28" fmla="*/ 106 w 712"/>
                <a:gd name="T29" fmla="*/ 293 h 374"/>
                <a:gd name="T30" fmla="*/ 111 w 712"/>
                <a:gd name="T31" fmla="*/ 299 h 374"/>
                <a:gd name="T32" fmla="*/ 123 w 712"/>
                <a:gd name="T33" fmla="*/ 299 h 374"/>
                <a:gd name="T34" fmla="*/ 129 w 712"/>
                <a:gd name="T35" fmla="*/ 303 h 374"/>
                <a:gd name="T36" fmla="*/ 134 w 712"/>
                <a:gd name="T37" fmla="*/ 316 h 374"/>
                <a:gd name="T38" fmla="*/ 134 w 712"/>
                <a:gd name="T39" fmla="*/ 347 h 374"/>
                <a:gd name="T40" fmla="*/ 140 w 712"/>
                <a:gd name="T41" fmla="*/ 362 h 374"/>
                <a:gd name="T42" fmla="*/ 150 w 712"/>
                <a:gd name="T43" fmla="*/ 374 h 374"/>
                <a:gd name="T44" fmla="*/ 161 w 712"/>
                <a:gd name="T45" fmla="*/ 366 h 374"/>
                <a:gd name="T46" fmla="*/ 207 w 712"/>
                <a:gd name="T47" fmla="*/ 316 h 374"/>
                <a:gd name="T48" fmla="*/ 328 w 712"/>
                <a:gd name="T49" fmla="*/ 320 h 374"/>
                <a:gd name="T50" fmla="*/ 403 w 712"/>
                <a:gd name="T51" fmla="*/ 240 h 374"/>
                <a:gd name="T52" fmla="*/ 516 w 712"/>
                <a:gd name="T53" fmla="*/ 228 h 374"/>
                <a:gd name="T54" fmla="*/ 693 w 712"/>
                <a:gd name="T55" fmla="*/ 32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12" h="374">
                  <a:moveTo>
                    <a:pt x="693" y="320"/>
                  </a:moveTo>
                  <a:lnTo>
                    <a:pt x="689" y="218"/>
                  </a:lnTo>
                  <a:lnTo>
                    <a:pt x="712" y="98"/>
                  </a:lnTo>
                  <a:lnTo>
                    <a:pt x="635" y="48"/>
                  </a:lnTo>
                  <a:lnTo>
                    <a:pt x="559" y="0"/>
                  </a:lnTo>
                  <a:lnTo>
                    <a:pt x="532" y="23"/>
                  </a:lnTo>
                  <a:lnTo>
                    <a:pt x="411" y="25"/>
                  </a:lnTo>
                  <a:lnTo>
                    <a:pt x="413" y="40"/>
                  </a:lnTo>
                  <a:lnTo>
                    <a:pt x="190" y="38"/>
                  </a:lnTo>
                  <a:lnTo>
                    <a:pt x="0" y="101"/>
                  </a:lnTo>
                  <a:lnTo>
                    <a:pt x="23" y="161"/>
                  </a:lnTo>
                  <a:lnTo>
                    <a:pt x="62" y="263"/>
                  </a:lnTo>
                  <a:lnTo>
                    <a:pt x="111" y="270"/>
                  </a:lnTo>
                  <a:lnTo>
                    <a:pt x="104" y="288"/>
                  </a:lnTo>
                  <a:lnTo>
                    <a:pt x="106" y="293"/>
                  </a:lnTo>
                  <a:lnTo>
                    <a:pt x="111" y="299"/>
                  </a:lnTo>
                  <a:lnTo>
                    <a:pt x="123" y="299"/>
                  </a:lnTo>
                  <a:lnTo>
                    <a:pt x="129" y="303"/>
                  </a:lnTo>
                  <a:lnTo>
                    <a:pt x="134" y="316"/>
                  </a:lnTo>
                  <a:lnTo>
                    <a:pt x="134" y="347"/>
                  </a:lnTo>
                  <a:lnTo>
                    <a:pt x="140" y="362"/>
                  </a:lnTo>
                  <a:lnTo>
                    <a:pt x="150" y="374"/>
                  </a:lnTo>
                  <a:lnTo>
                    <a:pt x="161" y="366"/>
                  </a:lnTo>
                  <a:lnTo>
                    <a:pt x="207" y="316"/>
                  </a:lnTo>
                  <a:lnTo>
                    <a:pt x="328" y="320"/>
                  </a:lnTo>
                  <a:lnTo>
                    <a:pt x="403" y="240"/>
                  </a:lnTo>
                  <a:lnTo>
                    <a:pt x="516" y="228"/>
                  </a:lnTo>
                  <a:lnTo>
                    <a:pt x="693" y="32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8" name="Freeform 362"/>
            <p:cNvSpPr>
              <a:spLocks/>
            </p:cNvSpPr>
            <p:nvPr/>
          </p:nvSpPr>
          <p:spPr bwMode="auto">
            <a:xfrm>
              <a:off x="1031875" y="2820988"/>
              <a:ext cx="1027113" cy="1347787"/>
            </a:xfrm>
            <a:custGeom>
              <a:avLst/>
              <a:gdLst>
                <a:gd name="T0" fmla="*/ 0 w 568"/>
                <a:gd name="T1" fmla="*/ 695 h 914"/>
                <a:gd name="T2" fmla="*/ 19 w 568"/>
                <a:gd name="T3" fmla="*/ 655 h 914"/>
                <a:gd name="T4" fmla="*/ 125 w 568"/>
                <a:gd name="T5" fmla="*/ 545 h 914"/>
                <a:gd name="T6" fmla="*/ 188 w 568"/>
                <a:gd name="T7" fmla="*/ 522 h 914"/>
                <a:gd name="T8" fmla="*/ 225 w 568"/>
                <a:gd name="T9" fmla="*/ 421 h 914"/>
                <a:gd name="T10" fmla="*/ 309 w 568"/>
                <a:gd name="T11" fmla="*/ 413 h 914"/>
                <a:gd name="T12" fmla="*/ 415 w 568"/>
                <a:gd name="T13" fmla="*/ 277 h 914"/>
                <a:gd name="T14" fmla="*/ 397 w 568"/>
                <a:gd name="T15" fmla="*/ 267 h 914"/>
                <a:gd name="T16" fmla="*/ 384 w 568"/>
                <a:gd name="T17" fmla="*/ 254 h 914"/>
                <a:gd name="T18" fmla="*/ 380 w 568"/>
                <a:gd name="T19" fmla="*/ 238 h 914"/>
                <a:gd name="T20" fmla="*/ 357 w 568"/>
                <a:gd name="T21" fmla="*/ 217 h 914"/>
                <a:gd name="T22" fmla="*/ 342 w 568"/>
                <a:gd name="T23" fmla="*/ 202 h 914"/>
                <a:gd name="T24" fmla="*/ 328 w 568"/>
                <a:gd name="T25" fmla="*/ 189 h 914"/>
                <a:gd name="T26" fmla="*/ 307 w 568"/>
                <a:gd name="T27" fmla="*/ 177 h 914"/>
                <a:gd name="T28" fmla="*/ 296 w 568"/>
                <a:gd name="T29" fmla="*/ 169 h 914"/>
                <a:gd name="T30" fmla="*/ 411 w 568"/>
                <a:gd name="T31" fmla="*/ 118 h 914"/>
                <a:gd name="T32" fmla="*/ 370 w 568"/>
                <a:gd name="T33" fmla="*/ 73 h 914"/>
                <a:gd name="T34" fmla="*/ 559 w 568"/>
                <a:gd name="T35" fmla="*/ 0 h 914"/>
                <a:gd name="T36" fmla="*/ 545 w 568"/>
                <a:gd name="T37" fmla="*/ 286 h 914"/>
                <a:gd name="T38" fmla="*/ 568 w 568"/>
                <a:gd name="T39" fmla="*/ 346 h 914"/>
                <a:gd name="T40" fmla="*/ 438 w 568"/>
                <a:gd name="T41" fmla="*/ 457 h 914"/>
                <a:gd name="T42" fmla="*/ 432 w 568"/>
                <a:gd name="T43" fmla="*/ 691 h 914"/>
                <a:gd name="T44" fmla="*/ 457 w 568"/>
                <a:gd name="T45" fmla="*/ 735 h 914"/>
                <a:gd name="T46" fmla="*/ 449 w 568"/>
                <a:gd name="T47" fmla="*/ 745 h 914"/>
                <a:gd name="T48" fmla="*/ 417 w 568"/>
                <a:gd name="T49" fmla="*/ 780 h 914"/>
                <a:gd name="T50" fmla="*/ 386 w 568"/>
                <a:gd name="T51" fmla="*/ 816 h 914"/>
                <a:gd name="T52" fmla="*/ 361 w 568"/>
                <a:gd name="T53" fmla="*/ 831 h 914"/>
                <a:gd name="T54" fmla="*/ 332 w 568"/>
                <a:gd name="T55" fmla="*/ 866 h 914"/>
                <a:gd name="T56" fmla="*/ 280 w 568"/>
                <a:gd name="T57" fmla="*/ 895 h 914"/>
                <a:gd name="T58" fmla="*/ 253 w 568"/>
                <a:gd name="T59" fmla="*/ 908 h 914"/>
                <a:gd name="T60" fmla="*/ 236 w 568"/>
                <a:gd name="T61" fmla="*/ 910 h 914"/>
                <a:gd name="T62" fmla="*/ 219 w 568"/>
                <a:gd name="T63" fmla="*/ 904 h 914"/>
                <a:gd name="T64" fmla="*/ 202 w 568"/>
                <a:gd name="T65" fmla="*/ 908 h 914"/>
                <a:gd name="T66" fmla="*/ 182 w 568"/>
                <a:gd name="T67" fmla="*/ 914 h 914"/>
                <a:gd name="T68" fmla="*/ 169 w 568"/>
                <a:gd name="T69" fmla="*/ 908 h 914"/>
                <a:gd name="T70" fmla="*/ 148 w 568"/>
                <a:gd name="T71" fmla="*/ 899 h 914"/>
                <a:gd name="T72" fmla="*/ 127 w 568"/>
                <a:gd name="T73" fmla="*/ 877 h 914"/>
                <a:gd name="T74" fmla="*/ 81 w 568"/>
                <a:gd name="T75" fmla="*/ 814 h 914"/>
                <a:gd name="T76" fmla="*/ 44 w 568"/>
                <a:gd name="T77" fmla="*/ 753 h 914"/>
                <a:gd name="T78" fmla="*/ 27 w 568"/>
                <a:gd name="T79" fmla="*/ 732 h 914"/>
                <a:gd name="T80" fmla="*/ 21 w 568"/>
                <a:gd name="T81" fmla="*/ 714 h 914"/>
                <a:gd name="T82" fmla="*/ 0 w 568"/>
                <a:gd name="T83" fmla="*/ 695 h 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8" h="914">
                  <a:moveTo>
                    <a:pt x="0" y="695"/>
                  </a:moveTo>
                  <a:lnTo>
                    <a:pt x="19" y="655"/>
                  </a:lnTo>
                  <a:lnTo>
                    <a:pt x="125" y="545"/>
                  </a:lnTo>
                  <a:lnTo>
                    <a:pt x="188" y="522"/>
                  </a:lnTo>
                  <a:lnTo>
                    <a:pt x="225" y="421"/>
                  </a:lnTo>
                  <a:lnTo>
                    <a:pt x="309" y="413"/>
                  </a:lnTo>
                  <a:lnTo>
                    <a:pt x="415" y="277"/>
                  </a:lnTo>
                  <a:lnTo>
                    <a:pt x="397" y="267"/>
                  </a:lnTo>
                  <a:lnTo>
                    <a:pt x="384" y="254"/>
                  </a:lnTo>
                  <a:lnTo>
                    <a:pt x="380" y="238"/>
                  </a:lnTo>
                  <a:lnTo>
                    <a:pt x="357" y="217"/>
                  </a:lnTo>
                  <a:lnTo>
                    <a:pt x="342" y="202"/>
                  </a:lnTo>
                  <a:lnTo>
                    <a:pt x="328" y="189"/>
                  </a:lnTo>
                  <a:lnTo>
                    <a:pt x="307" y="177"/>
                  </a:lnTo>
                  <a:lnTo>
                    <a:pt x="296" y="169"/>
                  </a:lnTo>
                  <a:lnTo>
                    <a:pt x="411" y="118"/>
                  </a:lnTo>
                  <a:lnTo>
                    <a:pt x="370" y="73"/>
                  </a:lnTo>
                  <a:lnTo>
                    <a:pt x="559" y="0"/>
                  </a:lnTo>
                  <a:lnTo>
                    <a:pt x="545" y="286"/>
                  </a:lnTo>
                  <a:lnTo>
                    <a:pt x="568" y="346"/>
                  </a:lnTo>
                  <a:lnTo>
                    <a:pt x="438" y="457"/>
                  </a:lnTo>
                  <a:lnTo>
                    <a:pt x="432" y="691"/>
                  </a:lnTo>
                  <a:lnTo>
                    <a:pt x="457" y="735"/>
                  </a:lnTo>
                  <a:lnTo>
                    <a:pt x="449" y="745"/>
                  </a:lnTo>
                  <a:lnTo>
                    <a:pt x="417" y="780"/>
                  </a:lnTo>
                  <a:lnTo>
                    <a:pt x="386" y="816"/>
                  </a:lnTo>
                  <a:lnTo>
                    <a:pt x="361" y="831"/>
                  </a:lnTo>
                  <a:lnTo>
                    <a:pt x="332" y="866"/>
                  </a:lnTo>
                  <a:lnTo>
                    <a:pt x="280" y="895"/>
                  </a:lnTo>
                  <a:lnTo>
                    <a:pt x="253" y="908"/>
                  </a:lnTo>
                  <a:lnTo>
                    <a:pt x="236" y="910"/>
                  </a:lnTo>
                  <a:lnTo>
                    <a:pt x="219" y="904"/>
                  </a:lnTo>
                  <a:lnTo>
                    <a:pt x="202" y="908"/>
                  </a:lnTo>
                  <a:lnTo>
                    <a:pt x="182" y="914"/>
                  </a:lnTo>
                  <a:lnTo>
                    <a:pt x="169" y="908"/>
                  </a:lnTo>
                  <a:lnTo>
                    <a:pt x="148" y="899"/>
                  </a:lnTo>
                  <a:lnTo>
                    <a:pt x="127" y="877"/>
                  </a:lnTo>
                  <a:lnTo>
                    <a:pt x="81" y="814"/>
                  </a:lnTo>
                  <a:lnTo>
                    <a:pt x="44" y="753"/>
                  </a:lnTo>
                  <a:lnTo>
                    <a:pt x="27" y="732"/>
                  </a:lnTo>
                  <a:lnTo>
                    <a:pt x="21" y="714"/>
                  </a:lnTo>
                  <a:lnTo>
                    <a:pt x="0" y="695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9" name="Freeform 363"/>
            <p:cNvSpPr>
              <a:spLocks/>
            </p:cNvSpPr>
            <p:nvPr/>
          </p:nvSpPr>
          <p:spPr bwMode="auto">
            <a:xfrm>
              <a:off x="390525" y="2963863"/>
              <a:ext cx="1392238" cy="877887"/>
            </a:xfrm>
            <a:custGeom>
              <a:avLst/>
              <a:gdLst>
                <a:gd name="T0" fmla="*/ 359 w 774"/>
                <a:gd name="T1" fmla="*/ 595 h 595"/>
                <a:gd name="T2" fmla="*/ 378 w 774"/>
                <a:gd name="T3" fmla="*/ 557 h 595"/>
                <a:gd name="T4" fmla="*/ 484 w 774"/>
                <a:gd name="T5" fmla="*/ 445 h 595"/>
                <a:gd name="T6" fmla="*/ 547 w 774"/>
                <a:gd name="T7" fmla="*/ 422 h 595"/>
                <a:gd name="T8" fmla="*/ 584 w 774"/>
                <a:gd name="T9" fmla="*/ 321 h 595"/>
                <a:gd name="T10" fmla="*/ 668 w 774"/>
                <a:gd name="T11" fmla="*/ 315 h 595"/>
                <a:gd name="T12" fmla="*/ 774 w 774"/>
                <a:gd name="T13" fmla="*/ 177 h 595"/>
                <a:gd name="T14" fmla="*/ 756 w 774"/>
                <a:gd name="T15" fmla="*/ 167 h 595"/>
                <a:gd name="T16" fmla="*/ 743 w 774"/>
                <a:gd name="T17" fmla="*/ 154 h 595"/>
                <a:gd name="T18" fmla="*/ 739 w 774"/>
                <a:gd name="T19" fmla="*/ 138 h 595"/>
                <a:gd name="T20" fmla="*/ 716 w 774"/>
                <a:gd name="T21" fmla="*/ 117 h 595"/>
                <a:gd name="T22" fmla="*/ 701 w 774"/>
                <a:gd name="T23" fmla="*/ 104 h 595"/>
                <a:gd name="T24" fmla="*/ 687 w 774"/>
                <a:gd name="T25" fmla="*/ 90 h 595"/>
                <a:gd name="T26" fmla="*/ 666 w 774"/>
                <a:gd name="T27" fmla="*/ 79 h 595"/>
                <a:gd name="T28" fmla="*/ 655 w 774"/>
                <a:gd name="T29" fmla="*/ 69 h 595"/>
                <a:gd name="T30" fmla="*/ 591 w 774"/>
                <a:gd name="T31" fmla="*/ 100 h 595"/>
                <a:gd name="T32" fmla="*/ 557 w 774"/>
                <a:gd name="T33" fmla="*/ 89 h 595"/>
                <a:gd name="T34" fmla="*/ 513 w 774"/>
                <a:gd name="T35" fmla="*/ 106 h 595"/>
                <a:gd name="T36" fmla="*/ 455 w 774"/>
                <a:gd name="T37" fmla="*/ 89 h 595"/>
                <a:gd name="T38" fmla="*/ 453 w 774"/>
                <a:gd name="T39" fmla="*/ 85 h 595"/>
                <a:gd name="T40" fmla="*/ 451 w 774"/>
                <a:gd name="T41" fmla="*/ 73 h 595"/>
                <a:gd name="T42" fmla="*/ 443 w 774"/>
                <a:gd name="T43" fmla="*/ 60 h 595"/>
                <a:gd name="T44" fmla="*/ 434 w 774"/>
                <a:gd name="T45" fmla="*/ 50 h 595"/>
                <a:gd name="T46" fmla="*/ 409 w 774"/>
                <a:gd name="T47" fmla="*/ 37 h 595"/>
                <a:gd name="T48" fmla="*/ 378 w 774"/>
                <a:gd name="T49" fmla="*/ 27 h 595"/>
                <a:gd name="T50" fmla="*/ 359 w 774"/>
                <a:gd name="T51" fmla="*/ 23 h 595"/>
                <a:gd name="T52" fmla="*/ 334 w 774"/>
                <a:gd name="T53" fmla="*/ 23 h 595"/>
                <a:gd name="T54" fmla="*/ 324 w 774"/>
                <a:gd name="T55" fmla="*/ 6 h 595"/>
                <a:gd name="T56" fmla="*/ 156 w 774"/>
                <a:gd name="T57" fmla="*/ 12 h 595"/>
                <a:gd name="T58" fmla="*/ 12 w 774"/>
                <a:gd name="T59" fmla="*/ 0 h 595"/>
                <a:gd name="T60" fmla="*/ 0 w 774"/>
                <a:gd name="T61" fmla="*/ 102 h 595"/>
                <a:gd name="T62" fmla="*/ 73 w 774"/>
                <a:gd name="T63" fmla="*/ 328 h 595"/>
                <a:gd name="T64" fmla="*/ 359 w 774"/>
                <a:gd name="T65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4" h="595">
                  <a:moveTo>
                    <a:pt x="359" y="595"/>
                  </a:moveTo>
                  <a:lnTo>
                    <a:pt x="378" y="557"/>
                  </a:lnTo>
                  <a:lnTo>
                    <a:pt x="484" y="445"/>
                  </a:lnTo>
                  <a:lnTo>
                    <a:pt x="547" y="422"/>
                  </a:lnTo>
                  <a:lnTo>
                    <a:pt x="584" y="321"/>
                  </a:lnTo>
                  <a:lnTo>
                    <a:pt x="668" y="315"/>
                  </a:lnTo>
                  <a:lnTo>
                    <a:pt x="774" y="177"/>
                  </a:lnTo>
                  <a:lnTo>
                    <a:pt x="756" y="167"/>
                  </a:lnTo>
                  <a:lnTo>
                    <a:pt x="743" y="154"/>
                  </a:lnTo>
                  <a:lnTo>
                    <a:pt x="739" y="138"/>
                  </a:lnTo>
                  <a:lnTo>
                    <a:pt x="716" y="117"/>
                  </a:lnTo>
                  <a:lnTo>
                    <a:pt x="701" y="104"/>
                  </a:lnTo>
                  <a:lnTo>
                    <a:pt x="687" y="90"/>
                  </a:lnTo>
                  <a:lnTo>
                    <a:pt x="666" y="79"/>
                  </a:lnTo>
                  <a:lnTo>
                    <a:pt x="655" y="69"/>
                  </a:lnTo>
                  <a:lnTo>
                    <a:pt x="591" y="100"/>
                  </a:lnTo>
                  <a:lnTo>
                    <a:pt x="557" y="89"/>
                  </a:lnTo>
                  <a:lnTo>
                    <a:pt x="513" y="106"/>
                  </a:lnTo>
                  <a:lnTo>
                    <a:pt x="455" y="89"/>
                  </a:lnTo>
                  <a:lnTo>
                    <a:pt x="453" y="85"/>
                  </a:lnTo>
                  <a:lnTo>
                    <a:pt x="451" y="73"/>
                  </a:lnTo>
                  <a:lnTo>
                    <a:pt x="443" y="60"/>
                  </a:lnTo>
                  <a:lnTo>
                    <a:pt x="434" y="50"/>
                  </a:lnTo>
                  <a:lnTo>
                    <a:pt x="409" y="37"/>
                  </a:lnTo>
                  <a:lnTo>
                    <a:pt x="378" y="27"/>
                  </a:lnTo>
                  <a:lnTo>
                    <a:pt x="359" y="23"/>
                  </a:lnTo>
                  <a:lnTo>
                    <a:pt x="334" y="23"/>
                  </a:lnTo>
                  <a:lnTo>
                    <a:pt x="324" y="6"/>
                  </a:lnTo>
                  <a:lnTo>
                    <a:pt x="156" y="12"/>
                  </a:lnTo>
                  <a:lnTo>
                    <a:pt x="12" y="0"/>
                  </a:lnTo>
                  <a:lnTo>
                    <a:pt x="0" y="102"/>
                  </a:lnTo>
                  <a:lnTo>
                    <a:pt x="73" y="328"/>
                  </a:lnTo>
                  <a:lnTo>
                    <a:pt x="359" y="595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60" name="Freeform 364"/>
            <p:cNvSpPr>
              <a:spLocks/>
            </p:cNvSpPr>
            <p:nvPr/>
          </p:nvSpPr>
          <p:spPr bwMode="auto">
            <a:xfrm>
              <a:off x="306388" y="1555750"/>
              <a:ext cx="1954212" cy="1566863"/>
            </a:xfrm>
            <a:custGeom>
              <a:avLst/>
              <a:gdLst>
                <a:gd name="T0" fmla="*/ 56 w 1081"/>
                <a:gd name="T1" fmla="*/ 955 h 1061"/>
                <a:gd name="T2" fmla="*/ 200 w 1081"/>
                <a:gd name="T3" fmla="*/ 965 h 1061"/>
                <a:gd name="T4" fmla="*/ 368 w 1081"/>
                <a:gd name="T5" fmla="*/ 961 h 1061"/>
                <a:gd name="T6" fmla="*/ 378 w 1081"/>
                <a:gd name="T7" fmla="*/ 976 h 1061"/>
                <a:gd name="T8" fmla="*/ 403 w 1081"/>
                <a:gd name="T9" fmla="*/ 976 h 1061"/>
                <a:gd name="T10" fmla="*/ 422 w 1081"/>
                <a:gd name="T11" fmla="*/ 982 h 1061"/>
                <a:gd name="T12" fmla="*/ 453 w 1081"/>
                <a:gd name="T13" fmla="*/ 992 h 1061"/>
                <a:gd name="T14" fmla="*/ 478 w 1081"/>
                <a:gd name="T15" fmla="*/ 1005 h 1061"/>
                <a:gd name="T16" fmla="*/ 487 w 1081"/>
                <a:gd name="T17" fmla="*/ 1015 h 1061"/>
                <a:gd name="T18" fmla="*/ 495 w 1081"/>
                <a:gd name="T19" fmla="*/ 1028 h 1061"/>
                <a:gd name="T20" fmla="*/ 497 w 1081"/>
                <a:gd name="T21" fmla="*/ 1040 h 1061"/>
                <a:gd name="T22" fmla="*/ 497 w 1081"/>
                <a:gd name="T23" fmla="*/ 1044 h 1061"/>
                <a:gd name="T24" fmla="*/ 557 w 1081"/>
                <a:gd name="T25" fmla="*/ 1061 h 1061"/>
                <a:gd name="T26" fmla="*/ 601 w 1081"/>
                <a:gd name="T27" fmla="*/ 1044 h 1061"/>
                <a:gd name="T28" fmla="*/ 635 w 1081"/>
                <a:gd name="T29" fmla="*/ 1055 h 1061"/>
                <a:gd name="T30" fmla="*/ 699 w 1081"/>
                <a:gd name="T31" fmla="*/ 1024 h 1061"/>
                <a:gd name="T32" fmla="*/ 814 w 1081"/>
                <a:gd name="T33" fmla="*/ 974 h 1061"/>
                <a:gd name="T34" fmla="*/ 773 w 1081"/>
                <a:gd name="T35" fmla="*/ 928 h 1061"/>
                <a:gd name="T36" fmla="*/ 962 w 1081"/>
                <a:gd name="T37" fmla="*/ 855 h 1061"/>
                <a:gd name="T38" fmla="*/ 1059 w 1081"/>
                <a:gd name="T39" fmla="*/ 815 h 1061"/>
                <a:gd name="T40" fmla="*/ 1059 w 1081"/>
                <a:gd name="T41" fmla="*/ 458 h 1061"/>
                <a:gd name="T42" fmla="*/ 1019 w 1081"/>
                <a:gd name="T43" fmla="*/ 385 h 1061"/>
                <a:gd name="T44" fmla="*/ 1034 w 1081"/>
                <a:gd name="T45" fmla="*/ 360 h 1061"/>
                <a:gd name="T46" fmla="*/ 1081 w 1081"/>
                <a:gd name="T47" fmla="*/ 285 h 1061"/>
                <a:gd name="T48" fmla="*/ 1046 w 1081"/>
                <a:gd name="T49" fmla="*/ 182 h 1061"/>
                <a:gd name="T50" fmla="*/ 1079 w 1081"/>
                <a:gd name="T51" fmla="*/ 57 h 1061"/>
                <a:gd name="T52" fmla="*/ 1029 w 1081"/>
                <a:gd name="T53" fmla="*/ 0 h 1061"/>
                <a:gd name="T54" fmla="*/ 937 w 1081"/>
                <a:gd name="T55" fmla="*/ 101 h 1061"/>
                <a:gd name="T56" fmla="*/ 818 w 1081"/>
                <a:gd name="T57" fmla="*/ 163 h 1061"/>
                <a:gd name="T58" fmla="*/ 747 w 1081"/>
                <a:gd name="T59" fmla="*/ 205 h 1061"/>
                <a:gd name="T60" fmla="*/ 695 w 1081"/>
                <a:gd name="T61" fmla="*/ 243 h 1061"/>
                <a:gd name="T62" fmla="*/ 670 w 1081"/>
                <a:gd name="T63" fmla="*/ 264 h 1061"/>
                <a:gd name="T64" fmla="*/ 658 w 1081"/>
                <a:gd name="T65" fmla="*/ 282 h 1061"/>
                <a:gd name="T66" fmla="*/ 645 w 1081"/>
                <a:gd name="T67" fmla="*/ 310 h 1061"/>
                <a:gd name="T68" fmla="*/ 635 w 1081"/>
                <a:gd name="T69" fmla="*/ 337 h 1061"/>
                <a:gd name="T70" fmla="*/ 624 w 1081"/>
                <a:gd name="T71" fmla="*/ 353 h 1061"/>
                <a:gd name="T72" fmla="*/ 591 w 1081"/>
                <a:gd name="T73" fmla="*/ 362 h 1061"/>
                <a:gd name="T74" fmla="*/ 551 w 1081"/>
                <a:gd name="T75" fmla="*/ 366 h 1061"/>
                <a:gd name="T76" fmla="*/ 535 w 1081"/>
                <a:gd name="T77" fmla="*/ 376 h 1061"/>
                <a:gd name="T78" fmla="*/ 516 w 1081"/>
                <a:gd name="T79" fmla="*/ 397 h 1061"/>
                <a:gd name="T80" fmla="*/ 482 w 1081"/>
                <a:gd name="T81" fmla="*/ 443 h 1061"/>
                <a:gd name="T82" fmla="*/ 445 w 1081"/>
                <a:gd name="T83" fmla="*/ 491 h 1061"/>
                <a:gd name="T84" fmla="*/ 405 w 1081"/>
                <a:gd name="T85" fmla="*/ 541 h 1061"/>
                <a:gd name="T86" fmla="*/ 361 w 1081"/>
                <a:gd name="T87" fmla="*/ 600 h 1061"/>
                <a:gd name="T88" fmla="*/ 332 w 1081"/>
                <a:gd name="T89" fmla="*/ 633 h 1061"/>
                <a:gd name="T90" fmla="*/ 296 w 1081"/>
                <a:gd name="T91" fmla="*/ 648 h 1061"/>
                <a:gd name="T92" fmla="*/ 238 w 1081"/>
                <a:gd name="T93" fmla="*/ 667 h 1061"/>
                <a:gd name="T94" fmla="*/ 184 w 1081"/>
                <a:gd name="T95" fmla="*/ 681 h 1061"/>
                <a:gd name="T96" fmla="*/ 163 w 1081"/>
                <a:gd name="T97" fmla="*/ 679 h 1061"/>
                <a:gd name="T98" fmla="*/ 142 w 1081"/>
                <a:gd name="T99" fmla="*/ 660 h 1061"/>
                <a:gd name="T100" fmla="*/ 138 w 1081"/>
                <a:gd name="T101" fmla="*/ 616 h 1061"/>
                <a:gd name="T102" fmla="*/ 83 w 1081"/>
                <a:gd name="T103" fmla="*/ 610 h 1061"/>
                <a:gd name="T104" fmla="*/ 44 w 1081"/>
                <a:gd name="T105" fmla="*/ 784 h 1061"/>
                <a:gd name="T106" fmla="*/ 29 w 1081"/>
                <a:gd name="T107" fmla="*/ 796 h 1061"/>
                <a:gd name="T108" fmla="*/ 0 w 1081"/>
                <a:gd name="T109" fmla="*/ 784 h 1061"/>
                <a:gd name="T110" fmla="*/ 2 w 1081"/>
                <a:gd name="T111" fmla="*/ 823 h 1061"/>
                <a:gd name="T112" fmla="*/ 52 w 1081"/>
                <a:gd name="T113" fmla="*/ 855 h 1061"/>
                <a:gd name="T114" fmla="*/ 56 w 1081"/>
                <a:gd name="T115" fmla="*/ 955 h 1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81" h="1061">
                  <a:moveTo>
                    <a:pt x="56" y="955"/>
                  </a:moveTo>
                  <a:lnTo>
                    <a:pt x="200" y="965"/>
                  </a:lnTo>
                  <a:lnTo>
                    <a:pt x="368" y="961"/>
                  </a:lnTo>
                  <a:lnTo>
                    <a:pt x="378" y="976"/>
                  </a:lnTo>
                  <a:lnTo>
                    <a:pt x="403" y="976"/>
                  </a:lnTo>
                  <a:lnTo>
                    <a:pt x="422" y="982"/>
                  </a:lnTo>
                  <a:lnTo>
                    <a:pt x="453" y="992"/>
                  </a:lnTo>
                  <a:lnTo>
                    <a:pt x="478" y="1005"/>
                  </a:lnTo>
                  <a:lnTo>
                    <a:pt x="487" y="1015"/>
                  </a:lnTo>
                  <a:lnTo>
                    <a:pt x="495" y="1028"/>
                  </a:lnTo>
                  <a:lnTo>
                    <a:pt x="497" y="1040"/>
                  </a:lnTo>
                  <a:lnTo>
                    <a:pt x="497" y="1044"/>
                  </a:lnTo>
                  <a:lnTo>
                    <a:pt x="557" y="1061"/>
                  </a:lnTo>
                  <a:lnTo>
                    <a:pt x="601" y="1044"/>
                  </a:lnTo>
                  <a:lnTo>
                    <a:pt x="635" y="1055"/>
                  </a:lnTo>
                  <a:lnTo>
                    <a:pt x="699" y="1024"/>
                  </a:lnTo>
                  <a:lnTo>
                    <a:pt x="814" y="974"/>
                  </a:lnTo>
                  <a:lnTo>
                    <a:pt x="773" y="928"/>
                  </a:lnTo>
                  <a:lnTo>
                    <a:pt x="962" y="855"/>
                  </a:lnTo>
                  <a:lnTo>
                    <a:pt x="1059" y="815"/>
                  </a:lnTo>
                  <a:lnTo>
                    <a:pt x="1059" y="458"/>
                  </a:lnTo>
                  <a:lnTo>
                    <a:pt x="1019" y="385"/>
                  </a:lnTo>
                  <a:lnTo>
                    <a:pt x="1034" y="360"/>
                  </a:lnTo>
                  <a:lnTo>
                    <a:pt x="1081" y="285"/>
                  </a:lnTo>
                  <a:lnTo>
                    <a:pt x="1046" y="182"/>
                  </a:lnTo>
                  <a:lnTo>
                    <a:pt x="1079" y="57"/>
                  </a:lnTo>
                  <a:lnTo>
                    <a:pt x="1029" y="0"/>
                  </a:lnTo>
                  <a:lnTo>
                    <a:pt x="937" y="101"/>
                  </a:lnTo>
                  <a:lnTo>
                    <a:pt x="818" y="163"/>
                  </a:lnTo>
                  <a:lnTo>
                    <a:pt x="747" y="205"/>
                  </a:lnTo>
                  <a:lnTo>
                    <a:pt x="695" y="243"/>
                  </a:lnTo>
                  <a:lnTo>
                    <a:pt x="670" y="264"/>
                  </a:lnTo>
                  <a:lnTo>
                    <a:pt x="658" y="282"/>
                  </a:lnTo>
                  <a:lnTo>
                    <a:pt x="645" y="310"/>
                  </a:lnTo>
                  <a:lnTo>
                    <a:pt x="635" y="337"/>
                  </a:lnTo>
                  <a:lnTo>
                    <a:pt x="624" y="353"/>
                  </a:lnTo>
                  <a:lnTo>
                    <a:pt x="591" y="362"/>
                  </a:lnTo>
                  <a:lnTo>
                    <a:pt x="551" y="366"/>
                  </a:lnTo>
                  <a:lnTo>
                    <a:pt x="535" y="376"/>
                  </a:lnTo>
                  <a:lnTo>
                    <a:pt x="516" y="397"/>
                  </a:lnTo>
                  <a:lnTo>
                    <a:pt x="482" y="443"/>
                  </a:lnTo>
                  <a:lnTo>
                    <a:pt x="445" y="491"/>
                  </a:lnTo>
                  <a:lnTo>
                    <a:pt x="405" y="541"/>
                  </a:lnTo>
                  <a:lnTo>
                    <a:pt x="361" y="600"/>
                  </a:lnTo>
                  <a:lnTo>
                    <a:pt x="332" y="633"/>
                  </a:lnTo>
                  <a:lnTo>
                    <a:pt x="296" y="648"/>
                  </a:lnTo>
                  <a:lnTo>
                    <a:pt x="238" y="667"/>
                  </a:lnTo>
                  <a:lnTo>
                    <a:pt x="184" y="681"/>
                  </a:lnTo>
                  <a:lnTo>
                    <a:pt x="163" y="679"/>
                  </a:lnTo>
                  <a:lnTo>
                    <a:pt x="142" y="660"/>
                  </a:lnTo>
                  <a:lnTo>
                    <a:pt x="138" y="616"/>
                  </a:lnTo>
                  <a:lnTo>
                    <a:pt x="83" y="610"/>
                  </a:lnTo>
                  <a:lnTo>
                    <a:pt x="44" y="784"/>
                  </a:lnTo>
                  <a:lnTo>
                    <a:pt x="29" y="796"/>
                  </a:lnTo>
                  <a:lnTo>
                    <a:pt x="0" y="784"/>
                  </a:lnTo>
                  <a:lnTo>
                    <a:pt x="2" y="823"/>
                  </a:lnTo>
                  <a:lnTo>
                    <a:pt x="52" y="855"/>
                  </a:lnTo>
                  <a:lnTo>
                    <a:pt x="56" y="955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61" name="Text Box 365"/>
            <p:cNvSpPr txBox="1">
              <a:spLocks noChangeArrowheads="1"/>
            </p:cNvSpPr>
            <p:nvPr/>
          </p:nvSpPr>
          <p:spPr bwMode="auto">
            <a:xfrm>
              <a:off x="2717800" y="1119188"/>
              <a:ext cx="8207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Vanegas</a:t>
              </a:r>
              <a:endParaRPr lang="es-MX" altLang="x-none"/>
            </a:p>
          </p:txBody>
        </p:sp>
        <p:sp>
          <p:nvSpPr>
            <p:cNvPr id="4462" name="Text Box 366"/>
            <p:cNvSpPr txBox="1">
              <a:spLocks noChangeArrowheads="1"/>
            </p:cNvSpPr>
            <p:nvPr/>
          </p:nvSpPr>
          <p:spPr bwMode="auto">
            <a:xfrm>
              <a:off x="2274888" y="1871663"/>
              <a:ext cx="933450" cy="18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Catorce</a:t>
              </a:r>
              <a:endParaRPr lang="es-MX" altLang="x-none"/>
            </a:p>
          </p:txBody>
        </p:sp>
        <p:sp>
          <p:nvSpPr>
            <p:cNvPr id="4463" name="Text Box 367"/>
            <p:cNvSpPr txBox="1">
              <a:spLocks noChangeArrowheads="1"/>
            </p:cNvSpPr>
            <p:nvPr/>
          </p:nvSpPr>
          <p:spPr bwMode="auto">
            <a:xfrm>
              <a:off x="3330575" y="1398588"/>
              <a:ext cx="83978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Cedral</a:t>
              </a:r>
              <a:endParaRPr lang="es-MX" altLang="x-none" dirty="0"/>
            </a:p>
          </p:txBody>
        </p:sp>
        <p:sp>
          <p:nvSpPr>
            <p:cNvPr id="4465" name="Text Box 369"/>
            <p:cNvSpPr txBox="1">
              <a:spLocks noChangeArrowheads="1"/>
            </p:cNvSpPr>
            <p:nvPr/>
          </p:nvSpPr>
          <p:spPr bwMode="auto">
            <a:xfrm>
              <a:off x="1031875" y="2522538"/>
              <a:ext cx="9350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Santo Domingo</a:t>
              </a:r>
              <a:endParaRPr lang="es-MX" altLang="x-none"/>
            </a:p>
          </p:txBody>
        </p:sp>
        <p:sp>
          <p:nvSpPr>
            <p:cNvPr id="4466" name="Text Box 370"/>
            <p:cNvSpPr txBox="1">
              <a:spLocks noChangeArrowheads="1"/>
            </p:cNvSpPr>
            <p:nvPr/>
          </p:nvSpPr>
          <p:spPr bwMode="auto">
            <a:xfrm>
              <a:off x="692150" y="3244850"/>
              <a:ext cx="11509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FF66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Villa de Ramos</a:t>
              </a:r>
              <a:endParaRPr lang="es-MX" altLang="x-none"/>
            </a:p>
          </p:txBody>
        </p:sp>
        <p:sp>
          <p:nvSpPr>
            <p:cNvPr id="4467" name="Text Box 371"/>
            <p:cNvSpPr txBox="1">
              <a:spLocks noChangeArrowheads="1"/>
            </p:cNvSpPr>
            <p:nvPr/>
          </p:nvSpPr>
          <p:spPr bwMode="auto">
            <a:xfrm>
              <a:off x="2417763" y="2590800"/>
              <a:ext cx="9302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Charcas</a:t>
              </a:r>
              <a:endParaRPr lang="es-MX" altLang="x-none"/>
            </a:p>
          </p:txBody>
        </p:sp>
        <p:sp>
          <p:nvSpPr>
            <p:cNvPr id="4468" name="Text Box 372"/>
            <p:cNvSpPr txBox="1">
              <a:spLocks noChangeArrowheads="1"/>
            </p:cNvSpPr>
            <p:nvPr/>
          </p:nvSpPr>
          <p:spPr bwMode="auto">
            <a:xfrm>
              <a:off x="3194050" y="2670175"/>
              <a:ext cx="935038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Villa de</a:t>
              </a:r>
            </a:p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  Guadalupe</a:t>
              </a:r>
              <a:endParaRPr lang="es-MX" altLang="x-none"/>
            </a:p>
          </p:txBody>
        </p:sp>
        <p:sp>
          <p:nvSpPr>
            <p:cNvPr id="4469" name="Text Box 373"/>
            <p:cNvSpPr txBox="1">
              <a:spLocks noChangeArrowheads="1"/>
            </p:cNvSpPr>
            <p:nvPr/>
          </p:nvSpPr>
          <p:spPr bwMode="auto">
            <a:xfrm>
              <a:off x="3532188" y="2012950"/>
              <a:ext cx="612775" cy="182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>
                  <a:latin typeface="Tahoma" charset="0"/>
                </a:rPr>
                <a:t>Matehuala</a:t>
              </a:r>
              <a:endParaRPr lang="es-MX" altLang="x-none" dirty="0"/>
            </a:p>
          </p:txBody>
        </p:sp>
        <p:sp>
          <p:nvSpPr>
            <p:cNvPr id="4470" name="Text Box 374"/>
            <p:cNvSpPr txBox="1">
              <a:spLocks noChangeArrowheads="1"/>
            </p:cNvSpPr>
            <p:nvPr/>
          </p:nvSpPr>
          <p:spPr bwMode="auto">
            <a:xfrm rot="18208409">
              <a:off x="1223169" y="3288507"/>
              <a:ext cx="1057275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Salinas de Hidalgo</a:t>
              </a:r>
              <a:endParaRPr lang="es-MX" altLang="x-none"/>
            </a:p>
          </p:txBody>
        </p:sp>
        <p:sp>
          <p:nvSpPr>
            <p:cNvPr id="4471" name="Text Box 375"/>
            <p:cNvSpPr txBox="1">
              <a:spLocks noChangeArrowheads="1"/>
            </p:cNvSpPr>
            <p:nvPr/>
          </p:nvSpPr>
          <p:spPr bwMode="auto">
            <a:xfrm>
              <a:off x="2352675" y="3219450"/>
              <a:ext cx="9302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Venado</a:t>
              </a:r>
              <a:endParaRPr lang="es-MX" altLang="x-none"/>
            </a:p>
          </p:txBody>
        </p:sp>
        <p:sp>
          <p:nvSpPr>
            <p:cNvPr id="4472" name="Text Box 376"/>
            <p:cNvSpPr txBox="1">
              <a:spLocks noChangeArrowheads="1"/>
            </p:cNvSpPr>
            <p:nvPr/>
          </p:nvSpPr>
          <p:spPr bwMode="auto">
            <a:xfrm>
              <a:off x="4111625" y="3317875"/>
              <a:ext cx="7715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Guadalcázar</a:t>
              </a:r>
              <a:endParaRPr lang="es-MX" altLang="x-none"/>
            </a:p>
          </p:txBody>
        </p:sp>
        <p:sp>
          <p:nvSpPr>
            <p:cNvPr id="4473" name="Text Box 377"/>
            <p:cNvSpPr txBox="1">
              <a:spLocks noChangeArrowheads="1"/>
            </p:cNvSpPr>
            <p:nvPr/>
          </p:nvSpPr>
          <p:spPr bwMode="auto">
            <a:xfrm>
              <a:off x="3482975" y="3944938"/>
              <a:ext cx="52070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     Villa  Hidalgo</a:t>
              </a:r>
              <a:endParaRPr lang="es-MX" altLang="x-none"/>
            </a:p>
          </p:txBody>
        </p:sp>
        <p:sp>
          <p:nvSpPr>
            <p:cNvPr id="4474" name="Text Box 378"/>
            <p:cNvSpPr txBox="1">
              <a:spLocks noChangeArrowheads="1"/>
            </p:cNvSpPr>
            <p:nvPr/>
          </p:nvSpPr>
          <p:spPr bwMode="auto">
            <a:xfrm>
              <a:off x="2289175" y="3581400"/>
              <a:ext cx="10239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Moctezuma</a:t>
              </a:r>
              <a:endParaRPr lang="es-MX" altLang="x-none"/>
            </a:p>
          </p:txBody>
        </p:sp>
        <p:sp>
          <p:nvSpPr>
            <p:cNvPr id="4475" name="Text Box 379"/>
            <p:cNvSpPr txBox="1">
              <a:spLocks noChangeArrowheads="1"/>
            </p:cNvSpPr>
            <p:nvPr/>
          </p:nvSpPr>
          <p:spPr bwMode="auto">
            <a:xfrm>
              <a:off x="3114675" y="3675063"/>
              <a:ext cx="528638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Villa de </a:t>
              </a:r>
            </a:p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Arista</a:t>
              </a:r>
              <a:endParaRPr lang="es-MX" altLang="x-none"/>
            </a:p>
          </p:txBody>
        </p:sp>
        <p:sp>
          <p:nvSpPr>
            <p:cNvPr id="4476" name="Text Box 380"/>
            <p:cNvSpPr txBox="1">
              <a:spLocks noChangeArrowheads="1"/>
            </p:cNvSpPr>
            <p:nvPr/>
          </p:nvSpPr>
          <p:spPr bwMode="auto">
            <a:xfrm rot="3026335">
              <a:off x="2144712" y="4016376"/>
              <a:ext cx="754063" cy="18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Ahualulco</a:t>
              </a:r>
              <a:endParaRPr lang="es-MX" altLang="x-none"/>
            </a:p>
          </p:txBody>
        </p:sp>
        <p:sp>
          <p:nvSpPr>
            <p:cNvPr id="4477" name="Text Box 381"/>
            <p:cNvSpPr txBox="1">
              <a:spLocks noChangeArrowheads="1"/>
            </p:cNvSpPr>
            <p:nvPr/>
          </p:nvSpPr>
          <p:spPr bwMode="auto">
            <a:xfrm>
              <a:off x="7970838" y="4502150"/>
              <a:ext cx="528637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Ébano</a:t>
              </a:r>
              <a:endParaRPr lang="es-MX" altLang="x-none" dirty="0"/>
            </a:p>
          </p:txBody>
        </p:sp>
        <p:sp>
          <p:nvSpPr>
            <p:cNvPr id="4478" name="Text Box 382"/>
            <p:cNvSpPr txBox="1">
              <a:spLocks noChangeArrowheads="1"/>
            </p:cNvSpPr>
            <p:nvPr/>
          </p:nvSpPr>
          <p:spPr bwMode="auto">
            <a:xfrm>
              <a:off x="7434263" y="4667250"/>
              <a:ext cx="5365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Tamuín</a:t>
              </a:r>
              <a:endParaRPr lang="es-MX" altLang="x-none"/>
            </a:p>
          </p:txBody>
        </p:sp>
        <p:sp>
          <p:nvSpPr>
            <p:cNvPr id="4479" name="Text Box 383"/>
            <p:cNvSpPr txBox="1">
              <a:spLocks noChangeArrowheads="1"/>
            </p:cNvSpPr>
            <p:nvPr/>
          </p:nvSpPr>
          <p:spPr bwMode="auto">
            <a:xfrm>
              <a:off x="6611938" y="4589463"/>
              <a:ext cx="8223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Ciudad Valles</a:t>
              </a:r>
              <a:endParaRPr lang="es-MX" altLang="x-none"/>
            </a:p>
          </p:txBody>
        </p:sp>
        <p:sp>
          <p:nvSpPr>
            <p:cNvPr id="4480" name="Text Box 384"/>
            <p:cNvSpPr txBox="1">
              <a:spLocks noChangeArrowheads="1"/>
            </p:cNvSpPr>
            <p:nvPr/>
          </p:nvSpPr>
          <p:spPr bwMode="auto">
            <a:xfrm>
              <a:off x="7319963" y="6235700"/>
              <a:ext cx="622300" cy="168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500">
                  <a:latin typeface="Tahoma" charset="0"/>
                </a:rPr>
                <a:t>Tamazunchale</a:t>
              </a:r>
              <a:endParaRPr lang="es-MX" altLang="x-none"/>
            </a:p>
          </p:txBody>
        </p:sp>
        <p:sp>
          <p:nvSpPr>
            <p:cNvPr id="4481" name="Text Box 385"/>
            <p:cNvSpPr txBox="1">
              <a:spLocks noChangeArrowheads="1"/>
            </p:cNvSpPr>
            <p:nvPr/>
          </p:nvSpPr>
          <p:spPr bwMode="auto">
            <a:xfrm>
              <a:off x="6986588" y="5949950"/>
              <a:ext cx="820737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Xilitla</a:t>
              </a:r>
              <a:endParaRPr lang="es-MX" altLang="x-none"/>
            </a:p>
          </p:txBody>
        </p:sp>
        <p:sp>
          <p:nvSpPr>
            <p:cNvPr id="4482" name="Text Box 386"/>
            <p:cNvSpPr txBox="1">
              <a:spLocks noChangeArrowheads="1"/>
            </p:cNvSpPr>
            <p:nvPr/>
          </p:nvSpPr>
          <p:spPr bwMode="auto">
            <a:xfrm rot="19544594">
              <a:off x="6057900" y="5513388"/>
              <a:ext cx="614363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Santa</a:t>
              </a:r>
            </a:p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Catarina</a:t>
              </a:r>
              <a:endParaRPr lang="es-MX" altLang="x-none"/>
            </a:p>
          </p:txBody>
        </p:sp>
        <p:sp>
          <p:nvSpPr>
            <p:cNvPr id="4483" name="Text Box 387"/>
            <p:cNvSpPr txBox="1">
              <a:spLocks noChangeArrowheads="1"/>
            </p:cNvSpPr>
            <p:nvPr/>
          </p:nvSpPr>
          <p:spPr bwMode="auto">
            <a:xfrm rot="2695925">
              <a:off x="5610225" y="5691188"/>
              <a:ext cx="660400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Lagunillas</a:t>
              </a:r>
              <a:endParaRPr lang="es-MX" altLang="x-none"/>
            </a:p>
          </p:txBody>
        </p:sp>
        <p:sp>
          <p:nvSpPr>
            <p:cNvPr id="4484" name="Text Box 388"/>
            <p:cNvSpPr txBox="1">
              <a:spLocks noChangeArrowheads="1"/>
            </p:cNvSpPr>
            <p:nvPr/>
          </p:nvSpPr>
          <p:spPr bwMode="auto">
            <a:xfrm rot="3049932">
              <a:off x="6047582" y="3998119"/>
              <a:ext cx="74771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El Naranjo</a:t>
              </a:r>
              <a:endParaRPr lang="es-MX" altLang="x-none"/>
            </a:p>
          </p:txBody>
        </p:sp>
        <p:sp>
          <p:nvSpPr>
            <p:cNvPr id="4485" name="Text Box 389"/>
            <p:cNvSpPr txBox="1">
              <a:spLocks noChangeArrowheads="1"/>
            </p:cNvSpPr>
            <p:nvPr/>
          </p:nvSpPr>
          <p:spPr bwMode="auto">
            <a:xfrm rot="18831450">
              <a:off x="5045869" y="5477669"/>
              <a:ext cx="617538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 </a:t>
              </a:r>
            </a:p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Ciro de Acosta</a:t>
              </a:r>
              <a:endParaRPr lang="es-MX" altLang="x-none"/>
            </a:p>
          </p:txBody>
        </p:sp>
        <p:sp>
          <p:nvSpPr>
            <p:cNvPr id="4486" name="Text Box 390"/>
            <p:cNvSpPr txBox="1">
              <a:spLocks noChangeArrowheads="1"/>
            </p:cNvSpPr>
            <p:nvPr/>
          </p:nvSpPr>
          <p:spPr bwMode="auto">
            <a:xfrm>
              <a:off x="5302250" y="4052888"/>
              <a:ext cx="8191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Ciudad del Maíz</a:t>
              </a:r>
              <a:endParaRPr lang="es-MX" altLang="x-none"/>
            </a:p>
          </p:txBody>
        </p:sp>
        <p:sp>
          <p:nvSpPr>
            <p:cNvPr id="4487" name="Text Box 391"/>
            <p:cNvSpPr txBox="1">
              <a:spLocks noChangeArrowheads="1"/>
            </p:cNvSpPr>
            <p:nvPr/>
          </p:nvSpPr>
          <p:spPr bwMode="auto">
            <a:xfrm>
              <a:off x="4922838" y="5156200"/>
              <a:ext cx="822325" cy="182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Rioverde</a:t>
              </a:r>
              <a:endParaRPr lang="es-MX" altLang="x-none"/>
            </a:p>
          </p:txBody>
        </p:sp>
        <p:sp>
          <p:nvSpPr>
            <p:cNvPr id="4488" name="Text Box 392"/>
            <p:cNvSpPr txBox="1">
              <a:spLocks noChangeArrowheads="1"/>
            </p:cNvSpPr>
            <p:nvPr/>
          </p:nvSpPr>
          <p:spPr bwMode="auto">
            <a:xfrm>
              <a:off x="4270375" y="4329113"/>
              <a:ext cx="6651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Villa Juárez</a:t>
              </a:r>
              <a:endParaRPr lang="es-MX" altLang="x-none"/>
            </a:p>
          </p:txBody>
        </p:sp>
        <p:sp>
          <p:nvSpPr>
            <p:cNvPr id="4489" name="Text Box 393"/>
            <p:cNvSpPr txBox="1">
              <a:spLocks noChangeArrowheads="1"/>
            </p:cNvSpPr>
            <p:nvPr/>
          </p:nvSpPr>
          <p:spPr bwMode="auto">
            <a:xfrm rot="19534262">
              <a:off x="2117725" y="4340225"/>
              <a:ext cx="10080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CC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latin typeface="Tahoma" charset="0"/>
                </a:rPr>
                <a:t>Mexquitic de Carmona</a:t>
              </a:r>
              <a:endParaRPr lang="es-MX" altLang="x-none"/>
            </a:p>
          </p:txBody>
        </p:sp>
        <p:sp>
          <p:nvSpPr>
            <p:cNvPr id="4490" name="Text Box 394"/>
            <p:cNvSpPr txBox="1">
              <a:spLocks noChangeArrowheads="1"/>
            </p:cNvSpPr>
            <p:nvPr/>
          </p:nvSpPr>
          <p:spPr bwMode="auto">
            <a:xfrm>
              <a:off x="2657475" y="5127625"/>
              <a:ext cx="822325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Villa de Reyes</a:t>
              </a:r>
              <a:endParaRPr lang="es-MX" altLang="x-none"/>
            </a:p>
          </p:txBody>
        </p:sp>
        <p:sp>
          <p:nvSpPr>
            <p:cNvPr id="4491" name="Text Box 395"/>
            <p:cNvSpPr txBox="1">
              <a:spLocks noChangeArrowheads="1"/>
            </p:cNvSpPr>
            <p:nvPr/>
          </p:nvSpPr>
          <p:spPr bwMode="auto">
            <a:xfrm rot="18534207">
              <a:off x="3608387" y="5326063"/>
              <a:ext cx="11271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Tierra Nueva</a:t>
              </a:r>
              <a:endParaRPr lang="es-MX" altLang="x-none"/>
            </a:p>
          </p:txBody>
        </p:sp>
        <p:sp>
          <p:nvSpPr>
            <p:cNvPr id="4492" name="Text Box 396"/>
            <p:cNvSpPr txBox="1">
              <a:spLocks noChangeArrowheads="1"/>
            </p:cNvSpPr>
            <p:nvPr/>
          </p:nvSpPr>
          <p:spPr bwMode="auto">
            <a:xfrm rot="20986328">
              <a:off x="3433763" y="5237163"/>
              <a:ext cx="9842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Santa María del  Río</a:t>
              </a:r>
              <a:endParaRPr lang="es-MX" altLang="x-none"/>
            </a:p>
          </p:txBody>
        </p:sp>
        <p:sp>
          <p:nvSpPr>
            <p:cNvPr id="4493" name="Text Box 397"/>
            <p:cNvSpPr txBox="1">
              <a:spLocks noChangeArrowheads="1"/>
            </p:cNvSpPr>
            <p:nvPr/>
          </p:nvSpPr>
          <p:spPr bwMode="auto">
            <a:xfrm>
              <a:off x="2741613" y="4168775"/>
              <a:ext cx="458787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chemeClr val="bg1"/>
                  </a:solidFill>
                  <a:latin typeface="Tahoma" charset="0"/>
                </a:rPr>
                <a:t>       </a:t>
              </a:r>
            </a:p>
            <a:p>
              <a:r>
                <a:rPr lang="es-MX" altLang="x-none" sz="600">
                  <a:solidFill>
                    <a:schemeClr val="bg1"/>
                  </a:solidFill>
                  <a:latin typeface="Tahoma" charset="0"/>
                </a:rPr>
                <a:t>   </a:t>
              </a:r>
              <a:r>
                <a:rPr lang="es-MX" altLang="x-none" sz="1400">
                  <a:solidFill>
                    <a:schemeClr val="bg1"/>
                  </a:solidFill>
                  <a:latin typeface="Tahoma" charset="0"/>
                </a:rPr>
                <a:t>*</a:t>
              </a:r>
            </a:p>
            <a:p>
              <a:endParaRPr lang="es-MX" altLang="x-none"/>
            </a:p>
          </p:txBody>
        </p:sp>
        <p:sp>
          <p:nvSpPr>
            <p:cNvPr id="4494" name="Text Box 398"/>
            <p:cNvSpPr txBox="1">
              <a:spLocks noChangeArrowheads="1"/>
            </p:cNvSpPr>
            <p:nvPr/>
          </p:nvSpPr>
          <p:spPr bwMode="auto">
            <a:xfrm rot="19561308">
              <a:off x="3241675" y="4868863"/>
              <a:ext cx="8175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Villa de Zaragoza</a:t>
              </a:r>
              <a:endParaRPr lang="es-MX" altLang="x-none"/>
            </a:p>
          </p:txBody>
        </p:sp>
        <p:sp>
          <p:nvSpPr>
            <p:cNvPr id="4495" name="Text Box 399"/>
            <p:cNvSpPr txBox="1">
              <a:spLocks noChangeArrowheads="1"/>
            </p:cNvSpPr>
            <p:nvPr/>
          </p:nvSpPr>
          <p:spPr bwMode="auto">
            <a:xfrm rot="19532797">
              <a:off x="3773488" y="4386263"/>
              <a:ext cx="900112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 Nicolás</a:t>
              </a:r>
            </a:p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Tolentino</a:t>
              </a:r>
              <a:endParaRPr lang="es-MX" altLang="x-none"/>
            </a:p>
          </p:txBody>
        </p:sp>
        <p:sp>
          <p:nvSpPr>
            <p:cNvPr id="4496" name="Text Box 400"/>
            <p:cNvSpPr txBox="1">
              <a:spLocks noChangeArrowheads="1"/>
            </p:cNvSpPr>
            <p:nvPr/>
          </p:nvSpPr>
          <p:spPr bwMode="auto">
            <a:xfrm rot="20324290">
              <a:off x="4148138" y="3978275"/>
              <a:ext cx="8128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Cerritos</a:t>
              </a:r>
              <a:endParaRPr lang="es-MX" altLang="x-none"/>
            </a:p>
          </p:txBody>
        </p:sp>
        <p:sp>
          <p:nvSpPr>
            <p:cNvPr id="4497" name="Text Box 401"/>
            <p:cNvSpPr txBox="1">
              <a:spLocks noChangeArrowheads="1"/>
            </p:cNvSpPr>
            <p:nvPr/>
          </p:nvSpPr>
          <p:spPr bwMode="auto">
            <a:xfrm rot="18757593">
              <a:off x="3450432" y="4318794"/>
              <a:ext cx="744537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Armadillo de los Infantes</a:t>
              </a:r>
              <a:endParaRPr lang="es-MX" altLang="x-none" dirty="0"/>
            </a:p>
          </p:txBody>
        </p:sp>
        <p:sp>
          <p:nvSpPr>
            <p:cNvPr id="4499" name="Text Box 403"/>
            <p:cNvSpPr txBox="1">
              <a:spLocks noChangeArrowheads="1"/>
            </p:cNvSpPr>
            <p:nvPr/>
          </p:nvSpPr>
          <p:spPr bwMode="auto">
            <a:xfrm>
              <a:off x="5529263" y="4852988"/>
              <a:ext cx="8175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Cárdenas</a:t>
              </a:r>
              <a:endParaRPr lang="es-MX" altLang="x-none"/>
            </a:p>
          </p:txBody>
        </p:sp>
        <p:sp>
          <p:nvSpPr>
            <p:cNvPr id="4500" name="Text Box 404"/>
            <p:cNvSpPr txBox="1">
              <a:spLocks noChangeArrowheads="1"/>
            </p:cNvSpPr>
            <p:nvPr/>
          </p:nvSpPr>
          <p:spPr bwMode="auto">
            <a:xfrm rot="1921718">
              <a:off x="5722938" y="4719638"/>
              <a:ext cx="8191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Alaquines</a:t>
              </a:r>
              <a:endParaRPr lang="es-MX" altLang="x-none"/>
            </a:p>
          </p:txBody>
        </p:sp>
        <p:sp>
          <p:nvSpPr>
            <p:cNvPr id="4501" name="Text Box 405"/>
            <p:cNvSpPr txBox="1">
              <a:spLocks noChangeArrowheads="1"/>
            </p:cNvSpPr>
            <p:nvPr/>
          </p:nvSpPr>
          <p:spPr bwMode="auto">
            <a:xfrm rot="2883639">
              <a:off x="6120607" y="5026819"/>
              <a:ext cx="7413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Tamasopo</a:t>
              </a:r>
              <a:endParaRPr lang="es-MX" altLang="x-none"/>
            </a:p>
          </p:txBody>
        </p:sp>
        <p:sp>
          <p:nvSpPr>
            <p:cNvPr id="4502" name="Text Box 406"/>
            <p:cNvSpPr txBox="1">
              <a:spLocks noChangeArrowheads="1"/>
            </p:cNvSpPr>
            <p:nvPr/>
          </p:nvSpPr>
          <p:spPr bwMode="auto">
            <a:xfrm rot="3699501">
              <a:off x="6658769" y="5395119"/>
              <a:ext cx="73818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 err="1">
                  <a:latin typeface="Tahoma" charset="0"/>
                </a:rPr>
                <a:t>Aquismón</a:t>
              </a:r>
              <a:endParaRPr lang="es-MX" altLang="x-none" dirty="0"/>
            </a:p>
          </p:txBody>
        </p:sp>
        <p:sp>
          <p:nvSpPr>
            <p:cNvPr id="4503" name="Text Box 407"/>
            <p:cNvSpPr txBox="1">
              <a:spLocks noChangeArrowheads="1"/>
            </p:cNvSpPr>
            <p:nvPr/>
          </p:nvSpPr>
          <p:spPr bwMode="auto">
            <a:xfrm>
              <a:off x="1479550" y="5513388"/>
              <a:ext cx="123031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Cerro de  San Pedro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04" name="Text Box 408"/>
            <p:cNvSpPr txBox="1">
              <a:spLocks noChangeArrowheads="1"/>
            </p:cNvSpPr>
            <p:nvPr/>
          </p:nvSpPr>
          <p:spPr bwMode="auto">
            <a:xfrm>
              <a:off x="836613" y="5373688"/>
              <a:ext cx="15113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Soledad de Graciano Sánchez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06" name="Text Box 410"/>
            <p:cNvSpPr txBox="1">
              <a:spLocks noChangeArrowheads="1"/>
            </p:cNvSpPr>
            <p:nvPr/>
          </p:nvSpPr>
          <p:spPr bwMode="auto">
            <a:xfrm>
              <a:off x="7285038" y="5313363"/>
              <a:ext cx="669925" cy="18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Tanlajás</a:t>
              </a:r>
              <a:endParaRPr lang="es-MX" altLang="x-none"/>
            </a:p>
          </p:txBody>
        </p:sp>
        <p:sp>
          <p:nvSpPr>
            <p:cNvPr id="4507" name="Text Box 411"/>
            <p:cNvSpPr txBox="1">
              <a:spLocks noChangeArrowheads="1"/>
            </p:cNvSpPr>
            <p:nvPr/>
          </p:nvSpPr>
          <p:spPr bwMode="auto">
            <a:xfrm>
              <a:off x="5422900" y="6070600"/>
              <a:ext cx="8302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Tancanhuitz</a:t>
              </a:r>
              <a:r>
                <a:rPr lang="es-MX" altLang="x-none" sz="600">
                  <a:solidFill>
                    <a:srgbClr val="0000CC"/>
                  </a:solidFill>
                  <a:latin typeface="Tahoma" charset="0"/>
                </a:rPr>
                <a:t> </a:t>
              </a:r>
            </a:p>
          </p:txBody>
        </p:sp>
        <p:sp>
          <p:nvSpPr>
            <p:cNvPr id="4508" name="Text Box 412"/>
            <p:cNvSpPr txBox="1">
              <a:spLocks noChangeArrowheads="1"/>
            </p:cNvSpPr>
            <p:nvPr/>
          </p:nvSpPr>
          <p:spPr bwMode="auto">
            <a:xfrm>
              <a:off x="8294688" y="6345238"/>
              <a:ext cx="8413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Tampacán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09" name="Text Box 413"/>
            <p:cNvSpPr txBox="1">
              <a:spLocks noChangeArrowheads="1"/>
            </p:cNvSpPr>
            <p:nvPr/>
          </p:nvSpPr>
          <p:spPr bwMode="auto">
            <a:xfrm>
              <a:off x="6419850" y="6253163"/>
              <a:ext cx="685800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Coxcatlán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10" name="Text Box 414"/>
            <p:cNvSpPr txBox="1">
              <a:spLocks noChangeArrowheads="1"/>
            </p:cNvSpPr>
            <p:nvPr/>
          </p:nvSpPr>
          <p:spPr bwMode="auto">
            <a:xfrm>
              <a:off x="7799388" y="5746750"/>
              <a:ext cx="623887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San</a:t>
              </a:r>
            </a:p>
            <a:p>
              <a:r>
                <a:rPr lang="es-MX" altLang="x-none" sz="600">
                  <a:latin typeface="Tahoma" charset="0"/>
                </a:rPr>
                <a:t>Martín</a:t>
              </a:r>
              <a:endParaRPr lang="es-MX" altLang="x-none"/>
            </a:p>
          </p:txBody>
        </p:sp>
        <p:sp>
          <p:nvSpPr>
            <p:cNvPr id="4511" name="Text Box 415"/>
            <p:cNvSpPr txBox="1">
              <a:spLocks noChangeArrowheads="1"/>
            </p:cNvSpPr>
            <p:nvPr/>
          </p:nvSpPr>
          <p:spPr bwMode="auto">
            <a:xfrm>
              <a:off x="7734300" y="6565900"/>
              <a:ext cx="5651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Matlapa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12" name="Text Box 416"/>
            <p:cNvSpPr txBox="1">
              <a:spLocks noChangeArrowheads="1"/>
            </p:cNvSpPr>
            <p:nvPr/>
          </p:nvSpPr>
          <p:spPr bwMode="auto">
            <a:xfrm>
              <a:off x="5591175" y="5165725"/>
              <a:ext cx="56991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Rayón</a:t>
              </a:r>
              <a:endParaRPr lang="es-MX" altLang="x-none"/>
            </a:p>
          </p:txBody>
        </p:sp>
        <p:sp>
          <p:nvSpPr>
            <p:cNvPr id="4513" name="Text Box 417"/>
            <p:cNvSpPr txBox="1">
              <a:spLocks noChangeArrowheads="1"/>
            </p:cNvSpPr>
            <p:nvPr/>
          </p:nvSpPr>
          <p:spPr bwMode="auto">
            <a:xfrm>
              <a:off x="2143125" y="4797425"/>
              <a:ext cx="51435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    Villa </a:t>
              </a:r>
            </a:p>
            <a:p>
              <a:pPr algn="ctr"/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   de</a:t>
              </a:r>
            </a:p>
            <a:p>
              <a:pPr algn="ctr"/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Arriaga</a:t>
              </a:r>
              <a:endParaRPr lang="es-MX" altLang="x-none" dirty="0"/>
            </a:p>
          </p:txBody>
        </p:sp>
        <p:sp>
          <p:nvSpPr>
            <p:cNvPr id="4515" name="Text Box 419"/>
            <p:cNvSpPr txBox="1">
              <a:spLocks noChangeArrowheads="1"/>
            </p:cNvSpPr>
            <p:nvPr/>
          </p:nvSpPr>
          <p:spPr bwMode="auto">
            <a:xfrm>
              <a:off x="6115050" y="5970588"/>
              <a:ext cx="711200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just"/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Huehuetlán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cxnSp>
          <p:nvCxnSpPr>
            <p:cNvPr id="4516" name="AutoShape 420"/>
            <p:cNvCxnSpPr>
              <a:cxnSpLocks noChangeShapeType="1"/>
              <a:endCxn id="4409" idx="1"/>
            </p:cNvCxnSpPr>
            <p:nvPr/>
          </p:nvCxnSpPr>
          <p:spPr bwMode="auto">
            <a:xfrm flipV="1">
              <a:off x="6003925" y="5892800"/>
              <a:ext cx="858838" cy="508000"/>
            </a:xfrm>
            <a:prstGeom prst="straightConnector1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4517" name="Line 421"/>
            <p:cNvSpPr>
              <a:spLocks noChangeShapeType="1"/>
            </p:cNvSpPr>
            <p:nvPr/>
          </p:nvSpPr>
          <p:spPr bwMode="auto">
            <a:xfrm rot="11741429" flipH="1">
              <a:off x="6642100" y="5661025"/>
              <a:ext cx="512763" cy="417513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18" name="Line 422"/>
            <p:cNvSpPr>
              <a:spLocks noChangeShapeType="1"/>
            </p:cNvSpPr>
            <p:nvPr/>
          </p:nvSpPr>
          <p:spPr bwMode="auto">
            <a:xfrm rot="9500069" flipH="1">
              <a:off x="5942013" y="5805488"/>
              <a:ext cx="1387475" cy="587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19" name="Line 423"/>
            <p:cNvSpPr>
              <a:spLocks noChangeShapeType="1"/>
            </p:cNvSpPr>
            <p:nvPr/>
          </p:nvSpPr>
          <p:spPr bwMode="auto">
            <a:xfrm rot="20340828" flipH="1" flipV="1">
              <a:off x="7435850" y="5419725"/>
              <a:ext cx="1003300" cy="13970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0" name="Text Box 424"/>
            <p:cNvSpPr txBox="1">
              <a:spLocks noChangeArrowheads="1"/>
            </p:cNvSpPr>
            <p:nvPr/>
          </p:nvSpPr>
          <p:spPr bwMode="auto">
            <a:xfrm>
              <a:off x="8378825" y="5241925"/>
              <a:ext cx="7016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San Antonio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21" name="Line 425"/>
            <p:cNvSpPr>
              <a:spLocks noChangeShapeType="1"/>
            </p:cNvSpPr>
            <p:nvPr/>
          </p:nvSpPr>
          <p:spPr bwMode="auto">
            <a:xfrm rot="20592547" flipH="1" flipV="1">
              <a:off x="7572375" y="5573713"/>
              <a:ext cx="1000125" cy="17780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2" name="Line 426"/>
            <p:cNvSpPr>
              <a:spLocks noChangeShapeType="1"/>
            </p:cNvSpPr>
            <p:nvPr/>
          </p:nvSpPr>
          <p:spPr bwMode="auto">
            <a:xfrm rot="1005902" flipH="1" flipV="1">
              <a:off x="7869238" y="5799138"/>
              <a:ext cx="765175" cy="73025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3" name="Line 427"/>
            <p:cNvSpPr>
              <a:spLocks noChangeShapeType="1"/>
            </p:cNvSpPr>
            <p:nvPr/>
          </p:nvSpPr>
          <p:spPr bwMode="auto">
            <a:xfrm rot="1656383" flipH="1" flipV="1">
              <a:off x="7643813" y="6180138"/>
              <a:ext cx="766762" cy="73025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4" name="Line 428"/>
            <p:cNvSpPr>
              <a:spLocks noChangeShapeType="1"/>
            </p:cNvSpPr>
            <p:nvPr/>
          </p:nvSpPr>
          <p:spPr bwMode="auto">
            <a:xfrm rot="7209221" flipH="1">
              <a:off x="7506494" y="6087269"/>
              <a:ext cx="269875" cy="5413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5" name="Line 429"/>
            <p:cNvSpPr>
              <a:spLocks noChangeShapeType="1"/>
            </p:cNvSpPr>
            <p:nvPr/>
          </p:nvSpPr>
          <p:spPr bwMode="auto">
            <a:xfrm rot="10347816" flipH="1">
              <a:off x="6805613" y="5818188"/>
              <a:ext cx="614362" cy="4365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6" name="Line 430"/>
            <p:cNvSpPr>
              <a:spLocks noChangeShapeType="1"/>
            </p:cNvSpPr>
            <p:nvPr/>
          </p:nvSpPr>
          <p:spPr bwMode="auto">
            <a:xfrm rot="10347816" flipH="1">
              <a:off x="6875463" y="5962650"/>
              <a:ext cx="615950" cy="4333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7" name="Text Box 431"/>
            <p:cNvSpPr txBox="1">
              <a:spLocks noChangeArrowheads="1"/>
            </p:cNvSpPr>
            <p:nvPr/>
          </p:nvSpPr>
          <p:spPr bwMode="auto">
            <a:xfrm>
              <a:off x="6596063" y="6381750"/>
              <a:ext cx="6889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Axtla 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29" name="Text Box 433"/>
            <p:cNvSpPr txBox="1">
              <a:spLocks noChangeArrowheads="1"/>
            </p:cNvSpPr>
            <p:nvPr/>
          </p:nvSpPr>
          <p:spPr bwMode="auto">
            <a:xfrm rot="1840914">
              <a:off x="7642225" y="6200775"/>
              <a:ext cx="8461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Chalchicuautla</a:t>
              </a:r>
              <a:endParaRPr lang="es-MX" altLang="x-none"/>
            </a:p>
          </p:txBody>
        </p:sp>
        <p:sp>
          <p:nvSpPr>
            <p:cNvPr id="4530" name="Line 434"/>
            <p:cNvSpPr>
              <a:spLocks noChangeShapeType="1"/>
            </p:cNvSpPr>
            <p:nvPr/>
          </p:nvSpPr>
          <p:spPr bwMode="auto">
            <a:xfrm rot="9500069" flipH="1">
              <a:off x="2125663" y="4865688"/>
              <a:ext cx="1527175" cy="4238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38" name="Line 442"/>
            <p:cNvSpPr>
              <a:spLocks noChangeShapeType="1"/>
            </p:cNvSpPr>
            <p:nvPr/>
          </p:nvSpPr>
          <p:spPr bwMode="auto">
            <a:xfrm flipV="1">
              <a:off x="2924175" y="4941888"/>
              <a:ext cx="1296988" cy="9350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39" name="Text Box 443"/>
            <p:cNvSpPr txBox="1">
              <a:spLocks noChangeArrowheads="1"/>
            </p:cNvSpPr>
            <p:nvPr/>
          </p:nvSpPr>
          <p:spPr bwMode="auto">
            <a:xfrm>
              <a:off x="2133600" y="5843588"/>
              <a:ext cx="1295400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Ciudad Fernández</a:t>
              </a:r>
              <a:endParaRPr lang="es-ES" altLang="x-none" sz="600" b="1">
                <a:solidFill>
                  <a:srgbClr val="0000CC"/>
                </a:solidFill>
                <a:latin typeface="Tahoma" charset="0"/>
              </a:endParaRPr>
            </a:p>
          </p:txBody>
        </p:sp>
        <p:sp>
          <p:nvSpPr>
            <p:cNvPr id="4540" name="Line 444"/>
            <p:cNvSpPr>
              <a:spLocks noChangeShapeType="1"/>
            </p:cNvSpPr>
            <p:nvPr/>
          </p:nvSpPr>
          <p:spPr bwMode="auto">
            <a:xfrm flipH="1">
              <a:off x="7964488" y="5157788"/>
              <a:ext cx="431800" cy="714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41" name="Line 445"/>
            <p:cNvSpPr>
              <a:spLocks noChangeShapeType="1"/>
            </p:cNvSpPr>
            <p:nvPr/>
          </p:nvSpPr>
          <p:spPr bwMode="auto">
            <a:xfrm flipH="1">
              <a:off x="3500438" y="1916113"/>
              <a:ext cx="1079500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42" name="Text Box 446"/>
            <p:cNvSpPr txBox="1">
              <a:spLocks noChangeArrowheads="1"/>
            </p:cNvSpPr>
            <p:nvPr/>
          </p:nvSpPr>
          <p:spPr bwMode="auto">
            <a:xfrm>
              <a:off x="4551363" y="1801813"/>
              <a:ext cx="1150937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Villa de La Paz</a:t>
              </a:r>
              <a:endParaRPr lang="es-ES" altLang="x-none" sz="600" b="1">
                <a:solidFill>
                  <a:srgbClr val="0000CC"/>
                </a:solidFill>
                <a:latin typeface="Tahoma" charset="0"/>
              </a:endParaRPr>
            </a:p>
          </p:txBody>
        </p:sp>
        <p:sp>
          <p:nvSpPr>
            <p:cNvPr id="4543" name="Text Box 447"/>
            <p:cNvSpPr txBox="1">
              <a:spLocks noChangeArrowheads="1"/>
            </p:cNvSpPr>
            <p:nvPr/>
          </p:nvSpPr>
          <p:spPr bwMode="auto">
            <a:xfrm rot="18752422">
              <a:off x="2663031" y="4396582"/>
              <a:ext cx="792163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600">
                  <a:latin typeface="Tahoma" charset="0"/>
                </a:rPr>
                <a:t>San Luis Potosí</a:t>
              </a:r>
              <a:endParaRPr lang="es-ES" altLang="x-none" sz="600">
                <a:latin typeface="Tahoma" charset="0"/>
              </a:endParaRPr>
            </a:p>
          </p:txBody>
        </p:sp>
        <p:sp>
          <p:nvSpPr>
            <p:cNvPr id="4544" name="Line 448"/>
            <p:cNvSpPr>
              <a:spLocks noChangeShapeType="1"/>
            </p:cNvSpPr>
            <p:nvPr/>
          </p:nvSpPr>
          <p:spPr bwMode="auto">
            <a:xfrm flipV="1">
              <a:off x="2132013" y="4581525"/>
              <a:ext cx="1081087" cy="86360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45" name="Rectangle 449"/>
            <p:cNvSpPr>
              <a:spLocks noChangeArrowheads="1"/>
            </p:cNvSpPr>
            <p:nvPr/>
          </p:nvSpPr>
          <p:spPr bwMode="auto">
            <a:xfrm>
              <a:off x="5948363" y="1808205"/>
              <a:ext cx="360362" cy="144463"/>
            </a:xfrm>
            <a:prstGeom prst="rect">
              <a:avLst/>
            </a:prstGeom>
            <a:solidFill>
              <a:srgbClr val="00823B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46" name="Text Box 450"/>
            <p:cNvSpPr txBox="1">
              <a:spLocks noChangeArrowheads="1"/>
            </p:cNvSpPr>
            <p:nvPr/>
          </p:nvSpPr>
          <p:spPr bwMode="auto">
            <a:xfrm>
              <a:off x="6303963" y="1736767"/>
              <a:ext cx="1441450" cy="2965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1000" dirty="0" smtClean="0">
                  <a:latin typeface="Tahoma" charset="0"/>
                </a:rPr>
                <a:t>&gt;95%</a:t>
              </a:r>
              <a:endParaRPr lang="es-ES" altLang="x-none" sz="1000" dirty="0">
                <a:latin typeface="Tahoma" charset="0"/>
              </a:endParaRPr>
            </a:p>
          </p:txBody>
        </p:sp>
        <p:sp>
          <p:nvSpPr>
            <p:cNvPr id="4548" name="Rectangle 452"/>
            <p:cNvSpPr>
              <a:spLocks noChangeArrowheads="1"/>
            </p:cNvSpPr>
            <p:nvPr/>
          </p:nvSpPr>
          <p:spPr bwMode="auto">
            <a:xfrm>
              <a:off x="5948363" y="2097130"/>
              <a:ext cx="360362" cy="14446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49" name="Text Box 453"/>
            <p:cNvSpPr txBox="1">
              <a:spLocks noChangeArrowheads="1"/>
            </p:cNvSpPr>
            <p:nvPr/>
          </p:nvSpPr>
          <p:spPr bwMode="auto">
            <a:xfrm>
              <a:off x="6303963" y="2055854"/>
              <a:ext cx="1441450" cy="2965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1000" smtClean="0">
                  <a:latin typeface="Tahoma" charset="0"/>
                </a:rPr>
                <a:t>95 a 80</a:t>
              </a:r>
            </a:p>
          </p:txBody>
        </p:sp>
        <p:sp>
          <p:nvSpPr>
            <p:cNvPr id="4550" name="Rectangle 454"/>
            <p:cNvSpPr>
              <a:spLocks noChangeArrowheads="1"/>
            </p:cNvSpPr>
            <p:nvPr/>
          </p:nvSpPr>
          <p:spPr bwMode="auto">
            <a:xfrm>
              <a:off x="5948363" y="2384467"/>
              <a:ext cx="360362" cy="144462"/>
            </a:xfrm>
            <a:prstGeom prst="rect">
              <a:avLst/>
            </a:prstGeom>
            <a:solidFill>
              <a:srgbClr val="94165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51" name="Text Box 455"/>
            <p:cNvSpPr txBox="1">
              <a:spLocks noChangeArrowheads="1"/>
            </p:cNvSpPr>
            <p:nvPr/>
          </p:nvSpPr>
          <p:spPr bwMode="auto">
            <a:xfrm>
              <a:off x="6313487" y="2322555"/>
              <a:ext cx="2397125" cy="2965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1000" dirty="0" smtClean="0">
                  <a:latin typeface="Tahoma" charset="0"/>
                </a:rPr>
                <a:t>79 a 60</a:t>
              </a:r>
              <a:endParaRPr lang="es-ES" altLang="x-none" sz="1000" dirty="0">
                <a:latin typeface="Tahoma" charset="0"/>
              </a:endParaRPr>
            </a:p>
          </p:txBody>
        </p:sp>
        <p:sp>
          <p:nvSpPr>
            <p:cNvPr id="4552" name="Rectangle 456"/>
            <p:cNvSpPr>
              <a:spLocks noChangeArrowheads="1"/>
            </p:cNvSpPr>
            <p:nvPr/>
          </p:nvSpPr>
          <p:spPr bwMode="auto">
            <a:xfrm>
              <a:off x="5948363" y="2697204"/>
              <a:ext cx="360362" cy="144463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53" name="Text Box 457"/>
            <p:cNvSpPr txBox="1">
              <a:spLocks noChangeArrowheads="1"/>
            </p:cNvSpPr>
            <p:nvPr/>
          </p:nvSpPr>
          <p:spPr bwMode="auto">
            <a:xfrm>
              <a:off x="6313488" y="2627355"/>
              <a:ext cx="2011361" cy="2965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1000" dirty="0" smtClean="0">
                  <a:latin typeface="Tahoma" charset="0"/>
                </a:rPr>
                <a:t>&lt;60</a:t>
              </a:r>
              <a:endParaRPr lang="es-ES" altLang="x-none" sz="1000" dirty="0">
                <a:latin typeface="Tahoma" charset="0"/>
              </a:endParaRPr>
            </a:p>
          </p:txBody>
        </p:sp>
      </p:grpSp>
      <p:sp>
        <p:nvSpPr>
          <p:cNvPr id="453" name="Título 2"/>
          <p:cNvSpPr txBox="1">
            <a:spLocks/>
          </p:cNvSpPr>
          <p:nvPr/>
        </p:nvSpPr>
        <p:spPr>
          <a:xfrm>
            <a:off x="437538" y="620688"/>
            <a:ext cx="8229601" cy="1143001"/>
          </a:xfrm>
          <a:prstGeom prst="rect">
            <a:avLst/>
          </a:prstGeom>
        </p:spPr>
        <p:txBody>
          <a:bodyPr vert="horz" lIns="72841" tIns="36421" rIns="72841" bIns="36421" rtlCol="0" anchor="ctr">
            <a:noAutofit/>
          </a:bodyPr>
          <a:lstStyle>
            <a:lvl1pPr algn="ctr" defTabSz="432021" rtl="0" eaLnBrk="1" latinLnBrk="0" hangingPunct="1">
              <a:spcBef>
                <a:spcPct val="0"/>
              </a:spcBef>
              <a:buNone/>
              <a:defRPr sz="415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400" dirty="0" smtClean="0"/>
              <a:t>Cobertura SSA de Esquema completo en menores de 1 año</a:t>
            </a:r>
            <a:endParaRPr lang="es-ES_tradnl" sz="2400" dirty="0"/>
          </a:p>
        </p:txBody>
      </p:sp>
    </p:spTree>
    <p:extLst>
      <p:ext uri="{BB962C8B-B14F-4D97-AF65-F5344CB8AC3E}">
        <p14:creationId xmlns:p14="http://schemas.microsoft.com/office/powerpoint/2010/main" val="4135721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/>
          <p:cNvGrpSpPr/>
          <p:nvPr/>
        </p:nvGrpSpPr>
        <p:grpSpPr>
          <a:xfrm>
            <a:off x="776308" y="1340768"/>
            <a:ext cx="7869957" cy="5337274"/>
            <a:chOff x="306388" y="322263"/>
            <a:chExt cx="9039225" cy="6427787"/>
          </a:xfrm>
        </p:grpSpPr>
        <p:sp>
          <p:nvSpPr>
            <p:cNvPr id="4505" name="Text Box 409"/>
            <p:cNvSpPr txBox="1">
              <a:spLocks noChangeArrowheads="1"/>
            </p:cNvSpPr>
            <p:nvPr/>
          </p:nvSpPr>
          <p:spPr bwMode="auto">
            <a:xfrm>
              <a:off x="8297863" y="4978400"/>
              <a:ext cx="971550" cy="641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San Vicente Tancuayalab</a:t>
              </a:r>
            </a:p>
            <a:p>
              <a:endParaRPr lang="es-MX" altLang="x-none">
                <a:solidFill>
                  <a:srgbClr val="0000CC"/>
                </a:solidFill>
              </a:endParaRPr>
            </a:p>
          </p:txBody>
        </p:sp>
        <p:sp>
          <p:nvSpPr>
            <p:cNvPr id="4533" name="Text Box 437"/>
            <p:cNvSpPr txBox="1">
              <a:spLocks noChangeArrowheads="1"/>
            </p:cNvSpPr>
            <p:nvPr/>
          </p:nvSpPr>
          <p:spPr bwMode="auto">
            <a:xfrm>
              <a:off x="8499475" y="5681663"/>
              <a:ext cx="769938" cy="4587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s-MX" altLang="x-none"/>
            </a:p>
          </p:txBody>
        </p:sp>
        <p:sp>
          <p:nvSpPr>
            <p:cNvPr id="4534" name="Text Box 438"/>
            <p:cNvSpPr txBox="1">
              <a:spLocks noChangeArrowheads="1"/>
            </p:cNvSpPr>
            <p:nvPr/>
          </p:nvSpPr>
          <p:spPr bwMode="auto">
            <a:xfrm>
              <a:off x="8488363" y="5889625"/>
              <a:ext cx="8572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Tanquián 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35" name="Text Box 439"/>
            <p:cNvSpPr txBox="1">
              <a:spLocks noChangeArrowheads="1"/>
            </p:cNvSpPr>
            <p:nvPr/>
          </p:nvSpPr>
          <p:spPr bwMode="auto">
            <a:xfrm>
              <a:off x="8462963" y="5500688"/>
              <a:ext cx="857250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Tampamolón Corona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31" name="Rectangle 435"/>
            <p:cNvSpPr>
              <a:spLocks noChangeArrowheads="1"/>
            </p:cNvSpPr>
            <p:nvPr/>
          </p:nvSpPr>
          <p:spPr bwMode="auto">
            <a:xfrm>
              <a:off x="5214938" y="1250371"/>
              <a:ext cx="4043363" cy="5715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s-MX" altLang="x-none" sz="1600" dirty="0" smtClean="0">
                  <a:latin typeface="Eurostile" charset="0"/>
                </a:rPr>
                <a:t>Porcentaje de Cobertura</a:t>
              </a:r>
              <a:endParaRPr lang="es-MX" altLang="x-none" sz="1100" dirty="0"/>
            </a:p>
          </p:txBody>
        </p:sp>
        <p:sp>
          <p:nvSpPr>
            <p:cNvPr id="4101" name="Freeform 5"/>
            <p:cNvSpPr>
              <a:spLocks/>
            </p:cNvSpPr>
            <p:nvPr/>
          </p:nvSpPr>
          <p:spPr bwMode="auto">
            <a:xfrm>
              <a:off x="5092700" y="4346575"/>
              <a:ext cx="436563" cy="401638"/>
            </a:xfrm>
            <a:custGeom>
              <a:avLst/>
              <a:gdLst>
                <a:gd name="T0" fmla="*/ 243 w 243"/>
                <a:gd name="T1" fmla="*/ 270 h 270"/>
                <a:gd name="T2" fmla="*/ 209 w 243"/>
                <a:gd name="T3" fmla="*/ 207 h 270"/>
                <a:gd name="T4" fmla="*/ 0 w 243"/>
                <a:gd name="T5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3" h="270">
                  <a:moveTo>
                    <a:pt x="243" y="270"/>
                  </a:moveTo>
                  <a:lnTo>
                    <a:pt x="209" y="207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2" name="Freeform 6"/>
            <p:cNvSpPr>
              <a:spLocks/>
            </p:cNvSpPr>
            <p:nvPr/>
          </p:nvSpPr>
          <p:spPr bwMode="auto">
            <a:xfrm>
              <a:off x="5529263" y="5057775"/>
              <a:ext cx="231775" cy="409575"/>
            </a:xfrm>
            <a:custGeom>
              <a:avLst/>
              <a:gdLst>
                <a:gd name="T0" fmla="*/ 115 w 127"/>
                <a:gd name="T1" fmla="*/ 0 h 281"/>
                <a:gd name="T2" fmla="*/ 127 w 127"/>
                <a:gd name="T3" fmla="*/ 16 h 281"/>
                <a:gd name="T4" fmla="*/ 0 w 127"/>
                <a:gd name="T5" fmla="*/ 83 h 281"/>
                <a:gd name="T6" fmla="*/ 0 w 127"/>
                <a:gd name="T7" fmla="*/ 106 h 281"/>
                <a:gd name="T8" fmla="*/ 10 w 127"/>
                <a:gd name="T9" fmla="*/ 114 h 281"/>
                <a:gd name="T10" fmla="*/ 18 w 127"/>
                <a:gd name="T11" fmla="*/ 119 h 281"/>
                <a:gd name="T12" fmla="*/ 18 w 127"/>
                <a:gd name="T13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281">
                  <a:moveTo>
                    <a:pt x="115" y="0"/>
                  </a:moveTo>
                  <a:lnTo>
                    <a:pt x="127" y="16"/>
                  </a:lnTo>
                  <a:lnTo>
                    <a:pt x="0" y="83"/>
                  </a:lnTo>
                  <a:lnTo>
                    <a:pt x="0" y="106"/>
                  </a:lnTo>
                  <a:lnTo>
                    <a:pt x="10" y="114"/>
                  </a:lnTo>
                  <a:lnTo>
                    <a:pt x="18" y="119"/>
                  </a:lnTo>
                  <a:lnTo>
                    <a:pt x="18" y="28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auto">
            <a:xfrm>
              <a:off x="5524500" y="5467350"/>
              <a:ext cx="38100" cy="55563"/>
            </a:xfrm>
            <a:custGeom>
              <a:avLst/>
              <a:gdLst>
                <a:gd name="T0" fmla="*/ 20 w 20"/>
                <a:gd name="T1" fmla="*/ 0 h 36"/>
                <a:gd name="T2" fmla="*/ 14 w 20"/>
                <a:gd name="T3" fmla="*/ 9 h 36"/>
                <a:gd name="T4" fmla="*/ 6 w 20"/>
                <a:gd name="T5" fmla="*/ 15 h 36"/>
                <a:gd name="T6" fmla="*/ 4 w 20"/>
                <a:gd name="T7" fmla="*/ 26 h 36"/>
                <a:gd name="T8" fmla="*/ 0 w 20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6">
                  <a:moveTo>
                    <a:pt x="20" y="0"/>
                  </a:moveTo>
                  <a:lnTo>
                    <a:pt x="14" y="9"/>
                  </a:lnTo>
                  <a:lnTo>
                    <a:pt x="6" y="15"/>
                  </a:lnTo>
                  <a:lnTo>
                    <a:pt x="4" y="26"/>
                  </a:lnTo>
                  <a:lnTo>
                    <a:pt x="0" y="3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4" name="Freeform 8"/>
            <p:cNvSpPr>
              <a:spLocks/>
            </p:cNvSpPr>
            <p:nvPr/>
          </p:nvSpPr>
          <p:spPr bwMode="auto">
            <a:xfrm>
              <a:off x="4905375" y="5522913"/>
              <a:ext cx="619125" cy="227012"/>
            </a:xfrm>
            <a:custGeom>
              <a:avLst/>
              <a:gdLst>
                <a:gd name="T0" fmla="*/ 0 w 341"/>
                <a:gd name="T1" fmla="*/ 152 h 152"/>
                <a:gd name="T2" fmla="*/ 19 w 341"/>
                <a:gd name="T3" fmla="*/ 104 h 152"/>
                <a:gd name="T4" fmla="*/ 320 w 341"/>
                <a:gd name="T5" fmla="*/ 0 h 152"/>
                <a:gd name="T6" fmla="*/ 330 w 341"/>
                <a:gd name="T7" fmla="*/ 0 h 152"/>
                <a:gd name="T8" fmla="*/ 341 w 341"/>
                <a:gd name="T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152">
                  <a:moveTo>
                    <a:pt x="0" y="152"/>
                  </a:move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auto">
            <a:xfrm>
              <a:off x="3421063" y="3224213"/>
              <a:ext cx="477837" cy="417512"/>
            </a:xfrm>
            <a:custGeom>
              <a:avLst/>
              <a:gdLst>
                <a:gd name="T0" fmla="*/ 265 w 265"/>
                <a:gd name="T1" fmla="*/ 77 h 284"/>
                <a:gd name="T2" fmla="*/ 148 w 265"/>
                <a:gd name="T3" fmla="*/ 0 h 284"/>
                <a:gd name="T4" fmla="*/ 127 w 265"/>
                <a:gd name="T5" fmla="*/ 90 h 284"/>
                <a:gd name="T6" fmla="*/ 91 w 265"/>
                <a:gd name="T7" fmla="*/ 134 h 284"/>
                <a:gd name="T8" fmla="*/ 89 w 265"/>
                <a:gd name="T9" fmla="*/ 205 h 284"/>
                <a:gd name="T10" fmla="*/ 71 w 265"/>
                <a:gd name="T11" fmla="*/ 207 h 284"/>
                <a:gd name="T12" fmla="*/ 45 w 265"/>
                <a:gd name="T13" fmla="*/ 217 h 284"/>
                <a:gd name="T14" fmla="*/ 31 w 265"/>
                <a:gd name="T15" fmla="*/ 224 h 284"/>
                <a:gd name="T16" fmla="*/ 20 w 265"/>
                <a:gd name="T17" fmla="*/ 242 h 284"/>
                <a:gd name="T18" fmla="*/ 16 w 265"/>
                <a:gd name="T19" fmla="*/ 251 h 284"/>
                <a:gd name="T20" fmla="*/ 6 w 265"/>
                <a:gd name="T21" fmla="*/ 272 h 284"/>
                <a:gd name="T22" fmla="*/ 0 w 265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5" h="284">
                  <a:moveTo>
                    <a:pt x="265" y="77"/>
                  </a:moveTo>
                  <a:lnTo>
                    <a:pt x="148" y="0"/>
                  </a:lnTo>
                  <a:lnTo>
                    <a:pt x="127" y="90"/>
                  </a:lnTo>
                  <a:lnTo>
                    <a:pt x="91" y="134"/>
                  </a:lnTo>
                  <a:lnTo>
                    <a:pt x="89" y="205"/>
                  </a:lnTo>
                  <a:lnTo>
                    <a:pt x="71" y="207"/>
                  </a:lnTo>
                  <a:lnTo>
                    <a:pt x="45" y="217"/>
                  </a:lnTo>
                  <a:lnTo>
                    <a:pt x="31" y="224"/>
                  </a:lnTo>
                  <a:lnTo>
                    <a:pt x="20" y="242"/>
                  </a:lnTo>
                  <a:lnTo>
                    <a:pt x="16" y="251"/>
                  </a:lnTo>
                  <a:lnTo>
                    <a:pt x="6" y="272"/>
                  </a:lnTo>
                  <a:lnTo>
                    <a:pt x="0" y="28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6" name="Freeform 10"/>
            <p:cNvSpPr>
              <a:spLocks/>
            </p:cNvSpPr>
            <p:nvPr/>
          </p:nvSpPr>
          <p:spPr bwMode="auto">
            <a:xfrm>
              <a:off x="3267075" y="3414713"/>
              <a:ext cx="153988" cy="227012"/>
            </a:xfrm>
            <a:custGeom>
              <a:avLst/>
              <a:gdLst>
                <a:gd name="T0" fmla="*/ 86 w 86"/>
                <a:gd name="T1" fmla="*/ 156 h 156"/>
                <a:gd name="T2" fmla="*/ 50 w 86"/>
                <a:gd name="T3" fmla="*/ 135 h 156"/>
                <a:gd name="T4" fmla="*/ 67 w 86"/>
                <a:gd name="T5" fmla="*/ 87 h 156"/>
                <a:gd name="T6" fmla="*/ 46 w 86"/>
                <a:gd name="T7" fmla="*/ 18 h 156"/>
                <a:gd name="T8" fmla="*/ 0 w 86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6">
                  <a:moveTo>
                    <a:pt x="86" y="156"/>
                  </a:moveTo>
                  <a:lnTo>
                    <a:pt x="50" y="135"/>
                  </a:lnTo>
                  <a:lnTo>
                    <a:pt x="67" y="87"/>
                  </a:lnTo>
                  <a:lnTo>
                    <a:pt x="46" y="18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7" name="Line 11"/>
            <p:cNvSpPr>
              <a:spLocks noChangeShapeType="1"/>
            </p:cNvSpPr>
            <p:nvPr/>
          </p:nvSpPr>
          <p:spPr bwMode="auto">
            <a:xfrm flipH="1" flipV="1">
              <a:off x="3267075" y="3414713"/>
              <a:ext cx="6350" cy="1524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8" name="Freeform 12"/>
            <p:cNvSpPr>
              <a:spLocks/>
            </p:cNvSpPr>
            <p:nvPr/>
          </p:nvSpPr>
          <p:spPr bwMode="auto">
            <a:xfrm>
              <a:off x="3973513" y="3916363"/>
              <a:ext cx="1060450" cy="122237"/>
            </a:xfrm>
            <a:custGeom>
              <a:avLst/>
              <a:gdLst>
                <a:gd name="T0" fmla="*/ 587 w 587"/>
                <a:gd name="T1" fmla="*/ 0 h 84"/>
                <a:gd name="T2" fmla="*/ 495 w 587"/>
                <a:gd name="T3" fmla="*/ 56 h 84"/>
                <a:gd name="T4" fmla="*/ 472 w 587"/>
                <a:gd name="T5" fmla="*/ 37 h 84"/>
                <a:gd name="T6" fmla="*/ 364 w 587"/>
                <a:gd name="T7" fmla="*/ 56 h 84"/>
                <a:gd name="T8" fmla="*/ 358 w 587"/>
                <a:gd name="T9" fmla="*/ 58 h 84"/>
                <a:gd name="T10" fmla="*/ 353 w 587"/>
                <a:gd name="T11" fmla="*/ 58 h 84"/>
                <a:gd name="T12" fmla="*/ 347 w 587"/>
                <a:gd name="T13" fmla="*/ 63 h 84"/>
                <a:gd name="T14" fmla="*/ 339 w 587"/>
                <a:gd name="T15" fmla="*/ 63 h 84"/>
                <a:gd name="T16" fmla="*/ 335 w 587"/>
                <a:gd name="T17" fmla="*/ 58 h 84"/>
                <a:gd name="T18" fmla="*/ 326 w 587"/>
                <a:gd name="T19" fmla="*/ 54 h 84"/>
                <a:gd name="T20" fmla="*/ 312 w 587"/>
                <a:gd name="T21" fmla="*/ 61 h 84"/>
                <a:gd name="T22" fmla="*/ 301 w 587"/>
                <a:gd name="T23" fmla="*/ 63 h 84"/>
                <a:gd name="T24" fmla="*/ 289 w 587"/>
                <a:gd name="T25" fmla="*/ 58 h 84"/>
                <a:gd name="T26" fmla="*/ 278 w 587"/>
                <a:gd name="T27" fmla="*/ 50 h 84"/>
                <a:gd name="T28" fmla="*/ 278 w 587"/>
                <a:gd name="T29" fmla="*/ 38 h 84"/>
                <a:gd name="T30" fmla="*/ 287 w 587"/>
                <a:gd name="T31" fmla="*/ 17 h 84"/>
                <a:gd name="T32" fmla="*/ 284 w 587"/>
                <a:gd name="T33" fmla="*/ 13 h 84"/>
                <a:gd name="T34" fmla="*/ 153 w 587"/>
                <a:gd name="T35" fmla="*/ 84 h 84"/>
                <a:gd name="T36" fmla="*/ 76 w 587"/>
                <a:gd name="T37" fmla="*/ 25 h 84"/>
                <a:gd name="T38" fmla="*/ 0 w 587"/>
                <a:gd name="T39" fmla="*/ 2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87" h="84">
                  <a:moveTo>
                    <a:pt x="587" y="0"/>
                  </a:moveTo>
                  <a:lnTo>
                    <a:pt x="495" y="56"/>
                  </a:lnTo>
                  <a:lnTo>
                    <a:pt x="472" y="37"/>
                  </a:lnTo>
                  <a:lnTo>
                    <a:pt x="364" y="56"/>
                  </a:lnTo>
                  <a:lnTo>
                    <a:pt x="358" y="58"/>
                  </a:lnTo>
                  <a:lnTo>
                    <a:pt x="353" y="58"/>
                  </a:lnTo>
                  <a:lnTo>
                    <a:pt x="347" y="63"/>
                  </a:lnTo>
                  <a:lnTo>
                    <a:pt x="339" y="63"/>
                  </a:lnTo>
                  <a:lnTo>
                    <a:pt x="335" y="58"/>
                  </a:lnTo>
                  <a:lnTo>
                    <a:pt x="326" y="54"/>
                  </a:lnTo>
                  <a:lnTo>
                    <a:pt x="312" y="61"/>
                  </a:lnTo>
                  <a:lnTo>
                    <a:pt x="301" y="63"/>
                  </a:lnTo>
                  <a:lnTo>
                    <a:pt x="289" y="58"/>
                  </a:lnTo>
                  <a:lnTo>
                    <a:pt x="278" y="50"/>
                  </a:lnTo>
                  <a:lnTo>
                    <a:pt x="278" y="38"/>
                  </a:lnTo>
                  <a:lnTo>
                    <a:pt x="287" y="17"/>
                  </a:lnTo>
                  <a:lnTo>
                    <a:pt x="284" y="13"/>
                  </a:lnTo>
                  <a:lnTo>
                    <a:pt x="153" y="84"/>
                  </a:lnTo>
                  <a:lnTo>
                    <a:pt x="76" y="25"/>
                  </a:lnTo>
                  <a:lnTo>
                    <a:pt x="0" y="2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9" name="Freeform 13"/>
            <p:cNvSpPr>
              <a:spLocks/>
            </p:cNvSpPr>
            <p:nvPr/>
          </p:nvSpPr>
          <p:spPr bwMode="auto">
            <a:xfrm>
              <a:off x="3768725" y="3338513"/>
              <a:ext cx="204788" cy="612775"/>
            </a:xfrm>
            <a:custGeom>
              <a:avLst/>
              <a:gdLst>
                <a:gd name="T0" fmla="*/ 73 w 114"/>
                <a:gd name="T1" fmla="*/ 0 h 414"/>
                <a:gd name="T2" fmla="*/ 12 w 114"/>
                <a:gd name="T3" fmla="*/ 80 h 414"/>
                <a:gd name="T4" fmla="*/ 29 w 114"/>
                <a:gd name="T5" fmla="*/ 192 h 414"/>
                <a:gd name="T6" fmla="*/ 0 w 114"/>
                <a:gd name="T7" fmla="*/ 209 h 414"/>
                <a:gd name="T8" fmla="*/ 8 w 114"/>
                <a:gd name="T9" fmla="*/ 301 h 414"/>
                <a:gd name="T10" fmla="*/ 69 w 114"/>
                <a:gd name="T11" fmla="*/ 410 h 414"/>
                <a:gd name="T12" fmla="*/ 114 w 114"/>
                <a:gd name="T13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414">
                  <a:moveTo>
                    <a:pt x="73" y="0"/>
                  </a:moveTo>
                  <a:lnTo>
                    <a:pt x="12" y="80"/>
                  </a:lnTo>
                  <a:lnTo>
                    <a:pt x="29" y="192"/>
                  </a:lnTo>
                  <a:lnTo>
                    <a:pt x="0" y="209"/>
                  </a:lnTo>
                  <a:lnTo>
                    <a:pt x="8" y="301"/>
                  </a:lnTo>
                  <a:lnTo>
                    <a:pt x="69" y="410"/>
                  </a:lnTo>
                  <a:lnTo>
                    <a:pt x="114" y="41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0" name="Freeform 14"/>
            <p:cNvSpPr>
              <a:spLocks/>
            </p:cNvSpPr>
            <p:nvPr/>
          </p:nvSpPr>
          <p:spPr bwMode="auto">
            <a:xfrm>
              <a:off x="2058988" y="3330575"/>
              <a:ext cx="1214437" cy="311150"/>
            </a:xfrm>
            <a:custGeom>
              <a:avLst/>
              <a:gdLst>
                <a:gd name="T0" fmla="*/ 670 w 670"/>
                <a:gd name="T1" fmla="*/ 159 h 213"/>
                <a:gd name="T2" fmla="*/ 493 w 670"/>
                <a:gd name="T3" fmla="*/ 67 h 213"/>
                <a:gd name="T4" fmla="*/ 380 w 670"/>
                <a:gd name="T5" fmla="*/ 79 h 213"/>
                <a:gd name="T6" fmla="*/ 305 w 670"/>
                <a:gd name="T7" fmla="*/ 159 h 213"/>
                <a:gd name="T8" fmla="*/ 184 w 670"/>
                <a:gd name="T9" fmla="*/ 155 h 213"/>
                <a:gd name="T10" fmla="*/ 138 w 670"/>
                <a:gd name="T11" fmla="*/ 205 h 213"/>
                <a:gd name="T12" fmla="*/ 127 w 670"/>
                <a:gd name="T13" fmla="*/ 213 h 213"/>
                <a:gd name="T14" fmla="*/ 117 w 670"/>
                <a:gd name="T15" fmla="*/ 201 h 213"/>
                <a:gd name="T16" fmla="*/ 111 w 670"/>
                <a:gd name="T17" fmla="*/ 186 h 213"/>
                <a:gd name="T18" fmla="*/ 111 w 670"/>
                <a:gd name="T19" fmla="*/ 155 h 213"/>
                <a:gd name="T20" fmla="*/ 106 w 670"/>
                <a:gd name="T21" fmla="*/ 142 h 213"/>
                <a:gd name="T22" fmla="*/ 100 w 670"/>
                <a:gd name="T23" fmla="*/ 138 h 213"/>
                <a:gd name="T24" fmla="*/ 88 w 670"/>
                <a:gd name="T25" fmla="*/ 138 h 213"/>
                <a:gd name="T26" fmla="*/ 83 w 670"/>
                <a:gd name="T27" fmla="*/ 132 h 213"/>
                <a:gd name="T28" fmla="*/ 81 w 670"/>
                <a:gd name="T29" fmla="*/ 127 h 213"/>
                <a:gd name="T30" fmla="*/ 88 w 670"/>
                <a:gd name="T31" fmla="*/ 109 h 213"/>
                <a:gd name="T32" fmla="*/ 39 w 670"/>
                <a:gd name="T33" fmla="*/ 102 h 213"/>
                <a:gd name="T34" fmla="*/ 0 w 670"/>
                <a:gd name="T35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70" h="213">
                  <a:moveTo>
                    <a:pt x="670" y="159"/>
                  </a:moveTo>
                  <a:lnTo>
                    <a:pt x="493" y="67"/>
                  </a:lnTo>
                  <a:lnTo>
                    <a:pt x="380" y="79"/>
                  </a:lnTo>
                  <a:lnTo>
                    <a:pt x="305" y="159"/>
                  </a:lnTo>
                  <a:lnTo>
                    <a:pt x="184" y="155"/>
                  </a:lnTo>
                  <a:lnTo>
                    <a:pt x="138" y="205"/>
                  </a:lnTo>
                  <a:lnTo>
                    <a:pt x="127" y="213"/>
                  </a:lnTo>
                  <a:lnTo>
                    <a:pt x="117" y="201"/>
                  </a:lnTo>
                  <a:lnTo>
                    <a:pt x="111" y="186"/>
                  </a:lnTo>
                  <a:lnTo>
                    <a:pt x="111" y="155"/>
                  </a:lnTo>
                  <a:lnTo>
                    <a:pt x="106" y="142"/>
                  </a:lnTo>
                  <a:lnTo>
                    <a:pt x="100" y="138"/>
                  </a:lnTo>
                  <a:lnTo>
                    <a:pt x="88" y="138"/>
                  </a:lnTo>
                  <a:lnTo>
                    <a:pt x="83" y="132"/>
                  </a:lnTo>
                  <a:lnTo>
                    <a:pt x="81" y="127"/>
                  </a:lnTo>
                  <a:lnTo>
                    <a:pt x="88" y="109"/>
                  </a:lnTo>
                  <a:lnTo>
                    <a:pt x="39" y="102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1" name="Freeform 15"/>
            <p:cNvSpPr>
              <a:spLocks/>
            </p:cNvSpPr>
            <p:nvPr/>
          </p:nvSpPr>
          <p:spPr bwMode="auto">
            <a:xfrm>
              <a:off x="3079750" y="3567113"/>
              <a:ext cx="193675" cy="220662"/>
            </a:xfrm>
            <a:custGeom>
              <a:avLst/>
              <a:gdLst>
                <a:gd name="T0" fmla="*/ 108 w 108"/>
                <a:gd name="T1" fmla="*/ 0 h 152"/>
                <a:gd name="T2" fmla="*/ 108 w 108"/>
                <a:gd name="T3" fmla="*/ 35 h 152"/>
                <a:gd name="T4" fmla="*/ 54 w 108"/>
                <a:gd name="T5" fmla="*/ 39 h 152"/>
                <a:gd name="T6" fmla="*/ 4 w 108"/>
                <a:gd name="T7" fmla="*/ 87 h 152"/>
                <a:gd name="T8" fmla="*/ 0 w 108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52">
                  <a:moveTo>
                    <a:pt x="108" y="0"/>
                  </a:moveTo>
                  <a:lnTo>
                    <a:pt x="108" y="35"/>
                  </a:lnTo>
                  <a:lnTo>
                    <a:pt x="54" y="39"/>
                  </a:lnTo>
                  <a:lnTo>
                    <a:pt x="4" y="87"/>
                  </a:lnTo>
                  <a:lnTo>
                    <a:pt x="0" y="152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2" name="Freeform 16"/>
            <p:cNvSpPr>
              <a:spLocks/>
            </p:cNvSpPr>
            <p:nvPr/>
          </p:nvSpPr>
          <p:spPr bwMode="auto">
            <a:xfrm>
              <a:off x="3079750" y="3787775"/>
              <a:ext cx="98425" cy="247650"/>
            </a:xfrm>
            <a:custGeom>
              <a:avLst/>
              <a:gdLst>
                <a:gd name="T0" fmla="*/ 0 w 56"/>
                <a:gd name="T1" fmla="*/ 0 h 165"/>
                <a:gd name="T2" fmla="*/ 56 w 56"/>
                <a:gd name="T3" fmla="*/ 25 h 165"/>
                <a:gd name="T4" fmla="*/ 14 w 56"/>
                <a:gd name="T5" fmla="*/ 94 h 165"/>
                <a:gd name="T6" fmla="*/ 25 w 56"/>
                <a:gd name="T7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165">
                  <a:moveTo>
                    <a:pt x="0" y="0"/>
                  </a:moveTo>
                  <a:lnTo>
                    <a:pt x="56" y="25"/>
                  </a:lnTo>
                  <a:lnTo>
                    <a:pt x="14" y="94"/>
                  </a:lnTo>
                  <a:lnTo>
                    <a:pt x="25" y="16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3" name="Line 17"/>
            <p:cNvSpPr>
              <a:spLocks noChangeShapeType="1"/>
            </p:cNvSpPr>
            <p:nvPr/>
          </p:nvSpPr>
          <p:spPr bwMode="auto">
            <a:xfrm>
              <a:off x="3119438" y="4035425"/>
              <a:ext cx="234950" cy="155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4" name="Freeform 18"/>
            <p:cNvSpPr>
              <a:spLocks/>
            </p:cNvSpPr>
            <p:nvPr/>
          </p:nvSpPr>
          <p:spPr bwMode="auto">
            <a:xfrm>
              <a:off x="1814513" y="3330575"/>
              <a:ext cx="244475" cy="569913"/>
            </a:xfrm>
            <a:custGeom>
              <a:avLst/>
              <a:gdLst>
                <a:gd name="T0" fmla="*/ 136 w 136"/>
                <a:gd name="T1" fmla="*/ 0 h 389"/>
                <a:gd name="T2" fmla="*/ 6 w 136"/>
                <a:gd name="T3" fmla="*/ 111 h 389"/>
                <a:gd name="T4" fmla="*/ 0 w 136"/>
                <a:gd name="T5" fmla="*/ 345 h 389"/>
                <a:gd name="T6" fmla="*/ 25 w 136"/>
                <a:gd name="T7" fmla="*/ 389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389">
                  <a:moveTo>
                    <a:pt x="136" y="0"/>
                  </a:moveTo>
                  <a:lnTo>
                    <a:pt x="6" y="111"/>
                  </a:lnTo>
                  <a:lnTo>
                    <a:pt x="0" y="345"/>
                  </a:lnTo>
                  <a:lnTo>
                    <a:pt x="25" y="38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5" name="Freeform 19"/>
            <p:cNvSpPr>
              <a:spLocks/>
            </p:cNvSpPr>
            <p:nvPr/>
          </p:nvSpPr>
          <p:spPr bwMode="auto">
            <a:xfrm>
              <a:off x="1031875" y="3065463"/>
              <a:ext cx="750888" cy="776287"/>
            </a:xfrm>
            <a:custGeom>
              <a:avLst/>
              <a:gdLst>
                <a:gd name="T0" fmla="*/ 296 w 415"/>
                <a:gd name="T1" fmla="*/ 0 h 526"/>
                <a:gd name="T2" fmla="*/ 307 w 415"/>
                <a:gd name="T3" fmla="*/ 8 h 526"/>
                <a:gd name="T4" fmla="*/ 328 w 415"/>
                <a:gd name="T5" fmla="*/ 20 h 526"/>
                <a:gd name="T6" fmla="*/ 342 w 415"/>
                <a:gd name="T7" fmla="*/ 33 h 526"/>
                <a:gd name="T8" fmla="*/ 357 w 415"/>
                <a:gd name="T9" fmla="*/ 48 h 526"/>
                <a:gd name="T10" fmla="*/ 380 w 415"/>
                <a:gd name="T11" fmla="*/ 69 h 526"/>
                <a:gd name="T12" fmla="*/ 384 w 415"/>
                <a:gd name="T13" fmla="*/ 85 h 526"/>
                <a:gd name="T14" fmla="*/ 397 w 415"/>
                <a:gd name="T15" fmla="*/ 98 h 526"/>
                <a:gd name="T16" fmla="*/ 415 w 415"/>
                <a:gd name="T17" fmla="*/ 108 h 526"/>
                <a:gd name="T18" fmla="*/ 309 w 415"/>
                <a:gd name="T19" fmla="*/ 244 h 526"/>
                <a:gd name="T20" fmla="*/ 225 w 415"/>
                <a:gd name="T21" fmla="*/ 252 h 526"/>
                <a:gd name="T22" fmla="*/ 188 w 415"/>
                <a:gd name="T23" fmla="*/ 353 h 526"/>
                <a:gd name="T24" fmla="*/ 125 w 415"/>
                <a:gd name="T25" fmla="*/ 376 h 526"/>
                <a:gd name="T26" fmla="*/ 19 w 415"/>
                <a:gd name="T27" fmla="*/ 486 h 526"/>
                <a:gd name="T28" fmla="*/ 0 w 415"/>
                <a:gd name="T29" fmla="*/ 526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5" h="526">
                  <a:moveTo>
                    <a:pt x="296" y="0"/>
                  </a:moveTo>
                  <a:lnTo>
                    <a:pt x="307" y="8"/>
                  </a:lnTo>
                  <a:lnTo>
                    <a:pt x="328" y="20"/>
                  </a:lnTo>
                  <a:lnTo>
                    <a:pt x="342" y="33"/>
                  </a:lnTo>
                  <a:lnTo>
                    <a:pt x="357" y="48"/>
                  </a:lnTo>
                  <a:lnTo>
                    <a:pt x="380" y="69"/>
                  </a:lnTo>
                  <a:lnTo>
                    <a:pt x="384" y="85"/>
                  </a:lnTo>
                  <a:lnTo>
                    <a:pt x="397" y="98"/>
                  </a:lnTo>
                  <a:lnTo>
                    <a:pt x="415" y="108"/>
                  </a:lnTo>
                  <a:lnTo>
                    <a:pt x="309" y="244"/>
                  </a:lnTo>
                  <a:lnTo>
                    <a:pt x="225" y="252"/>
                  </a:lnTo>
                  <a:lnTo>
                    <a:pt x="188" y="353"/>
                  </a:lnTo>
                  <a:lnTo>
                    <a:pt x="125" y="376"/>
                  </a:lnTo>
                  <a:lnTo>
                    <a:pt x="19" y="486"/>
                  </a:lnTo>
                  <a:lnTo>
                    <a:pt x="0" y="52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6" name="Freeform 20"/>
            <p:cNvSpPr>
              <a:spLocks/>
            </p:cNvSpPr>
            <p:nvPr/>
          </p:nvSpPr>
          <p:spPr bwMode="auto">
            <a:xfrm>
              <a:off x="4273550" y="5051425"/>
              <a:ext cx="576263" cy="633413"/>
            </a:xfrm>
            <a:custGeom>
              <a:avLst/>
              <a:gdLst>
                <a:gd name="T0" fmla="*/ 289 w 320"/>
                <a:gd name="T1" fmla="*/ 426 h 426"/>
                <a:gd name="T2" fmla="*/ 303 w 320"/>
                <a:gd name="T3" fmla="*/ 418 h 426"/>
                <a:gd name="T4" fmla="*/ 307 w 320"/>
                <a:gd name="T5" fmla="*/ 408 h 426"/>
                <a:gd name="T6" fmla="*/ 314 w 320"/>
                <a:gd name="T7" fmla="*/ 383 h 426"/>
                <a:gd name="T8" fmla="*/ 320 w 320"/>
                <a:gd name="T9" fmla="*/ 370 h 426"/>
                <a:gd name="T10" fmla="*/ 240 w 320"/>
                <a:gd name="T11" fmla="*/ 278 h 426"/>
                <a:gd name="T12" fmla="*/ 245 w 320"/>
                <a:gd name="T13" fmla="*/ 263 h 426"/>
                <a:gd name="T14" fmla="*/ 243 w 320"/>
                <a:gd name="T15" fmla="*/ 251 h 426"/>
                <a:gd name="T16" fmla="*/ 241 w 320"/>
                <a:gd name="T17" fmla="*/ 241 h 426"/>
                <a:gd name="T18" fmla="*/ 232 w 320"/>
                <a:gd name="T19" fmla="*/ 220 h 426"/>
                <a:gd name="T20" fmla="*/ 224 w 320"/>
                <a:gd name="T21" fmla="*/ 201 h 426"/>
                <a:gd name="T22" fmla="*/ 211 w 320"/>
                <a:gd name="T23" fmla="*/ 174 h 426"/>
                <a:gd name="T24" fmla="*/ 195 w 320"/>
                <a:gd name="T25" fmla="*/ 151 h 426"/>
                <a:gd name="T26" fmla="*/ 184 w 320"/>
                <a:gd name="T27" fmla="*/ 144 h 426"/>
                <a:gd name="T28" fmla="*/ 165 w 320"/>
                <a:gd name="T29" fmla="*/ 130 h 426"/>
                <a:gd name="T30" fmla="*/ 161 w 320"/>
                <a:gd name="T31" fmla="*/ 99 h 426"/>
                <a:gd name="T32" fmla="*/ 163 w 320"/>
                <a:gd name="T33" fmla="*/ 88 h 426"/>
                <a:gd name="T34" fmla="*/ 126 w 320"/>
                <a:gd name="T35" fmla="*/ 84 h 426"/>
                <a:gd name="T36" fmla="*/ 126 w 320"/>
                <a:gd name="T37" fmla="*/ 76 h 426"/>
                <a:gd name="T38" fmla="*/ 119 w 320"/>
                <a:gd name="T39" fmla="*/ 71 h 426"/>
                <a:gd name="T40" fmla="*/ 111 w 320"/>
                <a:gd name="T41" fmla="*/ 67 h 426"/>
                <a:gd name="T42" fmla="*/ 101 w 320"/>
                <a:gd name="T43" fmla="*/ 7 h 426"/>
                <a:gd name="T44" fmla="*/ 0 w 320"/>
                <a:gd name="T45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0" h="426">
                  <a:moveTo>
                    <a:pt x="289" y="426"/>
                  </a:moveTo>
                  <a:lnTo>
                    <a:pt x="303" y="418"/>
                  </a:lnTo>
                  <a:lnTo>
                    <a:pt x="307" y="408"/>
                  </a:lnTo>
                  <a:lnTo>
                    <a:pt x="314" y="383"/>
                  </a:lnTo>
                  <a:lnTo>
                    <a:pt x="320" y="370"/>
                  </a:lnTo>
                  <a:lnTo>
                    <a:pt x="240" y="278"/>
                  </a:lnTo>
                  <a:lnTo>
                    <a:pt x="245" y="263"/>
                  </a:lnTo>
                  <a:lnTo>
                    <a:pt x="243" y="251"/>
                  </a:lnTo>
                  <a:lnTo>
                    <a:pt x="241" y="241"/>
                  </a:lnTo>
                  <a:lnTo>
                    <a:pt x="232" y="220"/>
                  </a:lnTo>
                  <a:lnTo>
                    <a:pt x="224" y="201"/>
                  </a:lnTo>
                  <a:lnTo>
                    <a:pt x="211" y="174"/>
                  </a:lnTo>
                  <a:lnTo>
                    <a:pt x="195" y="151"/>
                  </a:lnTo>
                  <a:lnTo>
                    <a:pt x="184" y="144"/>
                  </a:lnTo>
                  <a:lnTo>
                    <a:pt x="165" y="130"/>
                  </a:lnTo>
                  <a:lnTo>
                    <a:pt x="161" y="99"/>
                  </a:lnTo>
                  <a:lnTo>
                    <a:pt x="163" y="88"/>
                  </a:lnTo>
                  <a:lnTo>
                    <a:pt x="126" y="84"/>
                  </a:lnTo>
                  <a:lnTo>
                    <a:pt x="126" y="76"/>
                  </a:lnTo>
                  <a:lnTo>
                    <a:pt x="119" y="71"/>
                  </a:lnTo>
                  <a:lnTo>
                    <a:pt x="111" y="67"/>
                  </a:lnTo>
                  <a:lnTo>
                    <a:pt x="101" y="7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7" name="Freeform 21"/>
            <p:cNvSpPr>
              <a:spLocks/>
            </p:cNvSpPr>
            <p:nvPr/>
          </p:nvSpPr>
          <p:spPr bwMode="auto">
            <a:xfrm>
              <a:off x="4111625" y="4992688"/>
              <a:ext cx="161925" cy="58737"/>
            </a:xfrm>
            <a:custGeom>
              <a:avLst/>
              <a:gdLst>
                <a:gd name="T0" fmla="*/ 0 w 87"/>
                <a:gd name="T1" fmla="*/ 0 h 41"/>
                <a:gd name="T2" fmla="*/ 48 w 87"/>
                <a:gd name="T3" fmla="*/ 39 h 41"/>
                <a:gd name="T4" fmla="*/ 87 w 87"/>
                <a:gd name="T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41">
                  <a:moveTo>
                    <a:pt x="0" y="0"/>
                  </a:moveTo>
                  <a:lnTo>
                    <a:pt x="48" y="39"/>
                  </a:lnTo>
                  <a:lnTo>
                    <a:pt x="87" y="4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8" name="Line 22"/>
            <p:cNvSpPr>
              <a:spLocks noChangeShapeType="1"/>
            </p:cNvSpPr>
            <p:nvPr/>
          </p:nvSpPr>
          <p:spPr bwMode="auto">
            <a:xfrm flipV="1">
              <a:off x="4111625" y="4899025"/>
              <a:ext cx="47625" cy="936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9" name="Line 23"/>
            <p:cNvSpPr>
              <a:spLocks noChangeShapeType="1"/>
            </p:cNvSpPr>
            <p:nvPr/>
          </p:nvSpPr>
          <p:spPr bwMode="auto">
            <a:xfrm>
              <a:off x="4391025" y="4791075"/>
              <a:ext cx="2206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0" name="Freeform 24"/>
            <p:cNvSpPr>
              <a:spLocks/>
            </p:cNvSpPr>
            <p:nvPr/>
          </p:nvSpPr>
          <p:spPr bwMode="auto">
            <a:xfrm>
              <a:off x="4159250" y="4784725"/>
              <a:ext cx="231775" cy="114300"/>
            </a:xfrm>
            <a:custGeom>
              <a:avLst/>
              <a:gdLst>
                <a:gd name="T0" fmla="*/ 129 w 129"/>
                <a:gd name="T1" fmla="*/ 4 h 77"/>
                <a:gd name="T2" fmla="*/ 92 w 129"/>
                <a:gd name="T3" fmla="*/ 0 h 77"/>
                <a:gd name="T4" fmla="*/ 102 w 129"/>
                <a:gd name="T5" fmla="*/ 21 h 77"/>
                <a:gd name="T6" fmla="*/ 0 w 129"/>
                <a:gd name="T7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9" h="77">
                  <a:moveTo>
                    <a:pt x="129" y="4"/>
                  </a:moveTo>
                  <a:lnTo>
                    <a:pt x="92" y="0"/>
                  </a:lnTo>
                  <a:lnTo>
                    <a:pt x="102" y="21"/>
                  </a:lnTo>
                  <a:lnTo>
                    <a:pt x="0" y="7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1" name="Freeform 25"/>
            <p:cNvSpPr>
              <a:spLocks/>
            </p:cNvSpPr>
            <p:nvPr/>
          </p:nvSpPr>
          <p:spPr bwMode="auto">
            <a:xfrm>
              <a:off x="3119438" y="3641725"/>
              <a:ext cx="579437" cy="396875"/>
            </a:xfrm>
            <a:custGeom>
              <a:avLst/>
              <a:gdLst>
                <a:gd name="T0" fmla="*/ 0 w 317"/>
                <a:gd name="T1" fmla="*/ 265 h 270"/>
                <a:gd name="T2" fmla="*/ 91 w 317"/>
                <a:gd name="T3" fmla="*/ 234 h 270"/>
                <a:gd name="T4" fmla="*/ 169 w 317"/>
                <a:gd name="T5" fmla="*/ 270 h 270"/>
                <a:gd name="T6" fmla="*/ 181 w 317"/>
                <a:gd name="T7" fmla="*/ 267 h 270"/>
                <a:gd name="T8" fmla="*/ 196 w 317"/>
                <a:gd name="T9" fmla="*/ 267 h 270"/>
                <a:gd name="T10" fmla="*/ 208 w 317"/>
                <a:gd name="T11" fmla="*/ 261 h 270"/>
                <a:gd name="T12" fmla="*/ 221 w 317"/>
                <a:gd name="T13" fmla="*/ 261 h 270"/>
                <a:gd name="T14" fmla="*/ 236 w 317"/>
                <a:gd name="T15" fmla="*/ 257 h 270"/>
                <a:gd name="T16" fmla="*/ 254 w 317"/>
                <a:gd name="T17" fmla="*/ 257 h 270"/>
                <a:gd name="T18" fmla="*/ 271 w 317"/>
                <a:gd name="T19" fmla="*/ 249 h 270"/>
                <a:gd name="T20" fmla="*/ 283 w 317"/>
                <a:gd name="T21" fmla="*/ 249 h 270"/>
                <a:gd name="T22" fmla="*/ 317 w 317"/>
                <a:gd name="T23" fmla="*/ 144 h 270"/>
                <a:gd name="T24" fmla="*/ 265 w 317"/>
                <a:gd name="T25" fmla="*/ 107 h 270"/>
                <a:gd name="T26" fmla="*/ 258 w 317"/>
                <a:gd name="T27" fmla="*/ 54 h 270"/>
                <a:gd name="T28" fmla="*/ 165 w 317"/>
                <a:gd name="T29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7" h="270">
                  <a:moveTo>
                    <a:pt x="0" y="265"/>
                  </a:moveTo>
                  <a:lnTo>
                    <a:pt x="91" y="234"/>
                  </a:lnTo>
                  <a:lnTo>
                    <a:pt x="169" y="270"/>
                  </a:lnTo>
                  <a:lnTo>
                    <a:pt x="181" y="267"/>
                  </a:lnTo>
                  <a:lnTo>
                    <a:pt x="196" y="267"/>
                  </a:lnTo>
                  <a:lnTo>
                    <a:pt x="208" y="261"/>
                  </a:lnTo>
                  <a:lnTo>
                    <a:pt x="221" y="261"/>
                  </a:lnTo>
                  <a:lnTo>
                    <a:pt x="236" y="257"/>
                  </a:lnTo>
                  <a:lnTo>
                    <a:pt x="254" y="257"/>
                  </a:lnTo>
                  <a:lnTo>
                    <a:pt x="271" y="249"/>
                  </a:lnTo>
                  <a:lnTo>
                    <a:pt x="283" y="249"/>
                  </a:lnTo>
                  <a:lnTo>
                    <a:pt x="317" y="144"/>
                  </a:lnTo>
                  <a:lnTo>
                    <a:pt x="265" y="107"/>
                  </a:lnTo>
                  <a:lnTo>
                    <a:pt x="258" y="54"/>
                  </a:lnTo>
                  <a:lnTo>
                    <a:pt x="16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2" name="Freeform 26"/>
            <p:cNvSpPr>
              <a:spLocks/>
            </p:cNvSpPr>
            <p:nvPr/>
          </p:nvSpPr>
          <p:spPr bwMode="auto">
            <a:xfrm>
              <a:off x="3408363" y="4992688"/>
              <a:ext cx="703262" cy="188912"/>
            </a:xfrm>
            <a:custGeom>
              <a:avLst/>
              <a:gdLst>
                <a:gd name="T0" fmla="*/ 393 w 393"/>
                <a:gd name="T1" fmla="*/ 0 h 129"/>
                <a:gd name="T2" fmla="*/ 347 w 393"/>
                <a:gd name="T3" fmla="*/ 0 h 129"/>
                <a:gd name="T4" fmla="*/ 341 w 393"/>
                <a:gd name="T5" fmla="*/ 23 h 129"/>
                <a:gd name="T6" fmla="*/ 349 w 393"/>
                <a:gd name="T7" fmla="*/ 27 h 129"/>
                <a:gd name="T8" fmla="*/ 359 w 393"/>
                <a:gd name="T9" fmla="*/ 44 h 129"/>
                <a:gd name="T10" fmla="*/ 359 w 393"/>
                <a:gd name="T11" fmla="*/ 60 h 129"/>
                <a:gd name="T12" fmla="*/ 338 w 393"/>
                <a:gd name="T13" fmla="*/ 71 h 129"/>
                <a:gd name="T14" fmla="*/ 318 w 393"/>
                <a:gd name="T15" fmla="*/ 75 h 129"/>
                <a:gd name="T16" fmla="*/ 297 w 393"/>
                <a:gd name="T17" fmla="*/ 75 h 129"/>
                <a:gd name="T18" fmla="*/ 278 w 393"/>
                <a:gd name="T19" fmla="*/ 104 h 129"/>
                <a:gd name="T20" fmla="*/ 244 w 393"/>
                <a:gd name="T21" fmla="*/ 75 h 129"/>
                <a:gd name="T22" fmla="*/ 217 w 393"/>
                <a:gd name="T23" fmla="*/ 121 h 129"/>
                <a:gd name="T24" fmla="*/ 75 w 393"/>
                <a:gd name="T25" fmla="*/ 85 h 129"/>
                <a:gd name="T26" fmla="*/ 0 w 393"/>
                <a:gd name="T27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3" h="129">
                  <a:moveTo>
                    <a:pt x="393" y="0"/>
                  </a:moveTo>
                  <a:lnTo>
                    <a:pt x="347" y="0"/>
                  </a:lnTo>
                  <a:lnTo>
                    <a:pt x="341" y="23"/>
                  </a:lnTo>
                  <a:lnTo>
                    <a:pt x="349" y="27"/>
                  </a:lnTo>
                  <a:lnTo>
                    <a:pt x="359" y="44"/>
                  </a:lnTo>
                  <a:lnTo>
                    <a:pt x="359" y="60"/>
                  </a:lnTo>
                  <a:lnTo>
                    <a:pt x="338" y="71"/>
                  </a:lnTo>
                  <a:lnTo>
                    <a:pt x="318" y="75"/>
                  </a:lnTo>
                  <a:lnTo>
                    <a:pt x="297" y="75"/>
                  </a:lnTo>
                  <a:lnTo>
                    <a:pt x="278" y="104"/>
                  </a:lnTo>
                  <a:lnTo>
                    <a:pt x="244" y="75"/>
                  </a:lnTo>
                  <a:lnTo>
                    <a:pt x="217" y="121"/>
                  </a:lnTo>
                  <a:lnTo>
                    <a:pt x="75" y="85"/>
                  </a:lnTo>
                  <a:lnTo>
                    <a:pt x="0" y="12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3" name="Line 27"/>
            <p:cNvSpPr>
              <a:spLocks noChangeShapeType="1"/>
            </p:cNvSpPr>
            <p:nvPr/>
          </p:nvSpPr>
          <p:spPr bwMode="auto">
            <a:xfrm flipH="1" flipV="1">
              <a:off x="4062413" y="4281488"/>
              <a:ext cx="11112" cy="1254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4" name="Freeform 28"/>
            <p:cNvSpPr>
              <a:spLocks/>
            </p:cNvSpPr>
            <p:nvPr/>
          </p:nvSpPr>
          <p:spPr bwMode="auto">
            <a:xfrm>
              <a:off x="3471863" y="4156075"/>
              <a:ext cx="590550" cy="168275"/>
            </a:xfrm>
            <a:custGeom>
              <a:avLst/>
              <a:gdLst>
                <a:gd name="T0" fmla="*/ 0 w 327"/>
                <a:gd name="T1" fmla="*/ 102 h 110"/>
                <a:gd name="T2" fmla="*/ 169 w 327"/>
                <a:gd name="T3" fmla="*/ 110 h 110"/>
                <a:gd name="T4" fmla="*/ 236 w 327"/>
                <a:gd name="T5" fmla="*/ 81 h 110"/>
                <a:gd name="T6" fmla="*/ 292 w 327"/>
                <a:gd name="T7" fmla="*/ 0 h 110"/>
                <a:gd name="T8" fmla="*/ 319 w 327"/>
                <a:gd name="T9" fmla="*/ 6 h 110"/>
                <a:gd name="T10" fmla="*/ 327 w 327"/>
                <a:gd name="T11" fmla="*/ 83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7" h="110">
                  <a:moveTo>
                    <a:pt x="0" y="102"/>
                  </a:moveTo>
                  <a:lnTo>
                    <a:pt x="169" y="110"/>
                  </a:lnTo>
                  <a:lnTo>
                    <a:pt x="236" y="81"/>
                  </a:lnTo>
                  <a:lnTo>
                    <a:pt x="292" y="0"/>
                  </a:lnTo>
                  <a:lnTo>
                    <a:pt x="319" y="6"/>
                  </a:lnTo>
                  <a:lnTo>
                    <a:pt x="327" y="83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5" name="Freeform 29"/>
            <p:cNvSpPr>
              <a:spLocks/>
            </p:cNvSpPr>
            <p:nvPr/>
          </p:nvSpPr>
          <p:spPr bwMode="auto">
            <a:xfrm>
              <a:off x="3560763" y="4635500"/>
              <a:ext cx="273050" cy="174625"/>
            </a:xfrm>
            <a:custGeom>
              <a:avLst/>
              <a:gdLst>
                <a:gd name="T0" fmla="*/ 150 w 150"/>
                <a:gd name="T1" fmla="*/ 119 h 119"/>
                <a:gd name="T2" fmla="*/ 19 w 150"/>
                <a:gd name="T3" fmla="*/ 65 h 119"/>
                <a:gd name="T4" fmla="*/ 37 w 150"/>
                <a:gd name="T5" fmla="*/ 19 h 119"/>
                <a:gd name="T6" fmla="*/ 0 w 150"/>
                <a:gd name="T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0" h="119">
                  <a:moveTo>
                    <a:pt x="150" y="119"/>
                  </a:moveTo>
                  <a:lnTo>
                    <a:pt x="19" y="65"/>
                  </a:lnTo>
                  <a:lnTo>
                    <a:pt x="37" y="1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6" name="Freeform 30"/>
            <p:cNvSpPr>
              <a:spLocks/>
            </p:cNvSpPr>
            <p:nvPr/>
          </p:nvSpPr>
          <p:spPr bwMode="auto">
            <a:xfrm>
              <a:off x="3833813" y="4810125"/>
              <a:ext cx="325437" cy="88900"/>
            </a:xfrm>
            <a:custGeom>
              <a:avLst/>
              <a:gdLst>
                <a:gd name="T0" fmla="*/ 0 w 180"/>
                <a:gd name="T1" fmla="*/ 0 h 61"/>
                <a:gd name="T2" fmla="*/ 52 w 180"/>
                <a:gd name="T3" fmla="*/ 21 h 61"/>
                <a:gd name="T4" fmla="*/ 90 w 180"/>
                <a:gd name="T5" fmla="*/ 61 h 61"/>
                <a:gd name="T6" fmla="*/ 96 w 180"/>
                <a:gd name="T7" fmla="*/ 55 h 61"/>
                <a:gd name="T8" fmla="*/ 105 w 180"/>
                <a:gd name="T9" fmla="*/ 48 h 61"/>
                <a:gd name="T10" fmla="*/ 105 w 180"/>
                <a:gd name="T11" fmla="*/ 42 h 61"/>
                <a:gd name="T12" fmla="*/ 111 w 180"/>
                <a:gd name="T13" fmla="*/ 38 h 61"/>
                <a:gd name="T14" fmla="*/ 180 w 180"/>
                <a:gd name="T15" fmla="*/ 5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0" h="61">
                  <a:moveTo>
                    <a:pt x="0" y="0"/>
                  </a:moveTo>
                  <a:lnTo>
                    <a:pt x="52" y="21"/>
                  </a:lnTo>
                  <a:lnTo>
                    <a:pt x="90" y="61"/>
                  </a:lnTo>
                  <a:lnTo>
                    <a:pt x="96" y="55"/>
                  </a:lnTo>
                  <a:lnTo>
                    <a:pt x="105" y="48"/>
                  </a:lnTo>
                  <a:lnTo>
                    <a:pt x="105" y="42"/>
                  </a:lnTo>
                  <a:lnTo>
                    <a:pt x="111" y="38"/>
                  </a:lnTo>
                  <a:lnTo>
                    <a:pt x="180" y="5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7" name="Freeform 31"/>
            <p:cNvSpPr>
              <a:spLocks/>
            </p:cNvSpPr>
            <p:nvPr/>
          </p:nvSpPr>
          <p:spPr bwMode="auto">
            <a:xfrm>
              <a:off x="3103563" y="4191000"/>
              <a:ext cx="250825" cy="477838"/>
            </a:xfrm>
            <a:custGeom>
              <a:avLst/>
              <a:gdLst>
                <a:gd name="T0" fmla="*/ 140 w 140"/>
                <a:gd name="T1" fmla="*/ 0 h 327"/>
                <a:gd name="T2" fmla="*/ 128 w 140"/>
                <a:gd name="T3" fmla="*/ 69 h 327"/>
                <a:gd name="T4" fmla="*/ 80 w 140"/>
                <a:gd name="T5" fmla="*/ 94 h 327"/>
                <a:gd name="T6" fmla="*/ 65 w 140"/>
                <a:gd name="T7" fmla="*/ 179 h 327"/>
                <a:gd name="T8" fmla="*/ 23 w 140"/>
                <a:gd name="T9" fmla="*/ 204 h 327"/>
                <a:gd name="T10" fmla="*/ 21 w 140"/>
                <a:gd name="T11" fmla="*/ 229 h 327"/>
                <a:gd name="T12" fmla="*/ 0 w 140"/>
                <a:gd name="T13" fmla="*/ 250 h 327"/>
                <a:gd name="T14" fmla="*/ 2 w 140"/>
                <a:gd name="T15" fmla="*/ 327 h 327"/>
                <a:gd name="T16" fmla="*/ 115 w 140"/>
                <a:gd name="T17" fmla="*/ 32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327">
                  <a:moveTo>
                    <a:pt x="140" y="0"/>
                  </a:moveTo>
                  <a:lnTo>
                    <a:pt x="128" y="69"/>
                  </a:lnTo>
                  <a:lnTo>
                    <a:pt x="80" y="94"/>
                  </a:lnTo>
                  <a:lnTo>
                    <a:pt x="65" y="179"/>
                  </a:lnTo>
                  <a:lnTo>
                    <a:pt x="23" y="204"/>
                  </a:lnTo>
                  <a:lnTo>
                    <a:pt x="21" y="229"/>
                  </a:lnTo>
                  <a:lnTo>
                    <a:pt x="0" y="250"/>
                  </a:lnTo>
                  <a:lnTo>
                    <a:pt x="2" y="327"/>
                  </a:lnTo>
                  <a:lnTo>
                    <a:pt x="115" y="32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8" name="Freeform 32"/>
            <p:cNvSpPr>
              <a:spLocks/>
            </p:cNvSpPr>
            <p:nvPr/>
          </p:nvSpPr>
          <p:spPr bwMode="auto">
            <a:xfrm>
              <a:off x="3313113" y="4479925"/>
              <a:ext cx="55562" cy="188913"/>
            </a:xfrm>
            <a:custGeom>
              <a:avLst/>
              <a:gdLst>
                <a:gd name="T0" fmla="*/ 0 w 31"/>
                <a:gd name="T1" fmla="*/ 131 h 131"/>
                <a:gd name="T2" fmla="*/ 4 w 31"/>
                <a:gd name="T3" fmla="*/ 67 h 131"/>
                <a:gd name="T4" fmla="*/ 31 w 31"/>
                <a:gd name="T5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31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9" name="Freeform 33"/>
            <p:cNvSpPr>
              <a:spLocks/>
            </p:cNvSpPr>
            <p:nvPr/>
          </p:nvSpPr>
          <p:spPr bwMode="auto">
            <a:xfrm>
              <a:off x="3313113" y="4668838"/>
              <a:ext cx="146050" cy="42862"/>
            </a:xfrm>
            <a:custGeom>
              <a:avLst/>
              <a:gdLst>
                <a:gd name="T0" fmla="*/ 0 w 81"/>
                <a:gd name="T1" fmla="*/ 0 h 26"/>
                <a:gd name="T2" fmla="*/ 2 w 81"/>
                <a:gd name="T3" fmla="*/ 0 h 26"/>
                <a:gd name="T4" fmla="*/ 4 w 81"/>
                <a:gd name="T5" fmla="*/ 0 h 26"/>
                <a:gd name="T6" fmla="*/ 6 w 81"/>
                <a:gd name="T7" fmla="*/ 0 h 26"/>
                <a:gd name="T8" fmla="*/ 8 w 81"/>
                <a:gd name="T9" fmla="*/ 0 h 26"/>
                <a:gd name="T10" fmla="*/ 10 w 81"/>
                <a:gd name="T11" fmla="*/ 0 h 26"/>
                <a:gd name="T12" fmla="*/ 11 w 81"/>
                <a:gd name="T13" fmla="*/ 1 h 26"/>
                <a:gd name="T14" fmla="*/ 13 w 81"/>
                <a:gd name="T15" fmla="*/ 1 h 26"/>
                <a:gd name="T16" fmla="*/ 15 w 81"/>
                <a:gd name="T17" fmla="*/ 1 h 26"/>
                <a:gd name="T18" fmla="*/ 17 w 81"/>
                <a:gd name="T19" fmla="*/ 1 h 26"/>
                <a:gd name="T20" fmla="*/ 17 w 81"/>
                <a:gd name="T21" fmla="*/ 3 h 26"/>
                <a:gd name="T22" fmla="*/ 19 w 81"/>
                <a:gd name="T23" fmla="*/ 3 h 26"/>
                <a:gd name="T24" fmla="*/ 21 w 81"/>
                <a:gd name="T25" fmla="*/ 3 h 26"/>
                <a:gd name="T26" fmla="*/ 23 w 81"/>
                <a:gd name="T27" fmla="*/ 5 h 26"/>
                <a:gd name="T28" fmla="*/ 25 w 81"/>
                <a:gd name="T29" fmla="*/ 5 h 26"/>
                <a:gd name="T30" fmla="*/ 25 w 81"/>
                <a:gd name="T31" fmla="*/ 7 h 26"/>
                <a:gd name="T32" fmla="*/ 27 w 81"/>
                <a:gd name="T33" fmla="*/ 7 h 26"/>
                <a:gd name="T34" fmla="*/ 29 w 81"/>
                <a:gd name="T35" fmla="*/ 9 h 26"/>
                <a:gd name="T36" fmla="*/ 31 w 81"/>
                <a:gd name="T37" fmla="*/ 9 h 26"/>
                <a:gd name="T38" fmla="*/ 31 w 81"/>
                <a:gd name="T39" fmla="*/ 11 h 26"/>
                <a:gd name="T40" fmla="*/ 33 w 81"/>
                <a:gd name="T41" fmla="*/ 11 h 26"/>
                <a:gd name="T42" fmla="*/ 35 w 81"/>
                <a:gd name="T43" fmla="*/ 11 h 26"/>
                <a:gd name="T44" fmla="*/ 35 w 81"/>
                <a:gd name="T45" fmla="*/ 13 h 26"/>
                <a:gd name="T46" fmla="*/ 36 w 81"/>
                <a:gd name="T47" fmla="*/ 13 h 26"/>
                <a:gd name="T48" fmla="*/ 38 w 81"/>
                <a:gd name="T49" fmla="*/ 13 h 26"/>
                <a:gd name="T50" fmla="*/ 40 w 81"/>
                <a:gd name="T51" fmla="*/ 15 h 26"/>
                <a:gd name="T52" fmla="*/ 42 w 81"/>
                <a:gd name="T53" fmla="*/ 15 h 26"/>
                <a:gd name="T54" fmla="*/ 44 w 81"/>
                <a:gd name="T55" fmla="*/ 15 h 26"/>
                <a:gd name="T56" fmla="*/ 44 w 81"/>
                <a:gd name="T57" fmla="*/ 17 h 26"/>
                <a:gd name="T58" fmla="*/ 46 w 81"/>
                <a:gd name="T59" fmla="*/ 17 h 26"/>
                <a:gd name="T60" fmla="*/ 48 w 81"/>
                <a:gd name="T61" fmla="*/ 17 h 26"/>
                <a:gd name="T62" fmla="*/ 50 w 81"/>
                <a:gd name="T63" fmla="*/ 17 h 26"/>
                <a:gd name="T64" fmla="*/ 52 w 81"/>
                <a:gd name="T65" fmla="*/ 19 h 26"/>
                <a:gd name="T66" fmla="*/ 54 w 81"/>
                <a:gd name="T67" fmla="*/ 19 h 26"/>
                <a:gd name="T68" fmla="*/ 56 w 81"/>
                <a:gd name="T69" fmla="*/ 19 h 26"/>
                <a:gd name="T70" fmla="*/ 58 w 81"/>
                <a:gd name="T71" fmla="*/ 19 h 26"/>
                <a:gd name="T72" fmla="*/ 59 w 81"/>
                <a:gd name="T73" fmla="*/ 19 h 26"/>
                <a:gd name="T74" fmla="*/ 61 w 81"/>
                <a:gd name="T75" fmla="*/ 19 h 26"/>
                <a:gd name="T76" fmla="*/ 63 w 81"/>
                <a:gd name="T77" fmla="*/ 19 h 26"/>
                <a:gd name="T78" fmla="*/ 65 w 81"/>
                <a:gd name="T79" fmla="*/ 19 h 26"/>
                <a:gd name="T80" fmla="*/ 67 w 81"/>
                <a:gd name="T81" fmla="*/ 19 h 26"/>
                <a:gd name="T82" fmla="*/ 69 w 81"/>
                <a:gd name="T83" fmla="*/ 21 h 26"/>
                <a:gd name="T84" fmla="*/ 71 w 81"/>
                <a:gd name="T85" fmla="*/ 21 h 26"/>
                <a:gd name="T86" fmla="*/ 73 w 81"/>
                <a:gd name="T87" fmla="*/ 21 h 26"/>
                <a:gd name="T88" fmla="*/ 73 w 81"/>
                <a:gd name="T89" fmla="*/ 23 h 26"/>
                <a:gd name="T90" fmla="*/ 75 w 81"/>
                <a:gd name="T91" fmla="*/ 23 h 26"/>
                <a:gd name="T92" fmla="*/ 77 w 81"/>
                <a:gd name="T93" fmla="*/ 23 h 26"/>
                <a:gd name="T94" fmla="*/ 77 w 81"/>
                <a:gd name="T95" fmla="*/ 24 h 26"/>
                <a:gd name="T96" fmla="*/ 79 w 81"/>
                <a:gd name="T97" fmla="*/ 24 h 26"/>
                <a:gd name="T98" fmla="*/ 79 w 81"/>
                <a:gd name="T99" fmla="*/ 26 h 26"/>
                <a:gd name="T100" fmla="*/ 81 w 81"/>
                <a:gd name="T10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1" h="26">
                  <a:moveTo>
                    <a:pt x="0" y="0"/>
                  </a:moveTo>
                  <a:lnTo>
                    <a:pt x="2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1"/>
                  </a:lnTo>
                  <a:lnTo>
                    <a:pt x="15" y="1"/>
                  </a:lnTo>
                  <a:lnTo>
                    <a:pt x="17" y="1"/>
                  </a:lnTo>
                  <a:lnTo>
                    <a:pt x="17" y="3"/>
                  </a:lnTo>
                  <a:lnTo>
                    <a:pt x="19" y="3"/>
                  </a:lnTo>
                  <a:lnTo>
                    <a:pt x="21" y="3"/>
                  </a:lnTo>
                  <a:lnTo>
                    <a:pt x="23" y="5"/>
                  </a:lnTo>
                  <a:lnTo>
                    <a:pt x="25" y="5"/>
                  </a:lnTo>
                  <a:lnTo>
                    <a:pt x="25" y="7"/>
                  </a:lnTo>
                  <a:lnTo>
                    <a:pt x="27" y="7"/>
                  </a:lnTo>
                  <a:lnTo>
                    <a:pt x="29" y="9"/>
                  </a:lnTo>
                  <a:lnTo>
                    <a:pt x="31" y="9"/>
                  </a:lnTo>
                  <a:lnTo>
                    <a:pt x="31" y="11"/>
                  </a:lnTo>
                  <a:lnTo>
                    <a:pt x="33" y="11"/>
                  </a:lnTo>
                  <a:lnTo>
                    <a:pt x="35" y="11"/>
                  </a:lnTo>
                  <a:lnTo>
                    <a:pt x="35" y="13"/>
                  </a:lnTo>
                  <a:lnTo>
                    <a:pt x="36" y="13"/>
                  </a:lnTo>
                  <a:lnTo>
                    <a:pt x="38" y="13"/>
                  </a:lnTo>
                  <a:lnTo>
                    <a:pt x="40" y="15"/>
                  </a:lnTo>
                  <a:lnTo>
                    <a:pt x="42" y="15"/>
                  </a:lnTo>
                  <a:lnTo>
                    <a:pt x="44" y="15"/>
                  </a:lnTo>
                  <a:lnTo>
                    <a:pt x="44" y="17"/>
                  </a:lnTo>
                  <a:lnTo>
                    <a:pt x="46" y="17"/>
                  </a:lnTo>
                  <a:lnTo>
                    <a:pt x="48" y="17"/>
                  </a:lnTo>
                  <a:lnTo>
                    <a:pt x="50" y="17"/>
                  </a:lnTo>
                  <a:lnTo>
                    <a:pt x="52" y="19"/>
                  </a:lnTo>
                  <a:lnTo>
                    <a:pt x="54" y="19"/>
                  </a:lnTo>
                  <a:lnTo>
                    <a:pt x="56" y="19"/>
                  </a:lnTo>
                  <a:lnTo>
                    <a:pt x="58" y="19"/>
                  </a:lnTo>
                  <a:lnTo>
                    <a:pt x="59" y="19"/>
                  </a:lnTo>
                  <a:lnTo>
                    <a:pt x="61" y="19"/>
                  </a:lnTo>
                  <a:lnTo>
                    <a:pt x="63" y="19"/>
                  </a:lnTo>
                  <a:lnTo>
                    <a:pt x="65" y="19"/>
                  </a:lnTo>
                  <a:lnTo>
                    <a:pt x="67" y="19"/>
                  </a:lnTo>
                  <a:lnTo>
                    <a:pt x="69" y="21"/>
                  </a:lnTo>
                  <a:lnTo>
                    <a:pt x="71" y="21"/>
                  </a:lnTo>
                  <a:lnTo>
                    <a:pt x="73" y="21"/>
                  </a:lnTo>
                  <a:lnTo>
                    <a:pt x="73" y="23"/>
                  </a:lnTo>
                  <a:lnTo>
                    <a:pt x="75" y="23"/>
                  </a:lnTo>
                  <a:lnTo>
                    <a:pt x="77" y="23"/>
                  </a:lnTo>
                  <a:lnTo>
                    <a:pt x="77" y="24"/>
                  </a:lnTo>
                  <a:lnTo>
                    <a:pt x="79" y="24"/>
                  </a:lnTo>
                  <a:lnTo>
                    <a:pt x="79" y="26"/>
                  </a:lnTo>
                  <a:lnTo>
                    <a:pt x="81" y="2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0" name="Freeform 34"/>
            <p:cNvSpPr>
              <a:spLocks/>
            </p:cNvSpPr>
            <p:nvPr/>
          </p:nvSpPr>
          <p:spPr bwMode="auto">
            <a:xfrm>
              <a:off x="3459163" y="4635500"/>
              <a:ext cx="101600" cy="76200"/>
            </a:xfrm>
            <a:custGeom>
              <a:avLst/>
              <a:gdLst>
                <a:gd name="T0" fmla="*/ 57 w 57"/>
                <a:gd name="T1" fmla="*/ 0 h 51"/>
                <a:gd name="T2" fmla="*/ 40 w 57"/>
                <a:gd name="T3" fmla="*/ 48 h 51"/>
                <a:gd name="T4" fmla="*/ 0 w 57"/>
                <a:gd name="T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51">
                  <a:moveTo>
                    <a:pt x="57" y="0"/>
                  </a:moveTo>
                  <a:lnTo>
                    <a:pt x="40" y="48"/>
                  </a:lnTo>
                  <a:lnTo>
                    <a:pt x="0" y="5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1" name="Freeform 35"/>
            <p:cNvSpPr>
              <a:spLocks/>
            </p:cNvSpPr>
            <p:nvPr/>
          </p:nvSpPr>
          <p:spPr bwMode="auto">
            <a:xfrm>
              <a:off x="3368675" y="4479925"/>
              <a:ext cx="209550" cy="155575"/>
            </a:xfrm>
            <a:custGeom>
              <a:avLst/>
              <a:gdLst>
                <a:gd name="T0" fmla="*/ 0 w 117"/>
                <a:gd name="T1" fmla="*/ 0 h 106"/>
                <a:gd name="T2" fmla="*/ 103 w 117"/>
                <a:gd name="T3" fmla="*/ 13 h 106"/>
                <a:gd name="T4" fmla="*/ 117 w 117"/>
                <a:gd name="T5" fmla="*/ 79 h 106"/>
                <a:gd name="T6" fmla="*/ 107 w 117"/>
                <a:gd name="T7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" h="106">
                  <a:moveTo>
                    <a:pt x="0" y="0"/>
                  </a:moveTo>
                  <a:lnTo>
                    <a:pt x="103" y="13"/>
                  </a:lnTo>
                  <a:lnTo>
                    <a:pt x="117" y="79"/>
                  </a:lnTo>
                  <a:lnTo>
                    <a:pt x="107" y="10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2" name="Line 36"/>
            <p:cNvSpPr>
              <a:spLocks noChangeShapeType="1"/>
            </p:cNvSpPr>
            <p:nvPr/>
          </p:nvSpPr>
          <p:spPr bwMode="auto">
            <a:xfrm flipV="1">
              <a:off x="3414713" y="45735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3" name="Line 37"/>
            <p:cNvSpPr>
              <a:spLocks noChangeShapeType="1"/>
            </p:cNvSpPr>
            <p:nvPr/>
          </p:nvSpPr>
          <p:spPr bwMode="auto">
            <a:xfrm>
              <a:off x="3414713" y="4573588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4" name="Line 38"/>
            <p:cNvSpPr>
              <a:spLocks noChangeShapeType="1"/>
            </p:cNvSpPr>
            <p:nvPr/>
          </p:nvSpPr>
          <p:spPr bwMode="auto">
            <a:xfrm>
              <a:off x="3424238" y="4573588"/>
              <a:ext cx="4762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5" name="Line 39"/>
            <p:cNvSpPr>
              <a:spLocks noChangeShapeType="1"/>
            </p:cNvSpPr>
            <p:nvPr/>
          </p:nvSpPr>
          <p:spPr bwMode="auto">
            <a:xfrm flipH="1">
              <a:off x="3414713" y="4586288"/>
              <a:ext cx="9525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6" name="Line 40"/>
            <p:cNvSpPr>
              <a:spLocks noChangeShapeType="1"/>
            </p:cNvSpPr>
            <p:nvPr/>
          </p:nvSpPr>
          <p:spPr bwMode="auto">
            <a:xfrm flipV="1">
              <a:off x="2270125" y="4719638"/>
              <a:ext cx="274638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7" name="Freeform 41"/>
            <p:cNvSpPr>
              <a:spLocks/>
            </p:cNvSpPr>
            <p:nvPr/>
          </p:nvSpPr>
          <p:spPr bwMode="auto">
            <a:xfrm>
              <a:off x="2544763" y="4135438"/>
              <a:ext cx="460375" cy="584200"/>
            </a:xfrm>
            <a:custGeom>
              <a:avLst/>
              <a:gdLst>
                <a:gd name="T0" fmla="*/ 173 w 257"/>
                <a:gd name="T1" fmla="*/ 0 h 395"/>
                <a:gd name="T2" fmla="*/ 207 w 257"/>
                <a:gd name="T3" fmla="*/ 15 h 395"/>
                <a:gd name="T4" fmla="*/ 230 w 257"/>
                <a:gd name="T5" fmla="*/ 61 h 395"/>
                <a:gd name="T6" fmla="*/ 257 w 257"/>
                <a:gd name="T7" fmla="*/ 221 h 395"/>
                <a:gd name="T8" fmla="*/ 199 w 257"/>
                <a:gd name="T9" fmla="*/ 316 h 395"/>
                <a:gd name="T10" fmla="*/ 150 w 257"/>
                <a:gd name="T11" fmla="*/ 336 h 395"/>
                <a:gd name="T12" fmla="*/ 159 w 257"/>
                <a:gd name="T13" fmla="*/ 389 h 395"/>
                <a:gd name="T14" fmla="*/ 0 w 257"/>
                <a:gd name="T15" fmla="*/ 39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7" h="395">
                  <a:moveTo>
                    <a:pt x="173" y="0"/>
                  </a:moveTo>
                  <a:lnTo>
                    <a:pt x="207" y="15"/>
                  </a:lnTo>
                  <a:lnTo>
                    <a:pt x="230" y="61"/>
                  </a:lnTo>
                  <a:lnTo>
                    <a:pt x="257" y="221"/>
                  </a:lnTo>
                  <a:lnTo>
                    <a:pt x="199" y="316"/>
                  </a:lnTo>
                  <a:lnTo>
                    <a:pt x="150" y="336"/>
                  </a:lnTo>
                  <a:lnTo>
                    <a:pt x="159" y="389"/>
                  </a:lnTo>
                  <a:lnTo>
                    <a:pt x="0" y="39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8" name="Line 42"/>
            <p:cNvSpPr>
              <a:spLocks noChangeShapeType="1"/>
            </p:cNvSpPr>
            <p:nvPr/>
          </p:nvSpPr>
          <p:spPr bwMode="auto">
            <a:xfrm>
              <a:off x="2759075" y="44799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9" name="Freeform 43"/>
            <p:cNvSpPr>
              <a:spLocks/>
            </p:cNvSpPr>
            <p:nvPr/>
          </p:nvSpPr>
          <p:spPr bwMode="auto">
            <a:xfrm>
              <a:off x="2678113" y="4038600"/>
              <a:ext cx="174625" cy="96838"/>
            </a:xfrm>
            <a:custGeom>
              <a:avLst/>
              <a:gdLst>
                <a:gd name="T0" fmla="*/ 0 w 100"/>
                <a:gd name="T1" fmla="*/ 0 h 64"/>
                <a:gd name="T2" fmla="*/ 23 w 100"/>
                <a:gd name="T3" fmla="*/ 35 h 64"/>
                <a:gd name="T4" fmla="*/ 100 w 100"/>
                <a:gd name="T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0" h="64">
                  <a:moveTo>
                    <a:pt x="0" y="0"/>
                  </a:moveTo>
                  <a:lnTo>
                    <a:pt x="23" y="35"/>
                  </a:lnTo>
                  <a:lnTo>
                    <a:pt x="100" y="6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0" name="Line 44"/>
            <p:cNvSpPr>
              <a:spLocks noChangeShapeType="1"/>
            </p:cNvSpPr>
            <p:nvPr/>
          </p:nvSpPr>
          <p:spPr bwMode="auto">
            <a:xfrm flipH="1">
              <a:off x="2703513" y="4986338"/>
              <a:ext cx="598487" cy="158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1" name="Freeform 45"/>
            <p:cNvSpPr>
              <a:spLocks/>
            </p:cNvSpPr>
            <p:nvPr/>
          </p:nvSpPr>
          <p:spPr bwMode="auto">
            <a:xfrm>
              <a:off x="2544763" y="4719638"/>
              <a:ext cx="158750" cy="282575"/>
            </a:xfrm>
            <a:custGeom>
              <a:avLst/>
              <a:gdLst>
                <a:gd name="T0" fmla="*/ 88 w 88"/>
                <a:gd name="T1" fmla="*/ 192 h 192"/>
                <a:gd name="T2" fmla="*/ 67 w 88"/>
                <a:gd name="T3" fmla="*/ 67 h 192"/>
                <a:gd name="T4" fmla="*/ 0 w 88"/>
                <a:gd name="T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192">
                  <a:moveTo>
                    <a:pt x="88" y="192"/>
                  </a:moveTo>
                  <a:lnTo>
                    <a:pt x="67" y="67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2" name="Freeform 46"/>
            <p:cNvSpPr>
              <a:spLocks/>
            </p:cNvSpPr>
            <p:nvPr/>
          </p:nvSpPr>
          <p:spPr bwMode="auto">
            <a:xfrm>
              <a:off x="2387600" y="5002213"/>
              <a:ext cx="315913" cy="346075"/>
            </a:xfrm>
            <a:custGeom>
              <a:avLst/>
              <a:gdLst>
                <a:gd name="T0" fmla="*/ 0 w 174"/>
                <a:gd name="T1" fmla="*/ 236 h 236"/>
                <a:gd name="T2" fmla="*/ 11 w 174"/>
                <a:gd name="T3" fmla="*/ 230 h 236"/>
                <a:gd name="T4" fmla="*/ 19 w 174"/>
                <a:gd name="T5" fmla="*/ 228 h 236"/>
                <a:gd name="T6" fmla="*/ 26 w 174"/>
                <a:gd name="T7" fmla="*/ 223 h 236"/>
                <a:gd name="T8" fmla="*/ 40 w 174"/>
                <a:gd name="T9" fmla="*/ 215 h 236"/>
                <a:gd name="T10" fmla="*/ 44 w 174"/>
                <a:gd name="T11" fmla="*/ 207 h 236"/>
                <a:gd name="T12" fmla="*/ 59 w 174"/>
                <a:gd name="T13" fmla="*/ 192 h 236"/>
                <a:gd name="T14" fmla="*/ 59 w 174"/>
                <a:gd name="T15" fmla="*/ 180 h 236"/>
                <a:gd name="T16" fmla="*/ 72 w 174"/>
                <a:gd name="T17" fmla="*/ 169 h 236"/>
                <a:gd name="T18" fmla="*/ 86 w 174"/>
                <a:gd name="T19" fmla="*/ 157 h 236"/>
                <a:gd name="T20" fmla="*/ 97 w 174"/>
                <a:gd name="T21" fmla="*/ 150 h 236"/>
                <a:gd name="T22" fmla="*/ 109 w 174"/>
                <a:gd name="T23" fmla="*/ 146 h 236"/>
                <a:gd name="T24" fmla="*/ 120 w 174"/>
                <a:gd name="T25" fmla="*/ 142 h 236"/>
                <a:gd name="T26" fmla="*/ 124 w 174"/>
                <a:gd name="T27" fmla="*/ 134 h 236"/>
                <a:gd name="T28" fmla="*/ 120 w 174"/>
                <a:gd name="T29" fmla="*/ 125 h 236"/>
                <a:gd name="T30" fmla="*/ 117 w 174"/>
                <a:gd name="T31" fmla="*/ 121 h 236"/>
                <a:gd name="T32" fmla="*/ 149 w 174"/>
                <a:gd name="T33" fmla="*/ 96 h 236"/>
                <a:gd name="T34" fmla="*/ 145 w 174"/>
                <a:gd name="T35" fmla="*/ 84 h 236"/>
                <a:gd name="T36" fmla="*/ 151 w 174"/>
                <a:gd name="T37" fmla="*/ 77 h 236"/>
                <a:gd name="T38" fmla="*/ 151 w 174"/>
                <a:gd name="T39" fmla="*/ 71 h 236"/>
                <a:gd name="T40" fmla="*/ 153 w 174"/>
                <a:gd name="T41" fmla="*/ 60 h 236"/>
                <a:gd name="T42" fmla="*/ 151 w 174"/>
                <a:gd name="T43" fmla="*/ 46 h 236"/>
                <a:gd name="T44" fmla="*/ 155 w 174"/>
                <a:gd name="T45" fmla="*/ 35 h 236"/>
                <a:gd name="T46" fmla="*/ 155 w 174"/>
                <a:gd name="T47" fmla="*/ 33 h 236"/>
                <a:gd name="T48" fmla="*/ 163 w 174"/>
                <a:gd name="T49" fmla="*/ 25 h 236"/>
                <a:gd name="T50" fmla="*/ 168 w 174"/>
                <a:gd name="T51" fmla="*/ 23 h 236"/>
                <a:gd name="T52" fmla="*/ 174 w 174"/>
                <a:gd name="T53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4" h="236">
                  <a:moveTo>
                    <a:pt x="0" y="236"/>
                  </a:moveTo>
                  <a:lnTo>
                    <a:pt x="11" y="230"/>
                  </a:lnTo>
                  <a:lnTo>
                    <a:pt x="19" y="228"/>
                  </a:lnTo>
                  <a:lnTo>
                    <a:pt x="26" y="223"/>
                  </a:lnTo>
                  <a:lnTo>
                    <a:pt x="40" y="215"/>
                  </a:lnTo>
                  <a:lnTo>
                    <a:pt x="44" y="207"/>
                  </a:lnTo>
                  <a:lnTo>
                    <a:pt x="59" y="192"/>
                  </a:lnTo>
                  <a:lnTo>
                    <a:pt x="59" y="180"/>
                  </a:lnTo>
                  <a:lnTo>
                    <a:pt x="72" y="169"/>
                  </a:lnTo>
                  <a:lnTo>
                    <a:pt x="86" y="157"/>
                  </a:lnTo>
                  <a:lnTo>
                    <a:pt x="97" y="150"/>
                  </a:lnTo>
                  <a:lnTo>
                    <a:pt x="109" y="146"/>
                  </a:lnTo>
                  <a:lnTo>
                    <a:pt x="120" y="142"/>
                  </a:lnTo>
                  <a:lnTo>
                    <a:pt x="124" y="134"/>
                  </a:lnTo>
                  <a:lnTo>
                    <a:pt x="120" y="125"/>
                  </a:lnTo>
                  <a:lnTo>
                    <a:pt x="117" y="121"/>
                  </a:lnTo>
                  <a:lnTo>
                    <a:pt x="149" y="96"/>
                  </a:lnTo>
                  <a:lnTo>
                    <a:pt x="145" y="84"/>
                  </a:lnTo>
                  <a:lnTo>
                    <a:pt x="151" y="77"/>
                  </a:lnTo>
                  <a:lnTo>
                    <a:pt x="151" y="71"/>
                  </a:lnTo>
                  <a:lnTo>
                    <a:pt x="153" y="60"/>
                  </a:lnTo>
                  <a:lnTo>
                    <a:pt x="151" y="46"/>
                  </a:lnTo>
                  <a:lnTo>
                    <a:pt x="155" y="35"/>
                  </a:lnTo>
                  <a:lnTo>
                    <a:pt x="155" y="33"/>
                  </a:lnTo>
                  <a:lnTo>
                    <a:pt x="163" y="25"/>
                  </a:lnTo>
                  <a:lnTo>
                    <a:pt x="168" y="23"/>
                  </a:lnTo>
                  <a:lnTo>
                    <a:pt x="17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3" name="Line 47"/>
            <p:cNvSpPr>
              <a:spLocks noChangeShapeType="1"/>
            </p:cNvSpPr>
            <p:nvPr/>
          </p:nvSpPr>
          <p:spPr bwMode="auto">
            <a:xfrm flipH="1" flipV="1">
              <a:off x="3302000" y="4986338"/>
              <a:ext cx="106363" cy="1952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4" name="Line 48"/>
            <p:cNvSpPr>
              <a:spLocks noChangeShapeType="1"/>
            </p:cNvSpPr>
            <p:nvPr/>
          </p:nvSpPr>
          <p:spPr bwMode="auto">
            <a:xfrm flipV="1">
              <a:off x="3143250" y="46228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5" name="Line 49"/>
            <p:cNvSpPr>
              <a:spLocks noChangeShapeType="1"/>
            </p:cNvSpPr>
            <p:nvPr/>
          </p:nvSpPr>
          <p:spPr bwMode="auto">
            <a:xfrm>
              <a:off x="3143250" y="46228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6" name="Line 50"/>
            <p:cNvSpPr>
              <a:spLocks noChangeShapeType="1"/>
            </p:cNvSpPr>
            <p:nvPr/>
          </p:nvSpPr>
          <p:spPr bwMode="auto">
            <a:xfrm>
              <a:off x="3160713" y="46228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7" name="Line 51"/>
            <p:cNvSpPr>
              <a:spLocks noChangeShapeType="1"/>
            </p:cNvSpPr>
            <p:nvPr/>
          </p:nvSpPr>
          <p:spPr bwMode="auto">
            <a:xfrm flipH="1">
              <a:off x="3143250" y="4635500"/>
              <a:ext cx="17463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8" name="Freeform 52"/>
            <p:cNvSpPr>
              <a:spLocks/>
            </p:cNvSpPr>
            <p:nvPr/>
          </p:nvSpPr>
          <p:spPr bwMode="auto">
            <a:xfrm>
              <a:off x="3302000" y="4711700"/>
              <a:ext cx="158750" cy="274638"/>
            </a:xfrm>
            <a:custGeom>
              <a:avLst/>
              <a:gdLst>
                <a:gd name="T0" fmla="*/ 87 w 88"/>
                <a:gd name="T1" fmla="*/ 0 h 187"/>
                <a:gd name="T2" fmla="*/ 79 w 88"/>
                <a:gd name="T3" fmla="*/ 48 h 187"/>
                <a:gd name="T4" fmla="*/ 88 w 88"/>
                <a:gd name="T5" fmla="*/ 146 h 187"/>
                <a:gd name="T6" fmla="*/ 60 w 88"/>
                <a:gd name="T7" fmla="*/ 185 h 187"/>
                <a:gd name="T8" fmla="*/ 0 w 88"/>
                <a:gd name="T9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187">
                  <a:moveTo>
                    <a:pt x="87" y="0"/>
                  </a:moveTo>
                  <a:lnTo>
                    <a:pt x="79" y="48"/>
                  </a:lnTo>
                  <a:lnTo>
                    <a:pt x="88" y="146"/>
                  </a:lnTo>
                  <a:lnTo>
                    <a:pt x="60" y="185"/>
                  </a:lnTo>
                  <a:lnTo>
                    <a:pt x="0" y="18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9" name="Line 53"/>
            <p:cNvSpPr>
              <a:spLocks noChangeShapeType="1"/>
            </p:cNvSpPr>
            <p:nvPr/>
          </p:nvSpPr>
          <p:spPr bwMode="auto">
            <a:xfrm flipV="1">
              <a:off x="3554413" y="4905375"/>
              <a:ext cx="3175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0" name="Line 54"/>
            <p:cNvSpPr>
              <a:spLocks noChangeShapeType="1"/>
            </p:cNvSpPr>
            <p:nvPr/>
          </p:nvSpPr>
          <p:spPr bwMode="auto">
            <a:xfrm>
              <a:off x="3554413" y="4905375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1" name="Line 55"/>
            <p:cNvSpPr>
              <a:spLocks noChangeShapeType="1"/>
            </p:cNvSpPr>
            <p:nvPr/>
          </p:nvSpPr>
          <p:spPr bwMode="auto">
            <a:xfrm>
              <a:off x="3573463" y="490537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2" name="Line 56"/>
            <p:cNvSpPr>
              <a:spLocks noChangeShapeType="1"/>
            </p:cNvSpPr>
            <p:nvPr/>
          </p:nvSpPr>
          <p:spPr bwMode="auto">
            <a:xfrm flipH="1">
              <a:off x="3554413" y="4918075"/>
              <a:ext cx="1905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3" name="Freeform 57"/>
            <p:cNvSpPr>
              <a:spLocks/>
            </p:cNvSpPr>
            <p:nvPr/>
          </p:nvSpPr>
          <p:spPr bwMode="auto">
            <a:xfrm>
              <a:off x="2678113" y="3787775"/>
              <a:ext cx="401637" cy="250825"/>
            </a:xfrm>
            <a:custGeom>
              <a:avLst/>
              <a:gdLst>
                <a:gd name="T0" fmla="*/ 0 w 222"/>
                <a:gd name="T1" fmla="*/ 172 h 172"/>
                <a:gd name="T2" fmla="*/ 130 w 222"/>
                <a:gd name="T3" fmla="*/ 27 h 172"/>
                <a:gd name="T4" fmla="*/ 171 w 222"/>
                <a:gd name="T5" fmla="*/ 63 h 172"/>
                <a:gd name="T6" fmla="*/ 222 w 222"/>
                <a:gd name="T7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2" h="172">
                  <a:moveTo>
                    <a:pt x="0" y="172"/>
                  </a:moveTo>
                  <a:lnTo>
                    <a:pt x="130" y="27"/>
                  </a:lnTo>
                  <a:lnTo>
                    <a:pt x="171" y="63"/>
                  </a:lnTo>
                  <a:lnTo>
                    <a:pt x="22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4" name="Line 58"/>
            <p:cNvSpPr>
              <a:spLocks noChangeShapeType="1"/>
            </p:cNvSpPr>
            <p:nvPr/>
          </p:nvSpPr>
          <p:spPr bwMode="auto">
            <a:xfrm flipV="1">
              <a:off x="2741613" y="44799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5" name="Line 59"/>
            <p:cNvSpPr>
              <a:spLocks noChangeShapeType="1"/>
            </p:cNvSpPr>
            <p:nvPr/>
          </p:nvSpPr>
          <p:spPr bwMode="auto">
            <a:xfrm>
              <a:off x="2741613" y="4479925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6" name="Line 60"/>
            <p:cNvSpPr>
              <a:spLocks noChangeShapeType="1"/>
            </p:cNvSpPr>
            <p:nvPr/>
          </p:nvSpPr>
          <p:spPr bwMode="auto">
            <a:xfrm flipH="1">
              <a:off x="2741613" y="4492625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7" name="Line 61"/>
            <p:cNvSpPr>
              <a:spLocks noChangeShapeType="1"/>
            </p:cNvSpPr>
            <p:nvPr/>
          </p:nvSpPr>
          <p:spPr bwMode="auto">
            <a:xfrm flipV="1">
              <a:off x="2640013" y="4243388"/>
              <a:ext cx="0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8" name="Line 62"/>
            <p:cNvSpPr>
              <a:spLocks noChangeShapeType="1"/>
            </p:cNvSpPr>
            <p:nvPr/>
          </p:nvSpPr>
          <p:spPr bwMode="auto">
            <a:xfrm>
              <a:off x="2640013" y="4243388"/>
              <a:ext cx="1270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9" name="Line 63"/>
            <p:cNvSpPr>
              <a:spLocks noChangeShapeType="1"/>
            </p:cNvSpPr>
            <p:nvPr/>
          </p:nvSpPr>
          <p:spPr bwMode="auto">
            <a:xfrm>
              <a:off x="2652713" y="4243388"/>
              <a:ext cx="0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0" name="Line 64"/>
            <p:cNvSpPr>
              <a:spLocks noChangeShapeType="1"/>
            </p:cNvSpPr>
            <p:nvPr/>
          </p:nvSpPr>
          <p:spPr bwMode="auto">
            <a:xfrm flipH="1">
              <a:off x="2640013" y="4251325"/>
              <a:ext cx="1270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1" name="Line 65"/>
            <p:cNvSpPr>
              <a:spLocks noChangeShapeType="1"/>
            </p:cNvSpPr>
            <p:nvPr/>
          </p:nvSpPr>
          <p:spPr bwMode="auto">
            <a:xfrm flipV="1">
              <a:off x="2797175" y="3613150"/>
              <a:ext cx="47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2" name="Line 66"/>
            <p:cNvSpPr>
              <a:spLocks noChangeShapeType="1"/>
            </p:cNvSpPr>
            <p:nvPr/>
          </p:nvSpPr>
          <p:spPr bwMode="auto">
            <a:xfrm>
              <a:off x="2797175" y="3613150"/>
              <a:ext cx="1428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3" name="Line 67"/>
            <p:cNvSpPr>
              <a:spLocks noChangeShapeType="1"/>
            </p:cNvSpPr>
            <p:nvPr/>
          </p:nvSpPr>
          <p:spPr bwMode="auto">
            <a:xfrm>
              <a:off x="2811463" y="3613150"/>
              <a:ext cx="1587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4" name="Line 68"/>
            <p:cNvSpPr>
              <a:spLocks noChangeShapeType="1"/>
            </p:cNvSpPr>
            <p:nvPr/>
          </p:nvSpPr>
          <p:spPr bwMode="auto">
            <a:xfrm flipH="1">
              <a:off x="2797175" y="3627438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5" name="Line 69"/>
            <p:cNvSpPr>
              <a:spLocks noChangeShapeType="1"/>
            </p:cNvSpPr>
            <p:nvPr/>
          </p:nvSpPr>
          <p:spPr bwMode="auto">
            <a:xfrm>
              <a:off x="3354388" y="4191000"/>
              <a:ext cx="63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6" name="Freeform 70"/>
            <p:cNvSpPr>
              <a:spLocks/>
            </p:cNvSpPr>
            <p:nvPr/>
          </p:nvSpPr>
          <p:spPr bwMode="auto">
            <a:xfrm>
              <a:off x="3354388" y="4170363"/>
              <a:ext cx="117475" cy="138112"/>
            </a:xfrm>
            <a:custGeom>
              <a:avLst/>
              <a:gdLst>
                <a:gd name="T0" fmla="*/ 61 w 61"/>
                <a:gd name="T1" fmla="*/ 92 h 92"/>
                <a:gd name="T2" fmla="*/ 46 w 61"/>
                <a:gd name="T3" fmla="*/ 69 h 92"/>
                <a:gd name="T4" fmla="*/ 59 w 61"/>
                <a:gd name="T5" fmla="*/ 50 h 92"/>
                <a:gd name="T6" fmla="*/ 25 w 61"/>
                <a:gd name="T7" fmla="*/ 0 h 92"/>
                <a:gd name="T8" fmla="*/ 0 w 61"/>
                <a:gd name="T9" fmla="*/ 11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92">
                  <a:moveTo>
                    <a:pt x="61" y="92"/>
                  </a:moveTo>
                  <a:lnTo>
                    <a:pt x="46" y="69"/>
                  </a:lnTo>
                  <a:lnTo>
                    <a:pt x="59" y="50"/>
                  </a:lnTo>
                  <a:lnTo>
                    <a:pt x="25" y="0"/>
                  </a:lnTo>
                  <a:lnTo>
                    <a:pt x="0" y="1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7" name="Line 71"/>
            <p:cNvSpPr>
              <a:spLocks noChangeShapeType="1"/>
            </p:cNvSpPr>
            <p:nvPr/>
          </p:nvSpPr>
          <p:spPr bwMode="auto">
            <a:xfrm flipH="1">
              <a:off x="3368675" y="4308475"/>
              <a:ext cx="103188" cy="171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8" name="Line 72"/>
            <p:cNvSpPr>
              <a:spLocks noChangeShapeType="1"/>
            </p:cNvSpPr>
            <p:nvPr/>
          </p:nvSpPr>
          <p:spPr bwMode="auto">
            <a:xfrm flipV="1">
              <a:off x="3643313" y="4149725"/>
              <a:ext cx="635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9" name="Line 73"/>
            <p:cNvSpPr>
              <a:spLocks noChangeShapeType="1"/>
            </p:cNvSpPr>
            <p:nvPr/>
          </p:nvSpPr>
          <p:spPr bwMode="auto">
            <a:xfrm>
              <a:off x="3643313" y="4149725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0" name="Line 74"/>
            <p:cNvSpPr>
              <a:spLocks noChangeShapeType="1"/>
            </p:cNvSpPr>
            <p:nvPr/>
          </p:nvSpPr>
          <p:spPr bwMode="auto">
            <a:xfrm>
              <a:off x="3662363" y="41497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1" name="Line 75"/>
            <p:cNvSpPr>
              <a:spLocks noChangeShapeType="1"/>
            </p:cNvSpPr>
            <p:nvPr/>
          </p:nvSpPr>
          <p:spPr bwMode="auto">
            <a:xfrm flipH="1">
              <a:off x="3643313" y="4156075"/>
              <a:ext cx="1905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2" name="Line 76"/>
            <p:cNvSpPr>
              <a:spLocks noChangeShapeType="1"/>
            </p:cNvSpPr>
            <p:nvPr/>
          </p:nvSpPr>
          <p:spPr bwMode="auto">
            <a:xfrm flipV="1">
              <a:off x="3292475" y="3800475"/>
              <a:ext cx="4763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3" name="Line 77"/>
            <p:cNvSpPr>
              <a:spLocks noChangeShapeType="1"/>
            </p:cNvSpPr>
            <p:nvPr/>
          </p:nvSpPr>
          <p:spPr bwMode="auto">
            <a:xfrm>
              <a:off x="3292475" y="38004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4" name="Line 78"/>
            <p:cNvSpPr>
              <a:spLocks noChangeShapeType="1"/>
            </p:cNvSpPr>
            <p:nvPr/>
          </p:nvSpPr>
          <p:spPr bwMode="auto">
            <a:xfrm>
              <a:off x="3309938" y="3800475"/>
              <a:ext cx="3175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5" name="Line 79"/>
            <p:cNvSpPr>
              <a:spLocks noChangeShapeType="1"/>
            </p:cNvSpPr>
            <p:nvPr/>
          </p:nvSpPr>
          <p:spPr bwMode="auto">
            <a:xfrm flipH="1">
              <a:off x="3292475" y="38131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6" name="Freeform 80"/>
            <p:cNvSpPr>
              <a:spLocks/>
            </p:cNvSpPr>
            <p:nvPr/>
          </p:nvSpPr>
          <p:spPr bwMode="auto">
            <a:xfrm>
              <a:off x="4611688" y="4346575"/>
              <a:ext cx="481012" cy="458788"/>
            </a:xfrm>
            <a:custGeom>
              <a:avLst/>
              <a:gdLst>
                <a:gd name="T0" fmla="*/ 0 w 267"/>
                <a:gd name="T1" fmla="*/ 309 h 309"/>
                <a:gd name="T2" fmla="*/ 117 w 267"/>
                <a:gd name="T3" fmla="*/ 75 h 309"/>
                <a:gd name="T4" fmla="*/ 178 w 267"/>
                <a:gd name="T5" fmla="*/ 53 h 309"/>
                <a:gd name="T6" fmla="*/ 201 w 267"/>
                <a:gd name="T7" fmla="*/ 19 h 309"/>
                <a:gd name="T8" fmla="*/ 267 w 267"/>
                <a:gd name="T9" fmla="*/ 0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" h="309">
                  <a:moveTo>
                    <a:pt x="0" y="309"/>
                  </a:moveTo>
                  <a:lnTo>
                    <a:pt x="117" y="75"/>
                  </a:lnTo>
                  <a:lnTo>
                    <a:pt x="178" y="53"/>
                  </a:lnTo>
                  <a:lnTo>
                    <a:pt x="201" y="19"/>
                  </a:lnTo>
                  <a:lnTo>
                    <a:pt x="267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7" name="Freeform 81"/>
            <p:cNvSpPr>
              <a:spLocks/>
            </p:cNvSpPr>
            <p:nvPr/>
          </p:nvSpPr>
          <p:spPr bwMode="auto">
            <a:xfrm>
              <a:off x="5075238" y="4010025"/>
              <a:ext cx="73025" cy="336550"/>
            </a:xfrm>
            <a:custGeom>
              <a:avLst/>
              <a:gdLst>
                <a:gd name="T0" fmla="*/ 10 w 38"/>
                <a:gd name="T1" fmla="*/ 231 h 231"/>
                <a:gd name="T2" fmla="*/ 38 w 38"/>
                <a:gd name="T3" fmla="*/ 223 h 231"/>
                <a:gd name="T4" fmla="*/ 34 w 38"/>
                <a:gd name="T5" fmla="*/ 89 h 231"/>
                <a:gd name="T6" fmla="*/ 0 w 38"/>
                <a:gd name="T7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231">
                  <a:moveTo>
                    <a:pt x="10" y="231"/>
                  </a:moveTo>
                  <a:lnTo>
                    <a:pt x="38" y="223"/>
                  </a:lnTo>
                  <a:lnTo>
                    <a:pt x="34" y="8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8" name="Line 82"/>
            <p:cNvSpPr>
              <a:spLocks noChangeShapeType="1"/>
            </p:cNvSpPr>
            <p:nvPr/>
          </p:nvSpPr>
          <p:spPr bwMode="auto">
            <a:xfrm flipH="1" flipV="1">
              <a:off x="5033963" y="3916363"/>
              <a:ext cx="41275" cy="936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9" name="Freeform 83"/>
            <p:cNvSpPr>
              <a:spLocks/>
            </p:cNvSpPr>
            <p:nvPr/>
          </p:nvSpPr>
          <p:spPr bwMode="auto">
            <a:xfrm>
              <a:off x="5014913" y="3567113"/>
              <a:ext cx="96837" cy="349250"/>
            </a:xfrm>
            <a:custGeom>
              <a:avLst/>
              <a:gdLst>
                <a:gd name="T0" fmla="*/ 50 w 50"/>
                <a:gd name="T1" fmla="*/ 0 h 240"/>
                <a:gd name="T2" fmla="*/ 0 w 50"/>
                <a:gd name="T3" fmla="*/ 69 h 240"/>
                <a:gd name="T4" fmla="*/ 8 w 50"/>
                <a:gd name="T5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240">
                  <a:moveTo>
                    <a:pt x="50" y="0"/>
                  </a:moveTo>
                  <a:lnTo>
                    <a:pt x="0" y="69"/>
                  </a:lnTo>
                  <a:lnTo>
                    <a:pt x="8" y="24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0" name="Freeform 84"/>
            <p:cNvSpPr>
              <a:spLocks/>
            </p:cNvSpPr>
            <p:nvPr/>
          </p:nvSpPr>
          <p:spPr bwMode="auto">
            <a:xfrm>
              <a:off x="4321175" y="4395788"/>
              <a:ext cx="69850" cy="395287"/>
            </a:xfrm>
            <a:custGeom>
              <a:avLst/>
              <a:gdLst>
                <a:gd name="T0" fmla="*/ 39 w 39"/>
                <a:gd name="T1" fmla="*/ 267 h 267"/>
                <a:gd name="T2" fmla="*/ 0 w 39"/>
                <a:gd name="T3" fmla="*/ 152 h 267"/>
                <a:gd name="T4" fmla="*/ 12 w 39"/>
                <a:gd name="T5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7">
                  <a:moveTo>
                    <a:pt x="39" y="267"/>
                  </a:moveTo>
                  <a:lnTo>
                    <a:pt x="0" y="152"/>
                  </a:lnTo>
                  <a:lnTo>
                    <a:pt x="1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1" name="Freeform 85"/>
            <p:cNvSpPr>
              <a:spLocks/>
            </p:cNvSpPr>
            <p:nvPr/>
          </p:nvSpPr>
          <p:spPr bwMode="auto">
            <a:xfrm>
              <a:off x="3833813" y="4406900"/>
              <a:ext cx="239712" cy="403225"/>
            </a:xfrm>
            <a:custGeom>
              <a:avLst/>
              <a:gdLst>
                <a:gd name="T0" fmla="*/ 0 w 134"/>
                <a:gd name="T1" fmla="*/ 275 h 275"/>
                <a:gd name="T2" fmla="*/ 15 w 134"/>
                <a:gd name="T3" fmla="*/ 56 h 275"/>
                <a:gd name="T4" fmla="*/ 19 w 134"/>
                <a:gd name="T5" fmla="*/ 56 h 275"/>
                <a:gd name="T6" fmla="*/ 27 w 134"/>
                <a:gd name="T7" fmla="*/ 56 h 275"/>
                <a:gd name="T8" fmla="*/ 32 w 134"/>
                <a:gd name="T9" fmla="*/ 54 h 275"/>
                <a:gd name="T10" fmla="*/ 134 w 134"/>
                <a:gd name="T11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4" h="275">
                  <a:moveTo>
                    <a:pt x="0" y="275"/>
                  </a:moveTo>
                  <a:lnTo>
                    <a:pt x="15" y="56"/>
                  </a:lnTo>
                  <a:lnTo>
                    <a:pt x="19" y="56"/>
                  </a:lnTo>
                  <a:lnTo>
                    <a:pt x="27" y="56"/>
                  </a:lnTo>
                  <a:lnTo>
                    <a:pt x="32" y="54"/>
                  </a:lnTo>
                  <a:lnTo>
                    <a:pt x="13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2" name="Line 86"/>
            <p:cNvSpPr>
              <a:spLocks noChangeShapeType="1"/>
            </p:cNvSpPr>
            <p:nvPr/>
          </p:nvSpPr>
          <p:spPr bwMode="auto">
            <a:xfrm flipV="1">
              <a:off x="4079875" y="4395788"/>
              <a:ext cx="263525" cy="111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3" name="Freeform 87"/>
            <p:cNvSpPr>
              <a:spLocks/>
            </p:cNvSpPr>
            <p:nvPr/>
          </p:nvSpPr>
          <p:spPr bwMode="auto">
            <a:xfrm>
              <a:off x="4343400" y="4010025"/>
              <a:ext cx="731838" cy="385763"/>
            </a:xfrm>
            <a:custGeom>
              <a:avLst/>
              <a:gdLst>
                <a:gd name="T0" fmla="*/ 0 w 405"/>
                <a:gd name="T1" fmla="*/ 263 h 263"/>
                <a:gd name="T2" fmla="*/ 10 w 405"/>
                <a:gd name="T3" fmla="*/ 187 h 263"/>
                <a:gd name="T4" fmla="*/ 115 w 405"/>
                <a:gd name="T5" fmla="*/ 146 h 263"/>
                <a:gd name="T6" fmla="*/ 198 w 405"/>
                <a:gd name="T7" fmla="*/ 204 h 263"/>
                <a:gd name="T8" fmla="*/ 230 w 405"/>
                <a:gd name="T9" fmla="*/ 160 h 263"/>
                <a:gd name="T10" fmla="*/ 309 w 405"/>
                <a:gd name="T11" fmla="*/ 102 h 263"/>
                <a:gd name="T12" fmla="*/ 311 w 405"/>
                <a:gd name="T13" fmla="*/ 43 h 263"/>
                <a:gd name="T14" fmla="*/ 405 w 405"/>
                <a:gd name="T15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5" h="263">
                  <a:moveTo>
                    <a:pt x="0" y="263"/>
                  </a:moveTo>
                  <a:lnTo>
                    <a:pt x="10" y="187"/>
                  </a:lnTo>
                  <a:lnTo>
                    <a:pt x="115" y="146"/>
                  </a:lnTo>
                  <a:lnTo>
                    <a:pt x="198" y="204"/>
                  </a:lnTo>
                  <a:lnTo>
                    <a:pt x="230" y="160"/>
                  </a:lnTo>
                  <a:lnTo>
                    <a:pt x="309" y="102"/>
                  </a:lnTo>
                  <a:lnTo>
                    <a:pt x="311" y="43"/>
                  </a:lnTo>
                  <a:lnTo>
                    <a:pt x="40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4" name="Freeform 88"/>
            <p:cNvSpPr>
              <a:spLocks/>
            </p:cNvSpPr>
            <p:nvPr/>
          </p:nvSpPr>
          <p:spPr bwMode="auto">
            <a:xfrm>
              <a:off x="4492625" y="4805363"/>
              <a:ext cx="666750" cy="331787"/>
            </a:xfrm>
            <a:custGeom>
              <a:avLst/>
              <a:gdLst>
                <a:gd name="T0" fmla="*/ 66 w 369"/>
                <a:gd name="T1" fmla="*/ 0 h 228"/>
                <a:gd name="T2" fmla="*/ 66 w 369"/>
                <a:gd name="T3" fmla="*/ 84 h 228"/>
                <a:gd name="T4" fmla="*/ 85 w 369"/>
                <a:gd name="T5" fmla="*/ 90 h 228"/>
                <a:gd name="T6" fmla="*/ 100 w 369"/>
                <a:gd name="T7" fmla="*/ 61 h 228"/>
                <a:gd name="T8" fmla="*/ 225 w 369"/>
                <a:gd name="T9" fmla="*/ 61 h 228"/>
                <a:gd name="T10" fmla="*/ 235 w 369"/>
                <a:gd name="T11" fmla="*/ 61 h 228"/>
                <a:gd name="T12" fmla="*/ 369 w 369"/>
                <a:gd name="T13" fmla="*/ 123 h 228"/>
                <a:gd name="T14" fmla="*/ 319 w 369"/>
                <a:gd name="T15" fmla="*/ 174 h 228"/>
                <a:gd name="T16" fmla="*/ 309 w 369"/>
                <a:gd name="T17" fmla="*/ 228 h 228"/>
                <a:gd name="T18" fmla="*/ 279 w 369"/>
                <a:gd name="T19" fmla="*/ 171 h 228"/>
                <a:gd name="T20" fmla="*/ 202 w 369"/>
                <a:gd name="T21" fmla="*/ 180 h 228"/>
                <a:gd name="T22" fmla="*/ 137 w 369"/>
                <a:gd name="T23" fmla="*/ 117 h 228"/>
                <a:gd name="T24" fmla="*/ 96 w 369"/>
                <a:gd name="T25" fmla="*/ 100 h 228"/>
                <a:gd name="T26" fmla="*/ 71 w 369"/>
                <a:gd name="T27" fmla="*/ 98 h 228"/>
                <a:gd name="T28" fmla="*/ 62 w 369"/>
                <a:gd name="T29" fmla="*/ 117 h 228"/>
                <a:gd name="T30" fmla="*/ 0 w 369"/>
                <a:gd name="T31" fmla="*/ 107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9" h="228">
                  <a:moveTo>
                    <a:pt x="66" y="0"/>
                  </a:moveTo>
                  <a:lnTo>
                    <a:pt x="66" y="84"/>
                  </a:lnTo>
                  <a:lnTo>
                    <a:pt x="85" y="90"/>
                  </a:lnTo>
                  <a:lnTo>
                    <a:pt x="100" y="61"/>
                  </a:lnTo>
                  <a:lnTo>
                    <a:pt x="225" y="61"/>
                  </a:lnTo>
                  <a:lnTo>
                    <a:pt x="235" y="61"/>
                  </a:lnTo>
                  <a:lnTo>
                    <a:pt x="369" y="123"/>
                  </a:lnTo>
                  <a:lnTo>
                    <a:pt x="319" y="174"/>
                  </a:lnTo>
                  <a:lnTo>
                    <a:pt x="309" y="228"/>
                  </a:lnTo>
                  <a:lnTo>
                    <a:pt x="279" y="171"/>
                  </a:lnTo>
                  <a:lnTo>
                    <a:pt x="202" y="180"/>
                  </a:lnTo>
                  <a:lnTo>
                    <a:pt x="137" y="117"/>
                  </a:lnTo>
                  <a:lnTo>
                    <a:pt x="96" y="100"/>
                  </a:lnTo>
                  <a:lnTo>
                    <a:pt x="71" y="98"/>
                  </a:lnTo>
                  <a:lnTo>
                    <a:pt x="62" y="117"/>
                  </a:lnTo>
                  <a:lnTo>
                    <a:pt x="0" y="10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5" name="Freeform 89"/>
            <p:cNvSpPr>
              <a:spLocks/>
            </p:cNvSpPr>
            <p:nvPr/>
          </p:nvSpPr>
          <p:spPr bwMode="auto">
            <a:xfrm>
              <a:off x="4264025" y="4905375"/>
              <a:ext cx="228600" cy="146050"/>
            </a:xfrm>
            <a:custGeom>
              <a:avLst/>
              <a:gdLst>
                <a:gd name="T0" fmla="*/ 124 w 124"/>
                <a:gd name="T1" fmla="*/ 40 h 102"/>
                <a:gd name="T2" fmla="*/ 90 w 124"/>
                <a:gd name="T3" fmla="*/ 0 h 102"/>
                <a:gd name="T4" fmla="*/ 0 w 124"/>
                <a:gd name="T5" fmla="*/ 9 h 102"/>
                <a:gd name="T6" fmla="*/ 2 w 124"/>
                <a:gd name="T7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4" h="102">
                  <a:moveTo>
                    <a:pt x="124" y="40"/>
                  </a:moveTo>
                  <a:lnTo>
                    <a:pt x="90" y="0"/>
                  </a:lnTo>
                  <a:lnTo>
                    <a:pt x="0" y="9"/>
                  </a:lnTo>
                  <a:lnTo>
                    <a:pt x="2" y="102"/>
                  </a:lnTo>
                </a:path>
              </a:pathLst>
            </a:custGeom>
            <a:solidFill>
              <a:srgbClr val="99FF33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6" name="Line 90"/>
            <p:cNvSpPr>
              <a:spLocks noChangeShapeType="1"/>
            </p:cNvSpPr>
            <p:nvPr/>
          </p:nvSpPr>
          <p:spPr bwMode="auto">
            <a:xfrm flipV="1">
              <a:off x="5092700" y="5070475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7" name="Line 91"/>
            <p:cNvSpPr>
              <a:spLocks noChangeShapeType="1"/>
            </p:cNvSpPr>
            <p:nvPr/>
          </p:nvSpPr>
          <p:spPr bwMode="auto">
            <a:xfrm>
              <a:off x="5092700" y="5070475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8" name="Line 92"/>
            <p:cNvSpPr>
              <a:spLocks noChangeShapeType="1"/>
            </p:cNvSpPr>
            <p:nvPr/>
          </p:nvSpPr>
          <p:spPr bwMode="auto">
            <a:xfrm>
              <a:off x="5111750" y="5070475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9" name="Line 93"/>
            <p:cNvSpPr>
              <a:spLocks noChangeShapeType="1"/>
            </p:cNvSpPr>
            <p:nvPr/>
          </p:nvSpPr>
          <p:spPr bwMode="auto">
            <a:xfrm flipH="1">
              <a:off x="5092700" y="5087938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0" name="Line 94"/>
            <p:cNvSpPr>
              <a:spLocks noChangeShapeType="1"/>
            </p:cNvSpPr>
            <p:nvPr/>
          </p:nvSpPr>
          <p:spPr bwMode="auto">
            <a:xfrm flipV="1">
              <a:off x="5033963" y="5051425"/>
              <a:ext cx="1587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1" name="Line 95"/>
            <p:cNvSpPr>
              <a:spLocks noChangeShapeType="1"/>
            </p:cNvSpPr>
            <p:nvPr/>
          </p:nvSpPr>
          <p:spPr bwMode="auto">
            <a:xfrm>
              <a:off x="5033963" y="505142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2" name="Line 96"/>
            <p:cNvSpPr>
              <a:spLocks noChangeShapeType="1"/>
            </p:cNvSpPr>
            <p:nvPr/>
          </p:nvSpPr>
          <p:spPr bwMode="auto">
            <a:xfrm>
              <a:off x="5049838" y="5051425"/>
              <a:ext cx="3175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3" name="Line 97"/>
            <p:cNvSpPr>
              <a:spLocks noChangeShapeType="1"/>
            </p:cNvSpPr>
            <p:nvPr/>
          </p:nvSpPr>
          <p:spPr bwMode="auto">
            <a:xfrm flipH="1">
              <a:off x="5033963" y="5062538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4" name="Freeform 98"/>
            <p:cNvSpPr>
              <a:spLocks/>
            </p:cNvSpPr>
            <p:nvPr/>
          </p:nvSpPr>
          <p:spPr bwMode="auto">
            <a:xfrm>
              <a:off x="3959225" y="3951288"/>
              <a:ext cx="231775" cy="357187"/>
            </a:xfrm>
            <a:custGeom>
              <a:avLst/>
              <a:gdLst>
                <a:gd name="T0" fmla="*/ 56 w 130"/>
                <a:gd name="T1" fmla="*/ 225 h 242"/>
                <a:gd name="T2" fmla="*/ 73 w 130"/>
                <a:gd name="T3" fmla="*/ 242 h 242"/>
                <a:gd name="T4" fmla="*/ 130 w 130"/>
                <a:gd name="T5" fmla="*/ 213 h 242"/>
                <a:gd name="T6" fmla="*/ 73 w 130"/>
                <a:gd name="T7" fmla="*/ 90 h 242"/>
                <a:gd name="T8" fmla="*/ 0 w 130"/>
                <a:gd name="T9" fmla="*/ 27 h 242"/>
                <a:gd name="T10" fmla="*/ 8 w 130"/>
                <a:gd name="T11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242">
                  <a:moveTo>
                    <a:pt x="56" y="225"/>
                  </a:moveTo>
                  <a:lnTo>
                    <a:pt x="73" y="242"/>
                  </a:lnTo>
                  <a:lnTo>
                    <a:pt x="130" y="213"/>
                  </a:lnTo>
                  <a:lnTo>
                    <a:pt x="73" y="90"/>
                  </a:lnTo>
                  <a:lnTo>
                    <a:pt x="0" y="27"/>
                  </a:lnTo>
                  <a:lnTo>
                    <a:pt x="8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5" name="Line 99"/>
            <p:cNvSpPr>
              <a:spLocks noChangeShapeType="1"/>
            </p:cNvSpPr>
            <p:nvPr/>
          </p:nvSpPr>
          <p:spPr bwMode="auto">
            <a:xfrm flipV="1">
              <a:off x="3698875" y="4519613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6" name="Line 100"/>
            <p:cNvSpPr>
              <a:spLocks noChangeShapeType="1"/>
            </p:cNvSpPr>
            <p:nvPr/>
          </p:nvSpPr>
          <p:spPr bwMode="auto">
            <a:xfrm>
              <a:off x="3698875" y="4519613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7" name="Line 101"/>
            <p:cNvSpPr>
              <a:spLocks noChangeShapeType="1"/>
            </p:cNvSpPr>
            <p:nvPr/>
          </p:nvSpPr>
          <p:spPr bwMode="auto">
            <a:xfrm>
              <a:off x="3713163" y="4519613"/>
              <a:ext cx="1587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8" name="Line 102"/>
            <p:cNvSpPr>
              <a:spLocks noChangeShapeType="1"/>
            </p:cNvSpPr>
            <p:nvPr/>
          </p:nvSpPr>
          <p:spPr bwMode="auto">
            <a:xfrm flipH="1">
              <a:off x="3698875" y="4529138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9" name="Line 103"/>
            <p:cNvSpPr>
              <a:spLocks noChangeShapeType="1"/>
            </p:cNvSpPr>
            <p:nvPr/>
          </p:nvSpPr>
          <p:spPr bwMode="auto">
            <a:xfrm flipV="1">
              <a:off x="3914775" y="45085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0" name="Line 104"/>
            <p:cNvSpPr>
              <a:spLocks noChangeShapeType="1"/>
            </p:cNvSpPr>
            <p:nvPr/>
          </p:nvSpPr>
          <p:spPr bwMode="auto">
            <a:xfrm>
              <a:off x="3914775" y="4508500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1" name="Line 105"/>
            <p:cNvSpPr>
              <a:spLocks noChangeShapeType="1"/>
            </p:cNvSpPr>
            <p:nvPr/>
          </p:nvSpPr>
          <p:spPr bwMode="auto">
            <a:xfrm>
              <a:off x="3929063" y="45085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2" name="Line 106"/>
            <p:cNvSpPr>
              <a:spLocks noChangeShapeType="1"/>
            </p:cNvSpPr>
            <p:nvPr/>
          </p:nvSpPr>
          <p:spPr bwMode="auto">
            <a:xfrm flipH="1">
              <a:off x="3914775" y="4521200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3" name="Line 107"/>
            <p:cNvSpPr>
              <a:spLocks noChangeShapeType="1"/>
            </p:cNvSpPr>
            <p:nvPr/>
          </p:nvSpPr>
          <p:spPr bwMode="auto">
            <a:xfrm flipV="1">
              <a:off x="4219575" y="38322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4" name="Line 108"/>
            <p:cNvSpPr>
              <a:spLocks noChangeShapeType="1"/>
            </p:cNvSpPr>
            <p:nvPr/>
          </p:nvSpPr>
          <p:spPr bwMode="auto">
            <a:xfrm>
              <a:off x="4219575" y="383222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5" name="Line 109"/>
            <p:cNvSpPr>
              <a:spLocks noChangeShapeType="1"/>
            </p:cNvSpPr>
            <p:nvPr/>
          </p:nvSpPr>
          <p:spPr bwMode="auto">
            <a:xfrm>
              <a:off x="4235450" y="38322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6" name="Line 110"/>
            <p:cNvSpPr>
              <a:spLocks noChangeShapeType="1"/>
            </p:cNvSpPr>
            <p:nvPr/>
          </p:nvSpPr>
          <p:spPr bwMode="auto">
            <a:xfrm flipH="1">
              <a:off x="4219575" y="3838575"/>
              <a:ext cx="15875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7" name="Freeform 111"/>
            <p:cNvSpPr>
              <a:spLocks/>
            </p:cNvSpPr>
            <p:nvPr/>
          </p:nvSpPr>
          <p:spPr bwMode="auto">
            <a:xfrm>
              <a:off x="3163888" y="3162300"/>
              <a:ext cx="139700" cy="252413"/>
            </a:xfrm>
            <a:custGeom>
              <a:avLst/>
              <a:gdLst>
                <a:gd name="T0" fmla="*/ 54 w 77"/>
                <a:gd name="T1" fmla="*/ 170 h 170"/>
                <a:gd name="T2" fmla="*/ 77 w 77"/>
                <a:gd name="T3" fmla="*/ 50 h 170"/>
                <a:gd name="T4" fmla="*/ 0 w 77"/>
                <a:gd name="T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170">
                  <a:moveTo>
                    <a:pt x="54" y="170"/>
                  </a:moveTo>
                  <a:lnTo>
                    <a:pt x="77" y="5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8" name="Freeform 112"/>
            <p:cNvSpPr>
              <a:spLocks/>
            </p:cNvSpPr>
            <p:nvPr/>
          </p:nvSpPr>
          <p:spPr bwMode="auto">
            <a:xfrm>
              <a:off x="2019300" y="3090863"/>
              <a:ext cx="1144588" cy="152400"/>
            </a:xfrm>
            <a:custGeom>
              <a:avLst/>
              <a:gdLst>
                <a:gd name="T0" fmla="*/ 0 w 635"/>
                <a:gd name="T1" fmla="*/ 101 h 101"/>
                <a:gd name="T2" fmla="*/ 190 w 635"/>
                <a:gd name="T3" fmla="*/ 38 h 101"/>
                <a:gd name="T4" fmla="*/ 413 w 635"/>
                <a:gd name="T5" fmla="*/ 40 h 101"/>
                <a:gd name="T6" fmla="*/ 411 w 635"/>
                <a:gd name="T7" fmla="*/ 25 h 101"/>
                <a:gd name="T8" fmla="*/ 532 w 635"/>
                <a:gd name="T9" fmla="*/ 23 h 101"/>
                <a:gd name="T10" fmla="*/ 559 w 635"/>
                <a:gd name="T11" fmla="*/ 0 h 101"/>
                <a:gd name="T12" fmla="*/ 635 w 635"/>
                <a:gd name="T13" fmla="*/ 4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5" h="101">
                  <a:moveTo>
                    <a:pt x="0" y="101"/>
                  </a:moveTo>
                  <a:lnTo>
                    <a:pt x="190" y="38"/>
                  </a:lnTo>
                  <a:lnTo>
                    <a:pt x="413" y="40"/>
                  </a:lnTo>
                  <a:lnTo>
                    <a:pt x="411" y="25"/>
                  </a:lnTo>
                  <a:lnTo>
                    <a:pt x="532" y="23"/>
                  </a:lnTo>
                  <a:lnTo>
                    <a:pt x="559" y="0"/>
                  </a:lnTo>
                  <a:lnTo>
                    <a:pt x="635" y="48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9" name="Line 113"/>
            <p:cNvSpPr>
              <a:spLocks noChangeShapeType="1"/>
            </p:cNvSpPr>
            <p:nvPr/>
          </p:nvSpPr>
          <p:spPr bwMode="auto">
            <a:xfrm flipH="1" flipV="1">
              <a:off x="2019300" y="3243263"/>
              <a:ext cx="39688" cy="873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0" name="Line 114"/>
            <p:cNvSpPr>
              <a:spLocks noChangeShapeType="1"/>
            </p:cNvSpPr>
            <p:nvPr/>
          </p:nvSpPr>
          <p:spPr bwMode="auto">
            <a:xfrm flipV="1">
              <a:off x="2019300" y="2820988"/>
              <a:ext cx="25400" cy="4222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1" name="Freeform 115"/>
            <p:cNvSpPr>
              <a:spLocks/>
            </p:cNvSpPr>
            <p:nvPr/>
          </p:nvSpPr>
          <p:spPr bwMode="auto">
            <a:xfrm>
              <a:off x="409575" y="2963863"/>
              <a:ext cx="1158875" cy="158750"/>
            </a:xfrm>
            <a:custGeom>
              <a:avLst/>
              <a:gdLst>
                <a:gd name="T0" fmla="*/ 643 w 643"/>
                <a:gd name="T1" fmla="*/ 69 h 106"/>
                <a:gd name="T2" fmla="*/ 579 w 643"/>
                <a:gd name="T3" fmla="*/ 100 h 106"/>
                <a:gd name="T4" fmla="*/ 545 w 643"/>
                <a:gd name="T5" fmla="*/ 89 h 106"/>
                <a:gd name="T6" fmla="*/ 501 w 643"/>
                <a:gd name="T7" fmla="*/ 106 h 106"/>
                <a:gd name="T8" fmla="*/ 443 w 643"/>
                <a:gd name="T9" fmla="*/ 89 h 106"/>
                <a:gd name="T10" fmla="*/ 441 w 643"/>
                <a:gd name="T11" fmla="*/ 85 h 106"/>
                <a:gd name="T12" fmla="*/ 439 w 643"/>
                <a:gd name="T13" fmla="*/ 73 h 106"/>
                <a:gd name="T14" fmla="*/ 431 w 643"/>
                <a:gd name="T15" fmla="*/ 60 h 106"/>
                <a:gd name="T16" fmla="*/ 422 w 643"/>
                <a:gd name="T17" fmla="*/ 50 h 106"/>
                <a:gd name="T18" fmla="*/ 397 w 643"/>
                <a:gd name="T19" fmla="*/ 37 h 106"/>
                <a:gd name="T20" fmla="*/ 366 w 643"/>
                <a:gd name="T21" fmla="*/ 27 h 106"/>
                <a:gd name="T22" fmla="*/ 347 w 643"/>
                <a:gd name="T23" fmla="*/ 21 h 106"/>
                <a:gd name="T24" fmla="*/ 322 w 643"/>
                <a:gd name="T25" fmla="*/ 21 h 106"/>
                <a:gd name="T26" fmla="*/ 312 w 643"/>
                <a:gd name="T27" fmla="*/ 6 h 106"/>
                <a:gd name="T28" fmla="*/ 144 w 643"/>
                <a:gd name="T29" fmla="*/ 10 h 106"/>
                <a:gd name="T30" fmla="*/ 0 w 643"/>
                <a:gd name="T31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3" h="106">
                  <a:moveTo>
                    <a:pt x="643" y="69"/>
                  </a:moveTo>
                  <a:lnTo>
                    <a:pt x="579" y="100"/>
                  </a:lnTo>
                  <a:lnTo>
                    <a:pt x="545" y="89"/>
                  </a:lnTo>
                  <a:lnTo>
                    <a:pt x="501" y="106"/>
                  </a:lnTo>
                  <a:lnTo>
                    <a:pt x="443" y="89"/>
                  </a:lnTo>
                  <a:lnTo>
                    <a:pt x="441" y="85"/>
                  </a:lnTo>
                  <a:lnTo>
                    <a:pt x="439" y="73"/>
                  </a:lnTo>
                  <a:lnTo>
                    <a:pt x="431" y="60"/>
                  </a:lnTo>
                  <a:lnTo>
                    <a:pt x="422" y="50"/>
                  </a:lnTo>
                  <a:lnTo>
                    <a:pt x="397" y="37"/>
                  </a:lnTo>
                  <a:lnTo>
                    <a:pt x="366" y="27"/>
                  </a:lnTo>
                  <a:lnTo>
                    <a:pt x="347" y="21"/>
                  </a:lnTo>
                  <a:lnTo>
                    <a:pt x="322" y="21"/>
                  </a:lnTo>
                  <a:lnTo>
                    <a:pt x="312" y="6"/>
                  </a:lnTo>
                  <a:lnTo>
                    <a:pt x="144" y="1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2" name="Freeform 116"/>
            <p:cNvSpPr>
              <a:spLocks/>
            </p:cNvSpPr>
            <p:nvPr/>
          </p:nvSpPr>
          <p:spPr bwMode="auto">
            <a:xfrm>
              <a:off x="1568450" y="2820988"/>
              <a:ext cx="476250" cy="244475"/>
            </a:xfrm>
            <a:custGeom>
              <a:avLst/>
              <a:gdLst>
                <a:gd name="T0" fmla="*/ 0 w 263"/>
                <a:gd name="T1" fmla="*/ 169 h 169"/>
                <a:gd name="T2" fmla="*/ 115 w 263"/>
                <a:gd name="T3" fmla="*/ 118 h 169"/>
                <a:gd name="T4" fmla="*/ 74 w 263"/>
                <a:gd name="T5" fmla="*/ 73 h 169"/>
                <a:gd name="T6" fmla="*/ 263 w 263"/>
                <a:gd name="T7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3" h="169">
                  <a:moveTo>
                    <a:pt x="0" y="169"/>
                  </a:moveTo>
                  <a:lnTo>
                    <a:pt x="115" y="118"/>
                  </a:lnTo>
                  <a:lnTo>
                    <a:pt x="74" y="73"/>
                  </a:lnTo>
                  <a:lnTo>
                    <a:pt x="263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3" name="Freeform 117"/>
            <p:cNvSpPr>
              <a:spLocks/>
            </p:cNvSpPr>
            <p:nvPr/>
          </p:nvSpPr>
          <p:spPr bwMode="auto">
            <a:xfrm>
              <a:off x="2327275" y="1414463"/>
              <a:ext cx="911225" cy="387350"/>
            </a:xfrm>
            <a:custGeom>
              <a:avLst/>
              <a:gdLst>
                <a:gd name="T0" fmla="*/ 505 w 505"/>
                <a:gd name="T1" fmla="*/ 224 h 266"/>
                <a:gd name="T2" fmla="*/ 315 w 505"/>
                <a:gd name="T3" fmla="*/ 266 h 266"/>
                <a:gd name="T4" fmla="*/ 0 w 505"/>
                <a:gd name="T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5" h="266">
                  <a:moveTo>
                    <a:pt x="505" y="224"/>
                  </a:moveTo>
                  <a:lnTo>
                    <a:pt x="315" y="266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4" name="Line 118"/>
            <p:cNvSpPr>
              <a:spLocks noChangeShapeType="1"/>
            </p:cNvSpPr>
            <p:nvPr/>
          </p:nvSpPr>
          <p:spPr bwMode="auto">
            <a:xfrm flipH="1" flipV="1">
              <a:off x="3354388" y="1835150"/>
              <a:ext cx="288925" cy="317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5" name="Line 119"/>
            <p:cNvSpPr>
              <a:spLocks noChangeShapeType="1"/>
            </p:cNvSpPr>
            <p:nvPr/>
          </p:nvSpPr>
          <p:spPr bwMode="auto">
            <a:xfrm flipH="1" flipV="1">
              <a:off x="3238500" y="1741488"/>
              <a:ext cx="115888" cy="936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6" name="Freeform 120"/>
            <p:cNvSpPr>
              <a:spLocks/>
            </p:cNvSpPr>
            <p:nvPr/>
          </p:nvSpPr>
          <p:spPr bwMode="auto">
            <a:xfrm>
              <a:off x="3238500" y="995363"/>
              <a:ext cx="469900" cy="746125"/>
            </a:xfrm>
            <a:custGeom>
              <a:avLst/>
              <a:gdLst>
                <a:gd name="T0" fmla="*/ 261 w 261"/>
                <a:gd name="T1" fmla="*/ 0 h 508"/>
                <a:gd name="T2" fmla="*/ 115 w 261"/>
                <a:gd name="T3" fmla="*/ 117 h 508"/>
                <a:gd name="T4" fmla="*/ 44 w 261"/>
                <a:gd name="T5" fmla="*/ 293 h 508"/>
                <a:gd name="T6" fmla="*/ 55 w 261"/>
                <a:gd name="T7" fmla="*/ 397 h 508"/>
                <a:gd name="T8" fmla="*/ 0 w 261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508">
                  <a:moveTo>
                    <a:pt x="261" y="0"/>
                  </a:moveTo>
                  <a:lnTo>
                    <a:pt x="115" y="117"/>
                  </a:lnTo>
                  <a:lnTo>
                    <a:pt x="44" y="293"/>
                  </a:lnTo>
                  <a:lnTo>
                    <a:pt x="55" y="397"/>
                  </a:lnTo>
                  <a:lnTo>
                    <a:pt x="0" y="508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7" name="Freeform 121"/>
            <p:cNvSpPr>
              <a:spLocks/>
            </p:cNvSpPr>
            <p:nvPr/>
          </p:nvSpPr>
          <p:spPr bwMode="auto">
            <a:xfrm>
              <a:off x="3540125" y="1866900"/>
              <a:ext cx="128588" cy="144463"/>
            </a:xfrm>
            <a:custGeom>
              <a:avLst/>
              <a:gdLst>
                <a:gd name="T0" fmla="*/ 0 w 71"/>
                <a:gd name="T1" fmla="*/ 102 h 102"/>
                <a:gd name="T2" fmla="*/ 17 w 71"/>
                <a:gd name="T3" fmla="*/ 96 h 102"/>
                <a:gd name="T4" fmla="*/ 13 w 71"/>
                <a:gd name="T5" fmla="*/ 73 h 102"/>
                <a:gd name="T6" fmla="*/ 71 w 71"/>
                <a:gd name="T7" fmla="*/ 59 h 102"/>
                <a:gd name="T8" fmla="*/ 61 w 71"/>
                <a:gd name="T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2">
                  <a:moveTo>
                    <a:pt x="0" y="102"/>
                  </a:moveTo>
                  <a:lnTo>
                    <a:pt x="17" y="96"/>
                  </a:lnTo>
                  <a:lnTo>
                    <a:pt x="13" y="73"/>
                  </a:lnTo>
                  <a:lnTo>
                    <a:pt x="71" y="59"/>
                  </a:lnTo>
                  <a:lnTo>
                    <a:pt x="6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8" name="Freeform 122"/>
            <p:cNvSpPr>
              <a:spLocks/>
            </p:cNvSpPr>
            <p:nvPr/>
          </p:nvSpPr>
          <p:spPr bwMode="auto">
            <a:xfrm>
              <a:off x="3643313" y="1662113"/>
              <a:ext cx="330200" cy="204787"/>
            </a:xfrm>
            <a:custGeom>
              <a:avLst/>
              <a:gdLst>
                <a:gd name="T0" fmla="*/ 0 w 181"/>
                <a:gd name="T1" fmla="*/ 136 h 136"/>
                <a:gd name="T2" fmla="*/ 56 w 181"/>
                <a:gd name="T3" fmla="*/ 120 h 136"/>
                <a:gd name="T4" fmla="*/ 87 w 181"/>
                <a:gd name="T5" fmla="*/ 9 h 136"/>
                <a:gd name="T6" fmla="*/ 129 w 181"/>
                <a:gd name="T7" fmla="*/ 13 h 136"/>
                <a:gd name="T8" fmla="*/ 181 w 181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136">
                  <a:moveTo>
                    <a:pt x="0" y="136"/>
                  </a:moveTo>
                  <a:lnTo>
                    <a:pt x="56" y="120"/>
                  </a:lnTo>
                  <a:lnTo>
                    <a:pt x="87" y="9"/>
                  </a:lnTo>
                  <a:lnTo>
                    <a:pt x="129" y="13"/>
                  </a:lnTo>
                  <a:lnTo>
                    <a:pt x="181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9" name="Freeform 123"/>
            <p:cNvSpPr>
              <a:spLocks/>
            </p:cNvSpPr>
            <p:nvPr/>
          </p:nvSpPr>
          <p:spPr bwMode="auto">
            <a:xfrm>
              <a:off x="2162175" y="1555750"/>
              <a:ext cx="98425" cy="531813"/>
            </a:xfrm>
            <a:custGeom>
              <a:avLst/>
              <a:gdLst>
                <a:gd name="T0" fmla="*/ 0 w 55"/>
                <a:gd name="T1" fmla="*/ 0 h 360"/>
                <a:gd name="T2" fmla="*/ 52 w 55"/>
                <a:gd name="T3" fmla="*/ 57 h 360"/>
                <a:gd name="T4" fmla="*/ 19 w 55"/>
                <a:gd name="T5" fmla="*/ 182 h 360"/>
                <a:gd name="T6" fmla="*/ 55 w 55"/>
                <a:gd name="T7" fmla="*/ 285 h 360"/>
                <a:gd name="T8" fmla="*/ 7 w 55"/>
                <a:gd name="T9" fmla="*/ 3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60">
                  <a:moveTo>
                    <a:pt x="0" y="0"/>
                  </a:moveTo>
                  <a:lnTo>
                    <a:pt x="52" y="57"/>
                  </a:lnTo>
                  <a:lnTo>
                    <a:pt x="19" y="182"/>
                  </a:lnTo>
                  <a:lnTo>
                    <a:pt x="55" y="285"/>
                  </a:lnTo>
                  <a:lnTo>
                    <a:pt x="7" y="36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0" name="Freeform 124"/>
            <p:cNvSpPr>
              <a:spLocks/>
            </p:cNvSpPr>
            <p:nvPr/>
          </p:nvSpPr>
          <p:spPr bwMode="auto">
            <a:xfrm>
              <a:off x="2044700" y="2087563"/>
              <a:ext cx="174625" cy="733425"/>
            </a:xfrm>
            <a:custGeom>
              <a:avLst/>
              <a:gdLst>
                <a:gd name="T0" fmla="*/ 72 w 97"/>
                <a:gd name="T1" fmla="*/ 0 h 495"/>
                <a:gd name="T2" fmla="*/ 57 w 97"/>
                <a:gd name="T3" fmla="*/ 25 h 495"/>
                <a:gd name="T4" fmla="*/ 97 w 97"/>
                <a:gd name="T5" fmla="*/ 98 h 495"/>
                <a:gd name="T6" fmla="*/ 97 w 97"/>
                <a:gd name="T7" fmla="*/ 455 h 495"/>
                <a:gd name="T8" fmla="*/ 0 w 97"/>
                <a:gd name="T9" fmla="*/ 495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495">
                  <a:moveTo>
                    <a:pt x="72" y="0"/>
                  </a:moveTo>
                  <a:lnTo>
                    <a:pt x="57" y="25"/>
                  </a:lnTo>
                  <a:lnTo>
                    <a:pt x="97" y="98"/>
                  </a:lnTo>
                  <a:lnTo>
                    <a:pt x="97" y="455"/>
                  </a:lnTo>
                  <a:lnTo>
                    <a:pt x="0" y="49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1" name="Freeform 125"/>
            <p:cNvSpPr>
              <a:spLocks/>
            </p:cNvSpPr>
            <p:nvPr/>
          </p:nvSpPr>
          <p:spPr bwMode="auto">
            <a:xfrm>
              <a:off x="2960688" y="2359025"/>
              <a:ext cx="312737" cy="803275"/>
            </a:xfrm>
            <a:custGeom>
              <a:avLst/>
              <a:gdLst>
                <a:gd name="T0" fmla="*/ 115 w 173"/>
                <a:gd name="T1" fmla="*/ 545 h 545"/>
                <a:gd name="T2" fmla="*/ 173 w 173"/>
                <a:gd name="T3" fmla="*/ 456 h 545"/>
                <a:gd name="T4" fmla="*/ 115 w 173"/>
                <a:gd name="T5" fmla="*/ 357 h 545"/>
                <a:gd name="T6" fmla="*/ 110 w 173"/>
                <a:gd name="T7" fmla="*/ 84 h 545"/>
                <a:gd name="T8" fmla="*/ 0 w 173"/>
                <a:gd name="T9" fmla="*/ 51 h 545"/>
                <a:gd name="T10" fmla="*/ 4 w 173"/>
                <a:gd name="T11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" h="545">
                  <a:moveTo>
                    <a:pt x="115" y="545"/>
                  </a:moveTo>
                  <a:lnTo>
                    <a:pt x="173" y="456"/>
                  </a:lnTo>
                  <a:lnTo>
                    <a:pt x="115" y="357"/>
                  </a:lnTo>
                  <a:lnTo>
                    <a:pt x="110" y="84"/>
                  </a:lnTo>
                  <a:lnTo>
                    <a:pt x="0" y="51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2" name="Line 126"/>
            <p:cNvSpPr>
              <a:spLocks noChangeShapeType="1"/>
            </p:cNvSpPr>
            <p:nvPr/>
          </p:nvSpPr>
          <p:spPr bwMode="auto">
            <a:xfrm flipV="1">
              <a:off x="2762250" y="3275013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3" name="Line 127"/>
            <p:cNvSpPr>
              <a:spLocks noChangeShapeType="1"/>
            </p:cNvSpPr>
            <p:nvPr/>
          </p:nvSpPr>
          <p:spPr bwMode="auto">
            <a:xfrm>
              <a:off x="2762250" y="327501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4" name="Line 128"/>
            <p:cNvSpPr>
              <a:spLocks noChangeShapeType="1"/>
            </p:cNvSpPr>
            <p:nvPr/>
          </p:nvSpPr>
          <p:spPr bwMode="auto">
            <a:xfrm>
              <a:off x="2773363" y="3275013"/>
              <a:ext cx="4762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5" name="Line 129"/>
            <p:cNvSpPr>
              <a:spLocks noChangeShapeType="1"/>
            </p:cNvSpPr>
            <p:nvPr/>
          </p:nvSpPr>
          <p:spPr bwMode="auto">
            <a:xfrm flipH="1">
              <a:off x="2762250" y="3281363"/>
              <a:ext cx="11113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6" name="Freeform 130"/>
            <p:cNvSpPr>
              <a:spLocks/>
            </p:cNvSpPr>
            <p:nvPr/>
          </p:nvSpPr>
          <p:spPr bwMode="auto">
            <a:xfrm>
              <a:off x="3324225" y="1835150"/>
              <a:ext cx="30163" cy="195263"/>
            </a:xfrm>
            <a:custGeom>
              <a:avLst/>
              <a:gdLst>
                <a:gd name="T0" fmla="*/ 19 w 19"/>
                <a:gd name="T1" fmla="*/ 0 h 134"/>
                <a:gd name="T2" fmla="*/ 5 w 19"/>
                <a:gd name="T3" fmla="*/ 55 h 134"/>
                <a:gd name="T4" fmla="*/ 17 w 19"/>
                <a:gd name="T5" fmla="*/ 63 h 134"/>
                <a:gd name="T6" fmla="*/ 0 w 19"/>
                <a:gd name="T7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34">
                  <a:moveTo>
                    <a:pt x="19" y="0"/>
                  </a:move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7" name="Freeform 131"/>
            <p:cNvSpPr>
              <a:spLocks/>
            </p:cNvSpPr>
            <p:nvPr/>
          </p:nvSpPr>
          <p:spPr bwMode="auto">
            <a:xfrm>
              <a:off x="2967038" y="2030413"/>
              <a:ext cx="423862" cy="328612"/>
            </a:xfrm>
            <a:custGeom>
              <a:avLst/>
              <a:gdLst>
                <a:gd name="T0" fmla="*/ 0 w 234"/>
                <a:gd name="T1" fmla="*/ 219 h 219"/>
                <a:gd name="T2" fmla="*/ 194 w 234"/>
                <a:gd name="T3" fmla="*/ 136 h 219"/>
                <a:gd name="T4" fmla="*/ 194 w 234"/>
                <a:gd name="T5" fmla="*/ 113 h 219"/>
                <a:gd name="T6" fmla="*/ 205 w 234"/>
                <a:gd name="T7" fmla="*/ 105 h 219"/>
                <a:gd name="T8" fmla="*/ 211 w 234"/>
                <a:gd name="T9" fmla="*/ 100 h 219"/>
                <a:gd name="T10" fmla="*/ 221 w 234"/>
                <a:gd name="T11" fmla="*/ 100 h 219"/>
                <a:gd name="T12" fmla="*/ 227 w 234"/>
                <a:gd name="T13" fmla="*/ 92 h 219"/>
                <a:gd name="T14" fmla="*/ 234 w 234"/>
                <a:gd name="T15" fmla="*/ 90 h 219"/>
                <a:gd name="T16" fmla="*/ 198 w 234"/>
                <a:gd name="T17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4" h="219">
                  <a:moveTo>
                    <a:pt x="0" y="219"/>
                  </a:moveTo>
                  <a:lnTo>
                    <a:pt x="194" y="136"/>
                  </a:lnTo>
                  <a:lnTo>
                    <a:pt x="194" y="113"/>
                  </a:lnTo>
                  <a:lnTo>
                    <a:pt x="205" y="105"/>
                  </a:lnTo>
                  <a:lnTo>
                    <a:pt x="211" y="100"/>
                  </a:lnTo>
                  <a:lnTo>
                    <a:pt x="221" y="100"/>
                  </a:lnTo>
                  <a:lnTo>
                    <a:pt x="227" y="92"/>
                  </a:lnTo>
                  <a:lnTo>
                    <a:pt x="234" y="90"/>
                  </a:lnTo>
                  <a:lnTo>
                    <a:pt x="198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8" name="Freeform 132"/>
            <p:cNvSpPr>
              <a:spLocks/>
            </p:cNvSpPr>
            <p:nvPr/>
          </p:nvSpPr>
          <p:spPr bwMode="auto">
            <a:xfrm>
              <a:off x="2174875" y="2087563"/>
              <a:ext cx="792163" cy="271462"/>
            </a:xfrm>
            <a:custGeom>
              <a:avLst/>
              <a:gdLst>
                <a:gd name="T0" fmla="*/ 438 w 438"/>
                <a:gd name="T1" fmla="*/ 183 h 183"/>
                <a:gd name="T2" fmla="*/ 379 w 438"/>
                <a:gd name="T3" fmla="*/ 94 h 183"/>
                <a:gd name="T4" fmla="*/ 260 w 438"/>
                <a:gd name="T5" fmla="*/ 91 h 183"/>
                <a:gd name="T6" fmla="*/ 250 w 438"/>
                <a:gd name="T7" fmla="*/ 92 h 183"/>
                <a:gd name="T8" fmla="*/ 244 w 438"/>
                <a:gd name="T9" fmla="*/ 98 h 183"/>
                <a:gd name="T10" fmla="*/ 231 w 438"/>
                <a:gd name="T11" fmla="*/ 104 h 183"/>
                <a:gd name="T12" fmla="*/ 215 w 438"/>
                <a:gd name="T13" fmla="*/ 104 h 183"/>
                <a:gd name="T14" fmla="*/ 0 w 438"/>
                <a:gd name="T15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8" h="183">
                  <a:moveTo>
                    <a:pt x="438" y="183"/>
                  </a:moveTo>
                  <a:lnTo>
                    <a:pt x="379" y="94"/>
                  </a:lnTo>
                  <a:lnTo>
                    <a:pt x="260" y="91"/>
                  </a:lnTo>
                  <a:lnTo>
                    <a:pt x="250" y="92"/>
                  </a:lnTo>
                  <a:lnTo>
                    <a:pt x="244" y="98"/>
                  </a:lnTo>
                  <a:lnTo>
                    <a:pt x="231" y="104"/>
                  </a:lnTo>
                  <a:lnTo>
                    <a:pt x="215" y="104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9" name="Line 133"/>
            <p:cNvSpPr>
              <a:spLocks noChangeShapeType="1"/>
            </p:cNvSpPr>
            <p:nvPr/>
          </p:nvSpPr>
          <p:spPr bwMode="auto">
            <a:xfrm flipV="1">
              <a:off x="3457575" y="2470150"/>
              <a:ext cx="1588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0" name="Line 134"/>
            <p:cNvSpPr>
              <a:spLocks noChangeShapeType="1"/>
            </p:cNvSpPr>
            <p:nvPr/>
          </p:nvSpPr>
          <p:spPr bwMode="auto">
            <a:xfrm>
              <a:off x="3457575" y="2470150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1" name="Line 135"/>
            <p:cNvSpPr>
              <a:spLocks noChangeShapeType="1"/>
            </p:cNvSpPr>
            <p:nvPr/>
          </p:nvSpPr>
          <p:spPr bwMode="auto">
            <a:xfrm>
              <a:off x="3473450" y="2470150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2" name="Line 136"/>
            <p:cNvSpPr>
              <a:spLocks noChangeShapeType="1"/>
            </p:cNvSpPr>
            <p:nvPr/>
          </p:nvSpPr>
          <p:spPr bwMode="auto">
            <a:xfrm flipH="1">
              <a:off x="3457575" y="2476500"/>
              <a:ext cx="15875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3" name="Freeform 137"/>
            <p:cNvSpPr>
              <a:spLocks/>
            </p:cNvSpPr>
            <p:nvPr/>
          </p:nvSpPr>
          <p:spPr bwMode="auto">
            <a:xfrm>
              <a:off x="3324225" y="2011363"/>
              <a:ext cx="215900" cy="19050"/>
            </a:xfrm>
            <a:custGeom>
              <a:avLst/>
              <a:gdLst>
                <a:gd name="T0" fmla="*/ 0 w 117"/>
                <a:gd name="T1" fmla="*/ 15 h 15"/>
                <a:gd name="T2" fmla="*/ 55 w 117"/>
                <a:gd name="T3" fmla="*/ 15 h 15"/>
                <a:gd name="T4" fmla="*/ 117 w 117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15">
                  <a:moveTo>
                    <a:pt x="0" y="15"/>
                  </a:moveTo>
                  <a:lnTo>
                    <a:pt x="55" y="15"/>
                  </a:lnTo>
                  <a:lnTo>
                    <a:pt x="117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4" name="Line 138"/>
            <p:cNvSpPr>
              <a:spLocks noChangeShapeType="1"/>
            </p:cNvSpPr>
            <p:nvPr/>
          </p:nvSpPr>
          <p:spPr bwMode="auto">
            <a:xfrm flipV="1">
              <a:off x="3197225" y="1900238"/>
              <a:ext cx="3175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5" name="Line 139"/>
            <p:cNvSpPr>
              <a:spLocks noChangeShapeType="1"/>
            </p:cNvSpPr>
            <p:nvPr/>
          </p:nvSpPr>
          <p:spPr bwMode="auto">
            <a:xfrm>
              <a:off x="3197225" y="1900238"/>
              <a:ext cx="15875" cy="47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6" name="Line 140"/>
            <p:cNvSpPr>
              <a:spLocks noChangeShapeType="1"/>
            </p:cNvSpPr>
            <p:nvPr/>
          </p:nvSpPr>
          <p:spPr bwMode="auto">
            <a:xfrm>
              <a:off x="3213100" y="1900238"/>
              <a:ext cx="0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7" name="Line 141"/>
            <p:cNvSpPr>
              <a:spLocks noChangeShapeType="1"/>
            </p:cNvSpPr>
            <p:nvPr/>
          </p:nvSpPr>
          <p:spPr bwMode="auto">
            <a:xfrm flipH="1">
              <a:off x="3197225" y="1914525"/>
              <a:ext cx="15875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8" name="Line 142"/>
            <p:cNvSpPr>
              <a:spLocks noChangeShapeType="1"/>
            </p:cNvSpPr>
            <p:nvPr/>
          </p:nvSpPr>
          <p:spPr bwMode="auto">
            <a:xfrm flipV="1">
              <a:off x="3035300" y="15430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9" name="Line 143"/>
            <p:cNvSpPr>
              <a:spLocks noChangeShapeType="1"/>
            </p:cNvSpPr>
            <p:nvPr/>
          </p:nvSpPr>
          <p:spPr bwMode="auto">
            <a:xfrm>
              <a:off x="3035300" y="1543050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0" name="Line 144"/>
            <p:cNvSpPr>
              <a:spLocks noChangeShapeType="1"/>
            </p:cNvSpPr>
            <p:nvPr/>
          </p:nvSpPr>
          <p:spPr bwMode="auto">
            <a:xfrm>
              <a:off x="3044825" y="1543050"/>
              <a:ext cx="4763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1" name="Line 145"/>
            <p:cNvSpPr>
              <a:spLocks noChangeShapeType="1"/>
            </p:cNvSpPr>
            <p:nvPr/>
          </p:nvSpPr>
          <p:spPr bwMode="auto">
            <a:xfrm flipH="1">
              <a:off x="3035300" y="1555750"/>
              <a:ext cx="952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2" name="Line 146"/>
            <p:cNvSpPr>
              <a:spLocks noChangeShapeType="1"/>
            </p:cNvSpPr>
            <p:nvPr/>
          </p:nvSpPr>
          <p:spPr bwMode="auto">
            <a:xfrm flipV="1">
              <a:off x="3543300" y="19065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3" name="Line 147"/>
            <p:cNvSpPr>
              <a:spLocks noChangeShapeType="1"/>
            </p:cNvSpPr>
            <p:nvPr/>
          </p:nvSpPr>
          <p:spPr bwMode="auto">
            <a:xfrm>
              <a:off x="3543300" y="1906588"/>
              <a:ext cx="14288" cy="47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4" name="Line 148"/>
            <p:cNvSpPr>
              <a:spLocks noChangeShapeType="1"/>
            </p:cNvSpPr>
            <p:nvPr/>
          </p:nvSpPr>
          <p:spPr bwMode="auto">
            <a:xfrm>
              <a:off x="3557588" y="1906588"/>
              <a:ext cx="3175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5" name="Line 149"/>
            <p:cNvSpPr>
              <a:spLocks noChangeShapeType="1"/>
            </p:cNvSpPr>
            <p:nvPr/>
          </p:nvSpPr>
          <p:spPr bwMode="auto">
            <a:xfrm flipH="1">
              <a:off x="3543300" y="1919288"/>
              <a:ext cx="14288" cy="47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6" name="Line 150"/>
            <p:cNvSpPr>
              <a:spLocks noChangeShapeType="1"/>
            </p:cNvSpPr>
            <p:nvPr/>
          </p:nvSpPr>
          <p:spPr bwMode="auto">
            <a:xfrm flipV="1">
              <a:off x="3514725" y="1641475"/>
              <a:ext cx="635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7" name="Line 151"/>
            <p:cNvSpPr>
              <a:spLocks noChangeShapeType="1"/>
            </p:cNvSpPr>
            <p:nvPr/>
          </p:nvSpPr>
          <p:spPr bwMode="auto">
            <a:xfrm>
              <a:off x="3514725" y="1641475"/>
              <a:ext cx="2540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8" name="Line 152"/>
            <p:cNvSpPr>
              <a:spLocks noChangeShapeType="1"/>
            </p:cNvSpPr>
            <p:nvPr/>
          </p:nvSpPr>
          <p:spPr bwMode="auto">
            <a:xfrm>
              <a:off x="3540125" y="164147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9" name="Line 153"/>
            <p:cNvSpPr>
              <a:spLocks noChangeShapeType="1"/>
            </p:cNvSpPr>
            <p:nvPr/>
          </p:nvSpPr>
          <p:spPr bwMode="auto">
            <a:xfrm flipH="1">
              <a:off x="3514725" y="1655763"/>
              <a:ext cx="25400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0" name="Freeform 154"/>
            <p:cNvSpPr>
              <a:spLocks/>
            </p:cNvSpPr>
            <p:nvPr/>
          </p:nvSpPr>
          <p:spPr bwMode="auto">
            <a:xfrm>
              <a:off x="3898900" y="2738438"/>
              <a:ext cx="204788" cy="600075"/>
            </a:xfrm>
            <a:custGeom>
              <a:avLst/>
              <a:gdLst>
                <a:gd name="T0" fmla="*/ 0 w 112"/>
                <a:gd name="T1" fmla="*/ 407 h 407"/>
                <a:gd name="T2" fmla="*/ 112 w 112"/>
                <a:gd name="T3" fmla="*/ 345 h 407"/>
                <a:gd name="T4" fmla="*/ 16 w 112"/>
                <a:gd name="T5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" h="407">
                  <a:moveTo>
                    <a:pt x="0" y="407"/>
                  </a:moveTo>
                  <a:lnTo>
                    <a:pt x="112" y="345"/>
                  </a:lnTo>
                  <a:lnTo>
                    <a:pt x="16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1" name="Freeform 155"/>
            <p:cNvSpPr>
              <a:spLocks/>
            </p:cNvSpPr>
            <p:nvPr/>
          </p:nvSpPr>
          <p:spPr bwMode="auto">
            <a:xfrm>
              <a:off x="6042025" y="3800475"/>
              <a:ext cx="282575" cy="693738"/>
            </a:xfrm>
            <a:custGeom>
              <a:avLst/>
              <a:gdLst>
                <a:gd name="T0" fmla="*/ 0 w 154"/>
                <a:gd name="T1" fmla="*/ 0 h 472"/>
                <a:gd name="T2" fmla="*/ 48 w 154"/>
                <a:gd name="T3" fmla="*/ 175 h 472"/>
                <a:gd name="T4" fmla="*/ 69 w 154"/>
                <a:gd name="T5" fmla="*/ 175 h 472"/>
                <a:gd name="T6" fmla="*/ 81 w 154"/>
                <a:gd name="T7" fmla="*/ 179 h 472"/>
                <a:gd name="T8" fmla="*/ 115 w 154"/>
                <a:gd name="T9" fmla="*/ 298 h 472"/>
                <a:gd name="T10" fmla="*/ 110 w 154"/>
                <a:gd name="T11" fmla="*/ 307 h 472"/>
                <a:gd name="T12" fmla="*/ 89 w 154"/>
                <a:gd name="T13" fmla="*/ 309 h 472"/>
                <a:gd name="T14" fmla="*/ 75 w 154"/>
                <a:gd name="T15" fmla="*/ 325 h 472"/>
                <a:gd name="T16" fmla="*/ 81 w 154"/>
                <a:gd name="T17" fmla="*/ 346 h 472"/>
                <a:gd name="T18" fmla="*/ 87 w 154"/>
                <a:gd name="T19" fmla="*/ 353 h 472"/>
                <a:gd name="T20" fmla="*/ 121 w 154"/>
                <a:gd name="T21" fmla="*/ 367 h 472"/>
                <a:gd name="T22" fmla="*/ 127 w 154"/>
                <a:gd name="T23" fmla="*/ 375 h 472"/>
                <a:gd name="T24" fmla="*/ 127 w 154"/>
                <a:gd name="T25" fmla="*/ 382 h 472"/>
                <a:gd name="T26" fmla="*/ 119 w 154"/>
                <a:gd name="T27" fmla="*/ 426 h 472"/>
                <a:gd name="T28" fmla="*/ 119 w 154"/>
                <a:gd name="T29" fmla="*/ 436 h 472"/>
                <a:gd name="T30" fmla="*/ 121 w 154"/>
                <a:gd name="T31" fmla="*/ 446 h 472"/>
                <a:gd name="T32" fmla="*/ 138 w 154"/>
                <a:gd name="T33" fmla="*/ 448 h 472"/>
                <a:gd name="T34" fmla="*/ 142 w 154"/>
                <a:gd name="T35" fmla="*/ 444 h 472"/>
                <a:gd name="T36" fmla="*/ 154 w 154"/>
                <a:gd name="T37" fmla="*/ 444 h 472"/>
                <a:gd name="T38" fmla="*/ 148 w 154"/>
                <a:gd name="T39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4" h="472">
                  <a:moveTo>
                    <a:pt x="0" y="0"/>
                  </a:moveTo>
                  <a:lnTo>
                    <a:pt x="48" y="175"/>
                  </a:lnTo>
                  <a:lnTo>
                    <a:pt x="69" y="175"/>
                  </a:lnTo>
                  <a:lnTo>
                    <a:pt x="81" y="179"/>
                  </a:lnTo>
                  <a:lnTo>
                    <a:pt x="115" y="298"/>
                  </a:lnTo>
                  <a:lnTo>
                    <a:pt x="110" y="307"/>
                  </a:lnTo>
                  <a:lnTo>
                    <a:pt x="89" y="309"/>
                  </a:lnTo>
                  <a:lnTo>
                    <a:pt x="75" y="325"/>
                  </a:lnTo>
                  <a:lnTo>
                    <a:pt x="81" y="346"/>
                  </a:lnTo>
                  <a:lnTo>
                    <a:pt x="87" y="353"/>
                  </a:lnTo>
                  <a:lnTo>
                    <a:pt x="121" y="367"/>
                  </a:lnTo>
                  <a:lnTo>
                    <a:pt x="127" y="375"/>
                  </a:lnTo>
                  <a:lnTo>
                    <a:pt x="127" y="382"/>
                  </a:lnTo>
                  <a:lnTo>
                    <a:pt x="119" y="426"/>
                  </a:lnTo>
                  <a:lnTo>
                    <a:pt x="119" y="436"/>
                  </a:lnTo>
                  <a:lnTo>
                    <a:pt x="121" y="446"/>
                  </a:lnTo>
                  <a:lnTo>
                    <a:pt x="138" y="448"/>
                  </a:lnTo>
                  <a:lnTo>
                    <a:pt x="142" y="444"/>
                  </a:lnTo>
                  <a:lnTo>
                    <a:pt x="154" y="444"/>
                  </a:lnTo>
                  <a:lnTo>
                    <a:pt x="148" y="472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2" name="Freeform 156"/>
            <p:cNvSpPr>
              <a:spLocks/>
            </p:cNvSpPr>
            <p:nvPr/>
          </p:nvSpPr>
          <p:spPr bwMode="auto">
            <a:xfrm>
              <a:off x="7380288" y="6102350"/>
              <a:ext cx="295275" cy="133350"/>
            </a:xfrm>
            <a:custGeom>
              <a:avLst/>
              <a:gdLst>
                <a:gd name="T0" fmla="*/ 0 w 163"/>
                <a:gd name="T1" fmla="*/ 11 h 88"/>
                <a:gd name="T2" fmla="*/ 4 w 163"/>
                <a:gd name="T3" fmla="*/ 38 h 88"/>
                <a:gd name="T4" fmla="*/ 8 w 163"/>
                <a:gd name="T5" fmla="*/ 42 h 88"/>
                <a:gd name="T6" fmla="*/ 17 w 163"/>
                <a:gd name="T7" fmla="*/ 40 h 88"/>
                <a:gd name="T8" fmla="*/ 21 w 163"/>
                <a:gd name="T9" fmla="*/ 32 h 88"/>
                <a:gd name="T10" fmla="*/ 27 w 163"/>
                <a:gd name="T11" fmla="*/ 30 h 88"/>
                <a:gd name="T12" fmla="*/ 31 w 163"/>
                <a:gd name="T13" fmla="*/ 38 h 88"/>
                <a:gd name="T14" fmla="*/ 19 w 163"/>
                <a:gd name="T15" fmla="*/ 84 h 88"/>
                <a:gd name="T16" fmla="*/ 52 w 163"/>
                <a:gd name="T17" fmla="*/ 84 h 88"/>
                <a:gd name="T18" fmla="*/ 48 w 163"/>
                <a:gd name="T19" fmla="*/ 88 h 88"/>
                <a:gd name="T20" fmla="*/ 92 w 163"/>
                <a:gd name="T21" fmla="*/ 86 h 88"/>
                <a:gd name="T22" fmla="*/ 112 w 163"/>
                <a:gd name="T23" fmla="*/ 74 h 88"/>
                <a:gd name="T24" fmla="*/ 138 w 163"/>
                <a:gd name="T25" fmla="*/ 72 h 88"/>
                <a:gd name="T26" fmla="*/ 154 w 163"/>
                <a:gd name="T27" fmla="*/ 71 h 88"/>
                <a:gd name="T28" fmla="*/ 163 w 163"/>
                <a:gd name="T29" fmla="*/ 53 h 88"/>
                <a:gd name="T30" fmla="*/ 163 w 163"/>
                <a:gd name="T3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3" h="88">
                  <a:moveTo>
                    <a:pt x="0" y="11"/>
                  </a:moveTo>
                  <a:lnTo>
                    <a:pt x="4" y="38"/>
                  </a:lnTo>
                  <a:lnTo>
                    <a:pt x="8" y="42"/>
                  </a:lnTo>
                  <a:lnTo>
                    <a:pt x="17" y="40"/>
                  </a:lnTo>
                  <a:lnTo>
                    <a:pt x="21" y="32"/>
                  </a:lnTo>
                  <a:lnTo>
                    <a:pt x="27" y="30"/>
                  </a:lnTo>
                  <a:lnTo>
                    <a:pt x="31" y="38"/>
                  </a:lnTo>
                  <a:lnTo>
                    <a:pt x="19" y="84"/>
                  </a:lnTo>
                  <a:lnTo>
                    <a:pt x="52" y="84"/>
                  </a:lnTo>
                  <a:lnTo>
                    <a:pt x="48" y="88"/>
                  </a:lnTo>
                  <a:lnTo>
                    <a:pt x="92" y="86"/>
                  </a:lnTo>
                  <a:lnTo>
                    <a:pt x="112" y="74"/>
                  </a:lnTo>
                  <a:lnTo>
                    <a:pt x="138" y="72"/>
                  </a:lnTo>
                  <a:lnTo>
                    <a:pt x="154" y="71"/>
                  </a:lnTo>
                  <a:lnTo>
                    <a:pt x="163" y="53"/>
                  </a:lnTo>
                  <a:lnTo>
                    <a:pt x="16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3" name="Freeform 157"/>
            <p:cNvSpPr>
              <a:spLocks/>
            </p:cNvSpPr>
            <p:nvPr/>
          </p:nvSpPr>
          <p:spPr bwMode="auto">
            <a:xfrm>
              <a:off x="7113588" y="5449888"/>
              <a:ext cx="68262" cy="220662"/>
            </a:xfrm>
            <a:custGeom>
              <a:avLst/>
              <a:gdLst>
                <a:gd name="T0" fmla="*/ 35 w 39"/>
                <a:gd name="T1" fmla="*/ 150 h 150"/>
                <a:gd name="T2" fmla="*/ 33 w 39"/>
                <a:gd name="T3" fmla="*/ 142 h 150"/>
                <a:gd name="T4" fmla="*/ 33 w 39"/>
                <a:gd name="T5" fmla="*/ 135 h 150"/>
                <a:gd name="T6" fmla="*/ 39 w 39"/>
                <a:gd name="T7" fmla="*/ 127 h 150"/>
                <a:gd name="T8" fmla="*/ 37 w 39"/>
                <a:gd name="T9" fmla="*/ 117 h 150"/>
                <a:gd name="T10" fmla="*/ 35 w 39"/>
                <a:gd name="T11" fmla="*/ 108 h 150"/>
                <a:gd name="T12" fmla="*/ 39 w 39"/>
                <a:gd name="T13" fmla="*/ 96 h 150"/>
                <a:gd name="T14" fmla="*/ 35 w 39"/>
                <a:gd name="T15" fmla="*/ 85 h 150"/>
                <a:gd name="T16" fmla="*/ 29 w 39"/>
                <a:gd name="T17" fmla="*/ 73 h 150"/>
                <a:gd name="T18" fmla="*/ 16 w 39"/>
                <a:gd name="T19" fmla="*/ 62 h 150"/>
                <a:gd name="T20" fmla="*/ 8 w 39"/>
                <a:gd name="T21" fmla="*/ 48 h 150"/>
                <a:gd name="T22" fmla="*/ 4 w 39"/>
                <a:gd name="T23" fmla="*/ 44 h 150"/>
                <a:gd name="T24" fmla="*/ 4 w 39"/>
                <a:gd name="T25" fmla="*/ 37 h 150"/>
                <a:gd name="T26" fmla="*/ 0 w 39"/>
                <a:gd name="T27" fmla="*/ 29 h 150"/>
                <a:gd name="T28" fmla="*/ 0 w 39"/>
                <a:gd name="T29" fmla="*/ 19 h 150"/>
                <a:gd name="T30" fmla="*/ 8 w 39"/>
                <a:gd name="T31" fmla="*/ 10 h 150"/>
                <a:gd name="T32" fmla="*/ 14 w 39"/>
                <a:gd name="T3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150">
                  <a:moveTo>
                    <a:pt x="35" y="150"/>
                  </a:moveTo>
                  <a:lnTo>
                    <a:pt x="33" y="142"/>
                  </a:lnTo>
                  <a:lnTo>
                    <a:pt x="33" y="135"/>
                  </a:lnTo>
                  <a:lnTo>
                    <a:pt x="39" y="127"/>
                  </a:lnTo>
                  <a:lnTo>
                    <a:pt x="37" y="117"/>
                  </a:lnTo>
                  <a:lnTo>
                    <a:pt x="35" y="108"/>
                  </a:lnTo>
                  <a:lnTo>
                    <a:pt x="39" y="96"/>
                  </a:lnTo>
                  <a:lnTo>
                    <a:pt x="35" y="85"/>
                  </a:lnTo>
                  <a:lnTo>
                    <a:pt x="29" y="73"/>
                  </a:lnTo>
                  <a:lnTo>
                    <a:pt x="16" y="62"/>
                  </a:lnTo>
                  <a:lnTo>
                    <a:pt x="8" y="48"/>
                  </a:lnTo>
                  <a:lnTo>
                    <a:pt x="4" y="44"/>
                  </a:lnTo>
                  <a:lnTo>
                    <a:pt x="4" y="37"/>
                  </a:lnTo>
                  <a:lnTo>
                    <a:pt x="0" y="29"/>
                  </a:lnTo>
                  <a:lnTo>
                    <a:pt x="0" y="19"/>
                  </a:lnTo>
                  <a:lnTo>
                    <a:pt x="8" y="10"/>
                  </a:lnTo>
                  <a:lnTo>
                    <a:pt x="1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4" name="Freeform 158"/>
            <p:cNvSpPr>
              <a:spLocks/>
            </p:cNvSpPr>
            <p:nvPr/>
          </p:nvSpPr>
          <p:spPr bwMode="auto">
            <a:xfrm>
              <a:off x="7138988" y="5402263"/>
              <a:ext cx="42862" cy="47625"/>
            </a:xfrm>
            <a:custGeom>
              <a:avLst/>
              <a:gdLst>
                <a:gd name="T0" fmla="*/ 25 w 25"/>
                <a:gd name="T1" fmla="*/ 0 h 29"/>
                <a:gd name="T2" fmla="*/ 19 w 25"/>
                <a:gd name="T3" fmla="*/ 10 h 29"/>
                <a:gd name="T4" fmla="*/ 11 w 25"/>
                <a:gd name="T5" fmla="*/ 12 h 29"/>
                <a:gd name="T6" fmla="*/ 8 w 25"/>
                <a:gd name="T7" fmla="*/ 18 h 29"/>
                <a:gd name="T8" fmla="*/ 0 w 2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9">
                  <a:moveTo>
                    <a:pt x="25" y="0"/>
                  </a:moveTo>
                  <a:lnTo>
                    <a:pt x="19" y="10"/>
                  </a:lnTo>
                  <a:lnTo>
                    <a:pt x="11" y="12"/>
                  </a:lnTo>
                  <a:lnTo>
                    <a:pt x="8" y="18"/>
                  </a:lnTo>
                  <a:lnTo>
                    <a:pt x="0" y="2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5" name="Freeform 159"/>
            <p:cNvSpPr>
              <a:spLocks/>
            </p:cNvSpPr>
            <p:nvPr/>
          </p:nvSpPr>
          <p:spPr bwMode="auto">
            <a:xfrm>
              <a:off x="7662863" y="5534025"/>
              <a:ext cx="173037" cy="255588"/>
            </a:xfrm>
            <a:custGeom>
              <a:avLst/>
              <a:gdLst>
                <a:gd name="T0" fmla="*/ 96 w 96"/>
                <a:gd name="T1" fmla="*/ 174 h 174"/>
                <a:gd name="T2" fmla="*/ 96 w 96"/>
                <a:gd name="T3" fmla="*/ 94 h 174"/>
                <a:gd name="T4" fmla="*/ 59 w 96"/>
                <a:gd name="T5" fmla="*/ 94 h 174"/>
                <a:gd name="T6" fmla="*/ 59 w 96"/>
                <a:gd name="T7" fmla="*/ 75 h 174"/>
                <a:gd name="T8" fmla="*/ 44 w 96"/>
                <a:gd name="T9" fmla="*/ 71 h 174"/>
                <a:gd name="T10" fmla="*/ 36 w 96"/>
                <a:gd name="T11" fmla="*/ 63 h 174"/>
                <a:gd name="T12" fmla="*/ 36 w 96"/>
                <a:gd name="T13" fmla="*/ 44 h 174"/>
                <a:gd name="T14" fmla="*/ 0 w 96"/>
                <a:gd name="T1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" h="174">
                  <a:moveTo>
                    <a:pt x="96" y="174"/>
                  </a:moveTo>
                  <a:lnTo>
                    <a:pt x="96" y="94"/>
                  </a:lnTo>
                  <a:lnTo>
                    <a:pt x="59" y="94"/>
                  </a:lnTo>
                  <a:lnTo>
                    <a:pt x="59" y="75"/>
                  </a:lnTo>
                  <a:lnTo>
                    <a:pt x="44" y="71"/>
                  </a:lnTo>
                  <a:lnTo>
                    <a:pt x="36" y="63"/>
                  </a:lnTo>
                  <a:lnTo>
                    <a:pt x="36" y="44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6" name="Freeform 160"/>
            <p:cNvSpPr>
              <a:spLocks/>
            </p:cNvSpPr>
            <p:nvPr/>
          </p:nvSpPr>
          <p:spPr bwMode="auto">
            <a:xfrm>
              <a:off x="7319963" y="5581650"/>
              <a:ext cx="160337" cy="82550"/>
            </a:xfrm>
            <a:custGeom>
              <a:avLst/>
              <a:gdLst>
                <a:gd name="T0" fmla="*/ 11 w 90"/>
                <a:gd name="T1" fmla="*/ 0 h 54"/>
                <a:gd name="T2" fmla="*/ 11 w 90"/>
                <a:gd name="T3" fmla="*/ 2 h 54"/>
                <a:gd name="T4" fmla="*/ 5 w 90"/>
                <a:gd name="T5" fmla="*/ 23 h 54"/>
                <a:gd name="T6" fmla="*/ 0 w 90"/>
                <a:gd name="T7" fmla="*/ 33 h 54"/>
                <a:gd name="T8" fmla="*/ 21 w 90"/>
                <a:gd name="T9" fmla="*/ 54 h 54"/>
                <a:gd name="T10" fmla="*/ 74 w 90"/>
                <a:gd name="T11" fmla="*/ 31 h 54"/>
                <a:gd name="T12" fmla="*/ 90 w 90"/>
                <a:gd name="T13" fmla="*/ 3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4">
                  <a:moveTo>
                    <a:pt x="11" y="0"/>
                  </a:moveTo>
                  <a:lnTo>
                    <a:pt x="11" y="2"/>
                  </a:lnTo>
                  <a:lnTo>
                    <a:pt x="5" y="23"/>
                  </a:lnTo>
                  <a:lnTo>
                    <a:pt x="0" y="33"/>
                  </a:lnTo>
                  <a:lnTo>
                    <a:pt x="21" y="54"/>
                  </a:lnTo>
                  <a:lnTo>
                    <a:pt x="74" y="31"/>
                  </a:lnTo>
                  <a:lnTo>
                    <a:pt x="90" y="3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7" name="Freeform 161"/>
            <p:cNvSpPr>
              <a:spLocks/>
            </p:cNvSpPr>
            <p:nvPr/>
          </p:nvSpPr>
          <p:spPr bwMode="auto">
            <a:xfrm>
              <a:off x="7480300" y="5567363"/>
              <a:ext cx="82550" cy="68262"/>
            </a:xfrm>
            <a:custGeom>
              <a:avLst/>
              <a:gdLst>
                <a:gd name="T0" fmla="*/ 38 w 44"/>
                <a:gd name="T1" fmla="*/ 0 h 46"/>
                <a:gd name="T2" fmla="*/ 44 w 44"/>
                <a:gd name="T3" fmla="*/ 11 h 46"/>
                <a:gd name="T4" fmla="*/ 31 w 44"/>
                <a:gd name="T5" fmla="*/ 17 h 46"/>
                <a:gd name="T6" fmla="*/ 25 w 44"/>
                <a:gd name="T7" fmla="*/ 13 h 46"/>
                <a:gd name="T8" fmla="*/ 0 w 44"/>
                <a:gd name="T9" fmla="*/ 27 h 46"/>
                <a:gd name="T10" fmla="*/ 9 w 44"/>
                <a:gd name="T11" fmla="*/ 40 h 46"/>
                <a:gd name="T12" fmla="*/ 0 w 44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46">
                  <a:moveTo>
                    <a:pt x="38" y="0"/>
                  </a:moveTo>
                  <a:lnTo>
                    <a:pt x="44" y="11"/>
                  </a:lnTo>
                  <a:lnTo>
                    <a:pt x="31" y="17"/>
                  </a:lnTo>
                  <a:lnTo>
                    <a:pt x="25" y="13"/>
                  </a:lnTo>
                  <a:lnTo>
                    <a:pt x="0" y="27"/>
                  </a:lnTo>
                  <a:lnTo>
                    <a:pt x="9" y="40"/>
                  </a:lnTo>
                  <a:lnTo>
                    <a:pt x="0" y="4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8" name="Freeform 162"/>
            <p:cNvSpPr>
              <a:spLocks/>
            </p:cNvSpPr>
            <p:nvPr/>
          </p:nvSpPr>
          <p:spPr bwMode="auto">
            <a:xfrm>
              <a:off x="6094413" y="5449888"/>
              <a:ext cx="528637" cy="190500"/>
            </a:xfrm>
            <a:custGeom>
              <a:avLst/>
              <a:gdLst>
                <a:gd name="T0" fmla="*/ 290 w 290"/>
                <a:gd name="T1" fmla="*/ 129 h 129"/>
                <a:gd name="T2" fmla="*/ 273 w 290"/>
                <a:gd name="T3" fmla="*/ 110 h 129"/>
                <a:gd name="T4" fmla="*/ 259 w 290"/>
                <a:gd name="T5" fmla="*/ 73 h 129"/>
                <a:gd name="T6" fmla="*/ 250 w 290"/>
                <a:gd name="T7" fmla="*/ 37 h 129"/>
                <a:gd name="T8" fmla="*/ 238 w 290"/>
                <a:gd name="T9" fmla="*/ 27 h 129"/>
                <a:gd name="T10" fmla="*/ 232 w 290"/>
                <a:gd name="T11" fmla="*/ 25 h 129"/>
                <a:gd name="T12" fmla="*/ 213 w 290"/>
                <a:gd name="T13" fmla="*/ 25 h 129"/>
                <a:gd name="T14" fmla="*/ 209 w 290"/>
                <a:gd name="T15" fmla="*/ 33 h 129"/>
                <a:gd name="T16" fmla="*/ 198 w 290"/>
                <a:gd name="T17" fmla="*/ 41 h 129"/>
                <a:gd name="T18" fmla="*/ 177 w 290"/>
                <a:gd name="T19" fmla="*/ 41 h 129"/>
                <a:gd name="T20" fmla="*/ 154 w 290"/>
                <a:gd name="T21" fmla="*/ 37 h 129"/>
                <a:gd name="T22" fmla="*/ 146 w 290"/>
                <a:gd name="T23" fmla="*/ 29 h 129"/>
                <a:gd name="T24" fmla="*/ 133 w 290"/>
                <a:gd name="T25" fmla="*/ 27 h 129"/>
                <a:gd name="T26" fmla="*/ 127 w 290"/>
                <a:gd name="T27" fmla="*/ 31 h 129"/>
                <a:gd name="T28" fmla="*/ 106 w 290"/>
                <a:gd name="T29" fmla="*/ 29 h 129"/>
                <a:gd name="T30" fmla="*/ 85 w 290"/>
                <a:gd name="T31" fmla="*/ 18 h 129"/>
                <a:gd name="T32" fmla="*/ 69 w 290"/>
                <a:gd name="T33" fmla="*/ 18 h 129"/>
                <a:gd name="T34" fmla="*/ 60 w 290"/>
                <a:gd name="T35" fmla="*/ 6 h 129"/>
                <a:gd name="T36" fmla="*/ 35 w 290"/>
                <a:gd name="T37" fmla="*/ 4 h 129"/>
                <a:gd name="T38" fmla="*/ 27 w 290"/>
                <a:gd name="T39" fmla="*/ 16 h 129"/>
                <a:gd name="T40" fmla="*/ 12 w 290"/>
                <a:gd name="T41" fmla="*/ 18 h 129"/>
                <a:gd name="T42" fmla="*/ 0 w 290"/>
                <a:gd name="T43" fmla="*/ 10 h 129"/>
                <a:gd name="T44" fmla="*/ 0 w 290"/>
                <a:gd name="T45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0" h="129">
                  <a:moveTo>
                    <a:pt x="290" y="129"/>
                  </a:moveTo>
                  <a:lnTo>
                    <a:pt x="273" y="110"/>
                  </a:lnTo>
                  <a:lnTo>
                    <a:pt x="259" y="73"/>
                  </a:lnTo>
                  <a:lnTo>
                    <a:pt x="250" y="37"/>
                  </a:lnTo>
                  <a:lnTo>
                    <a:pt x="238" y="27"/>
                  </a:lnTo>
                  <a:lnTo>
                    <a:pt x="232" y="25"/>
                  </a:lnTo>
                  <a:lnTo>
                    <a:pt x="213" y="25"/>
                  </a:lnTo>
                  <a:lnTo>
                    <a:pt x="209" y="33"/>
                  </a:lnTo>
                  <a:lnTo>
                    <a:pt x="198" y="41"/>
                  </a:lnTo>
                  <a:lnTo>
                    <a:pt x="177" y="41"/>
                  </a:lnTo>
                  <a:lnTo>
                    <a:pt x="154" y="37"/>
                  </a:lnTo>
                  <a:lnTo>
                    <a:pt x="146" y="29"/>
                  </a:lnTo>
                  <a:lnTo>
                    <a:pt x="133" y="27"/>
                  </a:lnTo>
                  <a:lnTo>
                    <a:pt x="127" y="31"/>
                  </a:lnTo>
                  <a:lnTo>
                    <a:pt x="106" y="29"/>
                  </a:lnTo>
                  <a:lnTo>
                    <a:pt x="85" y="18"/>
                  </a:lnTo>
                  <a:lnTo>
                    <a:pt x="69" y="18"/>
                  </a:lnTo>
                  <a:lnTo>
                    <a:pt x="60" y="6"/>
                  </a:lnTo>
                  <a:lnTo>
                    <a:pt x="35" y="4"/>
                  </a:lnTo>
                  <a:lnTo>
                    <a:pt x="27" y="16"/>
                  </a:lnTo>
                  <a:lnTo>
                    <a:pt x="12" y="18"/>
                  </a:lnTo>
                  <a:lnTo>
                    <a:pt x="0" y="1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9" name="Freeform 163"/>
            <p:cNvSpPr>
              <a:spLocks/>
            </p:cNvSpPr>
            <p:nvPr/>
          </p:nvSpPr>
          <p:spPr bwMode="auto">
            <a:xfrm>
              <a:off x="6083300" y="5364163"/>
              <a:ext cx="11113" cy="85725"/>
            </a:xfrm>
            <a:custGeom>
              <a:avLst/>
              <a:gdLst>
                <a:gd name="T0" fmla="*/ 6 w 6"/>
                <a:gd name="T1" fmla="*/ 57 h 57"/>
                <a:gd name="T2" fmla="*/ 2 w 6"/>
                <a:gd name="T3" fmla="*/ 40 h 57"/>
                <a:gd name="T4" fmla="*/ 0 w 6"/>
                <a:gd name="T5" fmla="*/ 27 h 57"/>
                <a:gd name="T6" fmla="*/ 6 w 6"/>
                <a:gd name="T7" fmla="*/ 19 h 57"/>
                <a:gd name="T8" fmla="*/ 6 w 6"/>
                <a:gd name="T9" fmla="*/ 5 h 57"/>
                <a:gd name="T10" fmla="*/ 4 w 6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7">
                  <a:moveTo>
                    <a:pt x="6" y="57"/>
                  </a:moveTo>
                  <a:lnTo>
                    <a:pt x="2" y="40"/>
                  </a:lnTo>
                  <a:lnTo>
                    <a:pt x="0" y="27"/>
                  </a:lnTo>
                  <a:lnTo>
                    <a:pt x="6" y="19"/>
                  </a:lnTo>
                  <a:lnTo>
                    <a:pt x="6" y="5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0" name="Freeform 164"/>
            <p:cNvSpPr>
              <a:spLocks/>
            </p:cNvSpPr>
            <p:nvPr/>
          </p:nvSpPr>
          <p:spPr bwMode="auto">
            <a:xfrm>
              <a:off x="5965825" y="5449888"/>
              <a:ext cx="188913" cy="539750"/>
            </a:xfrm>
            <a:custGeom>
              <a:avLst/>
              <a:gdLst>
                <a:gd name="T0" fmla="*/ 0 w 104"/>
                <a:gd name="T1" fmla="*/ 367 h 367"/>
                <a:gd name="T2" fmla="*/ 104 w 104"/>
                <a:gd name="T3" fmla="*/ 192 h 367"/>
                <a:gd name="T4" fmla="*/ 48 w 104"/>
                <a:gd name="T5" fmla="*/ 6 h 367"/>
                <a:gd name="T6" fmla="*/ 71 w 104"/>
                <a:gd name="T7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1" name="Freeform 165"/>
            <p:cNvSpPr>
              <a:spLocks/>
            </p:cNvSpPr>
            <p:nvPr/>
          </p:nvSpPr>
          <p:spPr bwMode="auto">
            <a:xfrm>
              <a:off x="5524500" y="5522913"/>
              <a:ext cx="104775" cy="188912"/>
            </a:xfrm>
            <a:custGeom>
              <a:avLst/>
              <a:gdLst>
                <a:gd name="T0" fmla="*/ 56 w 56"/>
                <a:gd name="T1" fmla="*/ 127 h 127"/>
                <a:gd name="T2" fmla="*/ 27 w 56"/>
                <a:gd name="T3" fmla="*/ 75 h 127"/>
                <a:gd name="T4" fmla="*/ 37 w 56"/>
                <a:gd name="T5" fmla="*/ 48 h 127"/>
                <a:gd name="T6" fmla="*/ 0 w 56"/>
                <a:gd name="T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127">
                  <a:moveTo>
                    <a:pt x="56" y="127"/>
                  </a:moveTo>
                  <a:lnTo>
                    <a:pt x="27" y="75"/>
                  </a:lnTo>
                  <a:lnTo>
                    <a:pt x="37" y="48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2" name="Line 166"/>
            <p:cNvSpPr>
              <a:spLocks noChangeShapeType="1"/>
            </p:cNvSpPr>
            <p:nvPr/>
          </p:nvSpPr>
          <p:spPr bwMode="auto">
            <a:xfrm flipH="1">
              <a:off x="6862763" y="5805488"/>
              <a:ext cx="311150" cy="809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3" name="Freeform 167"/>
            <p:cNvSpPr>
              <a:spLocks/>
            </p:cNvSpPr>
            <p:nvPr/>
          </p:nvSpPr>
          <p:spPr bwMode="auto">
            <a:xfrm>
              <a:off x="7720013" y="6145213"/>
              <a:ext cx="339725" cy="323850"/>
            </a:xfrm>
            <a:custGeom>
              <a:avLst/>
              <a:gdLst>
                <a:gd name="T0" fmla="*/ 0 w 188"/>
                <a:gd name="T1" fmla="*/ 0 h 221"/>
                <a:gd name="T2" fmla="*/ 14 w 188"/>
                <a:gd name="T3" fmla="*/ 4 h 221"/>
                <a:gd name="T4" fmla="*/ 23 w 188"/>
                <a:gd name="T5" fmla="*/ 12 h 221"/>
                <a:gd name="T6" fmla="*/ 27 w 188"/>
                <a:gd name="T7" fmla="*/ 14 h 221"/>
                <a:gd name="T8" fmla="*/ 35 w 188"/>
                <a:gd name="T9" fmla="*/ 20 h 221"/>
                <a:gd name="T10" fmla="*/ 35 w 188"/>
                <a:gd name="T11" fmla="*/ 93 h 221"/>
                <a:gd name="T12" fmla="*/ 167 w 188"/>
                <a:gd name="T13" fmla="*/ 150 h 221"/>
                <a:gd name="T14" fmla="*/ 171 w 188"/>
                <a:gd name="T15" fmla="*/ 165 h 221"/>
                <a:gd name="T16" fmla="*/ 188 w 188"/>
                <a:gd name="T17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8" h="221">
                  <a:moveTo>
                    <a:pt x="0" y="0"/>
                  </a:moveTo>
                  <a:lnTo>
                    <a:pt x="14" y="4"/>
                  </a:lnTo>
                  <a:lnTo>
                    <a:pt x="23" y="12"/>
                  </a:lnTo>
                  <a:lnTo>
                    <a:pt x="27" y="14"/>
                  </a:lnTo>
                  <a:lnTo>
                    <a:pt x="35" y="20"/>
                  </a:lnTo>
                  <a:lnTo>
                    <a:pt x="35" y="93"/>
                  </a:lnTo>
                  <a:lnTo>
                    <a:pt x="167" y="150"/>
                  </a:lnTo>
                  <a:lnTo>
                    <a:pt x="171" y="165"/>
                  </a:lnTo>
                  <a:lnTo>
                    <a:pt x="188" y="22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4" name="Freeform 168"/>
            <p:cNvSpPr>
              <a:spLocks/>
            </p:cNvSpPr>
            <p:nvPr/>
          </p:nvSpPr>
          <p:spPr bwMode="auto">
            <a:xfrm>
              <a:off x="7720013" y="5899150"/>
              <a:ext cx="153987" cy="246063"/>
            </a:xfrm>
            <a:custGeom>
              <a:avLst/>
              <a:gdLst>
                <a:gd name="T0" fmla="*/ 0 w 85"/>
                <a:gd name="T1" fmla="*/ 165 h 165"/>
                <a:gd name="T2" fmla="*/ 52 w 85"/>
                <a:gd name="T3" fmla="*/ 110 h 165"/>
                <a:gd name="T4" fmla="*/ 77 w 85"/>
                <a:gd name="T5" fmla="*/ 69 h 165"/>
                <a:gd name="T6" fmla="*/ 85 w 85"/>
                <a:gd name="T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165">
                  <a:moveTo>
                    <a:pt x="0" y="165"/>
                  </a:moveTo>
                  <a:lnTo>
                    <a:pt x="52" y="110"/>
                  </a:lnTo>
                  <a:lnTo>
                    <a:pt x="77" y="69"/>
                  </a:lnTo>
                  <a:lnTo>
                    <a:pt x="8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5" name="Freeform 169"/>
            <p:cNvSpPr>
              <a:spLocks/>
            </p:cNvSpPr>
            <p:nvPr/>
          </p:nvSpPr>
          <p:spPr bwMode="auto">
            <a:xfrm>
              <a:off x="7835900" y="5789613"/>
              <a:ext cx="38100" cy="109537"/>
            </a:xfrm>
            <a:custGeom>
              <a:avLst/>
              <a:gdLst>
                <a:gd name="T0" fmla="*/ 21 w 21"/>
                <a:gd name="T1" fmla="*/ 73 h 73"/>
                <a:gd name="T2" fmla="*/ 0 w 21"/>
                <a:gd name="T3" fmla="*/ 27 h 73"/>
                <a:gd name="T4" fmla="*/ 0 w 21"/>
                <a:gd name="T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73">
                  <a:moveTo>
                    <a:pt x="21" y="73"/>
                  </a:moveTo>
                  <a:lnTo>
                    <a:pt x="0" y="27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6" name="Freeform 170"/>
            <p:cNvSpPr>
              <a:spLocks/>
            </p:cNvSpPr>
            <p:nvPr/>
          </p:nvSpPr>
          <p:spPr bwMode="auto">
            <a:xfrm>
              <a:off x="7534275" y="5816600"/>
              <a:ext cx="57150" cy="33338"/>
            </a:xfrm>
            <a:custGeom>
              <a:avLst/>
              <a:gdLst>
                <a:gd name="T0" fmla="*/ 0 w 30"/>
                <a:gd name="T1" fmla="*/ 0 h 23"/>
                <a:gd name="T2" fmla="*/ 19 w 30"/>
                <a:gd name="T3" fmla="*/ 21 h 23"/>
                <a:gd name="T4" fmla="*/ 25 w 30"/>
                <a:gd name="T5" fmla="*/ 23 h 23"/>
                <a:gd name="T6" fmla="*/ 30 w 30"/>
                <a:gd name="T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23">
                  <a:moveTo>
                    <a:pt x="0" y="0"/>
                  </a:moveTo>
                  <a:lnTo>
                    <a:pt x="19" y="21"/>
                  </a:lnTo>
                  <a:lnTo>
                    <a:pt x="25" y="23"/>
                  </a:lnTo>
                  <a:lnTo>
                    <a:pt x="30" y="23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7" name="Freeform 171"/>
            <p:cNvSpPr>
              <a:spLocks/>
            </p:cNvSpPr>
            <p:nvPr/>
          </p:nvSpPr>
          <p:spPr bwMode="auto">
            <a:xfrm>
              <a:off x="7591425" y="5830888"/>
              <a:ext cx="282575" cy="74612"/>
            </a:xfrm>
            <a:custGeom>
              <a:avLst/>
              <a:gdLst>
                <a:gd name="T0" fmla="*/ 0 w 158"/>
                <a:gd name="T1" fmla="*/ 14 h 52"/>
                <a:gd name="T2" fmla="*/ 4 w 158"/>
                <a:gd name="T3" fmla="*/ 14 h 52"/>
                <a:gd name="T4" fmla="*/ 10 w 158"/>
                <a:gd name="T5" fmla="*/ 6 h 52"/>
                <a:gd name="T6" fmla="*/ 18 w 158"/>
                <a:gd name="T7" fmla="*/ 0 h 52"/>
                <a:gd name="T8" fmla="*/ 102 w 158"/>
                <a:gd name="T9" fmla="*/ 0 h 52"/>
                <a:gd name="T10" fmla="*/ 102 w 158"/>
                <a:gd name="T11" fmla="*/ 52 h 52"/>
                <a:gd name="T12" fmla="*/ 158 w 158"/>
                <a:gd name="T13" fmla="*/ 4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52">
                  <a:moveTo>
                    <a:pt x="0" y="14"/>
                  </a:moveTo>
                  <a:lnTo>
                    <a:pt x="4" y="14"/>
                  </a:lnTo>
                  <a:lnTo>
                    <a:pt x="10" y="6"/>
                  </a:lnTo>
                  <a:lnTo>
                    <a:pt x="18" y="0"/>
                  </a:lnTo>
                  <a:lnTo>
                    <a:pt x="102" y="0"/>
                  </a:lnTo>
                  <a:lnTo>
                    <a:pt x="102" y="52"/>
                  </a:lnTo>
                  <a:lnTo>
                    <a:pt x="158" y="4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8" name="Freeform 172"/>
            <p:cNvSpPr>
              <a:spLocks/>
            </p:cNvSpPr>
            <p:nvPr/>
          </p:nvSpPr>
          <p:spPr bwMode="auto">
            <a:xfrm>
              <a:off x="7410450" y="6021388"/>
              <a:ext cx="228600" cy="95250"/>
            </a:xfrm>
            <a:custGeom>
              <a:avLst/>
              <a:gdLst>
                <a:gd name="T0" fmla="*/ 127 w 127"/>
                <a:gd name="T1" fmla="*/ 0 h 63"/>
                <a:gd name="T2" fmla="*/ 83 w 127"/>
                <a:gd name="T3" fmla="*/ 17 h 63"/>
                <a:gd name="T4" fmla="*/ 12 w 127"/>
                <a:gd name="T5" fmla="*/ 17 h 63"/>
                <a:gd name="T6" fmla="*/ 20 w 127"/>
                <a:gd name="T7" fmla="*/ 40 h 63"/>
                <a:gd name="T8" fmla="*/ 23 w 127"/>
                <a:gd name="T9" fmla="*/ 52 h 63"/>
                <a:gd name="T10" fmla="*/ 20 w 127"/>
                <a:gd name="T11" fmla="*/ 57 h 63"/>
                <a:gd name="T12" fmla="*/ 14 w 127"/>
                <a:gd name="T13" fmla="*/ 59 h 63"/>
                <a:gd name="T14" fmla="*/ 0 w 127"/>
                <a:gd name="T1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7" h="63">
                  <a:moveTo>
                    <a:pt x="127" y="0"/>
                  </a:moveTo>
                  <a:lnTo>
                    <a:pt x="83" y="17"/>
                  </a:lnTo>
                  <a:lnTo>
                    <a:pt x="12" y="17"/>
                  </a:lnTo>
                  <a:lnTo>
                    <a:pt x="20" y="40"/>
                  </a:lnTo>
                  <a:lnTo>
                    <a:pt x="23" y="52"/>
                  </a:lnTo>
                  <a:lnTo>
                    <a:pt x="20" y="57"/>
                  </a:lnTo>
                  <a:lnTo>
                    <a:pt x="14" y="59"/>
                  </a:lnTo>
                  <a:lnTo>
                    <a:pt x="0" y="6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9" name="Freeform 173"/>
            <p:cNvSpPr>
              <a:spLocks/>
            </p:cNvSpPr>
            <p:nvPr/>
          </p:nvSpPr>
          <p:spPr bwMode="auto">
            <a:xfrm>
              <a:off x="7675563" y="6102350"/>
              <a:ext cx="44450" cy="42863"/>
            </a:xfrm>
            <a:custGeom>
              <a:avLst/>
              <a:gdLst>
                <a:gd name="T0" fmla="*/ 0 w 25"/>
                <a:gd name="T1" fmla="*/ 0 h 26"/>
                <a:gd name="T2" fmla="*/ 4 w 25"/>
                <a:gd name="T3" fmla="*/ 7 h 26"/>
                <a:gd name="T4" fmla="*/ 6 w 25"/>
                <a:gd name="T5" fmla="*/ 17 h 26"/>
                <a:gd name="T6" fmla="*/ 25 w 25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6">
                  <a:moveTo>
                    <a:pt x="0" y="0"/>
                  </a:moveTo>
                  <a:lnTo>
                    <a:pt x="4" y="7"/>
                  </a:lnTo>
                  <a:lnTo>
                    <a:pt x="6" y="17"/>
                  </a:lnTo>
                  <a:lnTo>
                    <a:pt x="25" y="2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0" name="Freeform 174"/>
            <p:cNvSpPr>
              <a:spLocks/>
            </p:cNvSpPr>
            <p:nvPr/>
          </p:nvSpPr>
          <p:spPr bwMode="auto">
            <a:xfrm>
              <a:off x="7639050" y="6021388"/>
              <a:ext cx="36513" cy="80962"/>
            </a:xfrm>
            <a:custGeom>
              <a:avLst/>
              <a:gdLst>
                <a:gd name="T0" fmla="*/ 0 w 19"/>
                <a:gd name="T1" fmla="*/ 0 h 54"/>
                <a:gd name="T2" fmla="*/ 4 w 19"/>
                <a:gd name="T3" fmla="*/ 13 h 54"/>
                <a:gd name="T4" fmla="*/ 10 w 19"/>
                <a:gd name="T5" fmla="*/ 27 h 54"/>
                <a:gd name="T6" fmla="*/ 14 w 19"/>
                <a:gd name="T7" fmla="*/ 32 h 54"/>
                <a:gd name="T8" fmla="*/ 14 w 19"/>
                <a:gd name="T9" fmla="*/ 44 h 54"/>
                <a:gd name="T10" fmla="*/ 19 w 19"/>
                <a:gd name="T11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54">
                  <a:moveTo>
                    <a:pt x="0" y="0"/>
                  </a:moveTo>
                  <a:lnTo>
                    <a:pt x="4" y="13"/>
                  </a:lnTo>
                  <a:lnTo>
                    <a:pt x="10" y="27"/>
                  </a:lnTo>
                  <a:lnTo>
                    <a:pt x="14" y="32"/>
                  </a:lnTo>
                  <a:lnTo>
                    <a:pt x="14" y="44"/>
                  </a:lnTo>
                  <a:lnTo>
                    <a:pt x="19" y="5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1" name="Freeform 175"/>
            <p:cNvSpPr>
              <a:spLocks/>
            </p:cNvSpPr>
            <p:nvPr/>
          </p:nvSpPr>
          <p:spPr bwMode="auto">
            <a:xfrm>
              <a:off x="7545388" y="5849938"/>
              <a:ext cx="93662" cy="171450"/>
            </a:xfrm>
            <a:custGeom>
              <a:avLst/>
              <a:gdLst>
                <a:gd name="T0" fmla="*/ 25 w 54"/>
                <a:gd name="T1" fmla="*/ 0 h 117"/>
                <a:gd name="T2" fmla="*/ 18 w 54"/>
                <a:gd name="T3" fmla="*/ 7 h 117"/>
                <a:gd name="T4" fmla="*/ 6 w 54"/>
                <a:gd name="T5" fmla="*/ 27 h 117"/>
                <a:gd name="T6" fmla="*/ 0 w 54"/>
                <a:gd name="T7" fmla="*/ 46 h 117"/>
                <a:gd name="T8" fmla="*/ 8 w 54"/>
                <a:gd name="T9" fmla="*/ 73 h 117"/>
                <a:gd name="T10" fmla="*/ 14 w 54"/>
                <a:gd name="T11" fmla="*/ 84 h 117"/>
                <a:gd name="T12" fmla="*/ 22 w 54"/>
                <a:gd name="T13" fmla="*/ 98 h 117"/>
                <a:gd name="T14" fmla="*/ 27 w 54"/>
                <a:gd name="T15" fmla="*/ 109 h 117"/>
                <a:gd name="T16" fmla="*/ 35 w 54"/>
                <a:gd name="T17" fmla="*/ 113 h 117"/>
                <a:gd name="T18" fmla="*/ 43 w 54"/>
                <a:gd name="T19" fmla="*/ 109 h 117"/>
                <a:gd name="T20" fmla="*/ 50 w 54"/>
                <a:gd name="T21" fmla="*/ 111 h 117"/>
                <a:gd name="T22" fmla="*/ 54 w 54"/>
                <a:gd name="T23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" h="117">
                  <a:moveTo>
                    <a:pt x="25" y="0"/>
                  </a:moveTo>
                  <a:lnTo>
                    <a:pt x="18" y="7"/>
                  </a:lnTo>
                  <a:lnTo>
                    <a:pt x="6" y="27"/>
                  </a:lnTo>
                  <a:lnTo>
                    <a:pt x="0" y="46"/>
                  </a:lnTo>
                  <a:lnTo>
                    <a:pt x="8" y="73"/>
                  </a:lnTo>
                  <a:lnTo>
                    <a:pt x="14" y="84"/>
                  </a:lnTo>
                  <a:lnTo>
                    <a:pt x="22" y="98"/>
                  </a:lnTo>
                  <a:lnTo>
                    <a:pt x="27" y="109"/>
                  </a:lnTo>
                  <a:lnTo>
                    <a:pt x="35" y="113"/>
                  </a:lnTo>
                  <a:lnTo>
                    <a:pt x="43" y="109"/>
                  </a:lnTo>
                  <a:lnTo>
                    <a:pt x="50" y="111"/>
                  </a:lnTo>
                  <a:lnTo>
                    <a:pt x="54" y="11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2" name="Line 176"/>
            <p:cNvSpPr>
              <a:spLocks noChangeShapeType="1"/>
            </p:cNvSpPr>
            <p:nvPr/>
          </p:nvSpPr>
          <p:spPr bwMode="auto">
            <a:xfrm flipV="1">
              <a:off x="7569200" y="6273800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3" name="Line 177"/>
            <p:cNvSpPr>
              <a:spLocks noChangeShapeType="1"/>
            </p:cNvSpPr>
            <p:nvPr/>
          </p:nvSpPr>
          <p:spPr bwMode="auto">
            <a:xfrm>
              <a:off x="7569200" y="6273800"/>
              <a:ext cx="11113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4" name="Line 178"/>
            <p:cNvSpPr>
              <a:spLocks noChangeShapeType="1"/>
            </p:cNvSpPr>
            <p:nvPr/>
          </p:nvSpPr>
          <p:spPr bwMode="auto">
            <a:xfrm>
              <a:off x="7580313" y="6273800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5" name="Line 179"/>
            <p:cNvSpPr>
              <a:spLocks noChangeShapeType="1"/>
            </p:cNvSpPr>
            <p:nvPr/>
          </p:nvSpPr>
          <p:spPr bwMode="auto">
            <a:xfrm flipH="1">
              <a:off x="7569200" y="6283325"/>
              <a:ext cx="11113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6" name="Freeform 180"/>
            <p:cNvSpPr>
              <a:spLocks/>
            </p:cNvSpPr>
            <p:nvPr/>
          </p:nvSpPr>
          <p:spPr bwMode="auto">
            <a:xfrm>
              <a:off x="7380288" y="5632450"/>
              <a:ext cx="100012" cy="74613"/>
            </a:xfrm>
            <a:custGeom>
              <a:avLst/>
              <a:gdLst>
                <a:gd name="T0" fmla="*/ 0 w 56"/>
                <a:gd name="T1" fmla="*/ 48 h 48"/>
                <a:gd name="T2" fmla="*/ 8 w 56"/>
                <a:gd name="T3" fmla="*/ 36 h 48"/>
                <a:gd name="T4" fmla="*/ 19 w 56"/>
                <a:gd name="T5" fmla="*/ 38 h 48"/>
                <a:gd name="T6" fmla="*/ 21 w 56"/>
                <a:gd name="T7" fmla="*/ 29 h 48"/>
                <a:gd name="T8" fmla="*/ 56 w 56"/>
                <a:gd name="T9" fmla="*/ 17 h 48"/>
                <a:gd name="T10" fmla="*/ 56 w 56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48">
                  <a:moveTo>
                    <a:pt x="0" y="48"/>
                  </a:moveTo>
                  <a:lnTo>
                    <a:pt x="8" y="36"/>
                  </a:lnTo>
                  <a:lnTo>
                    <a:pt x="19" y="38"/>
                  </a:lnTo>
                  <a:lnTo>
                    <a:pt x="21" y="29"/>
                  </a:lnTo>
                  <a:lnTo>
                    <a:pt x="56" y="17"/>
                  </a:lnTo>
                  <a:lnTo>
                    <a:pt x="56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7" name="Freeform 181"/>
            <p:cNvSpPr>
              <a:spLocks/>
            </p:cNvSpPr>
            <p:nvPr/>
          </p:nvSpPr>
          <p:spPr bwMode="auto">
            <a:xfrm>
              <a:off x="7240588" y="5699125"/>
              <a:ext cx="139700" cy="15875"/>
            </a:xfrm>
            <a:custGeom>
              <a:avLst/>
              <a:gdLst>
                <a:gd name="T0" fmla="*/ 0 w 78"/>
                <a:gd name="T1" fmla="*/ 0 h 12"/>
                <a:gd name="T2" fmla="*/ 36 w 78"/>
                <a:gd name="T3" fmla="*/ 12 h 12"/>
                <a:gd name="T4" fmla="*/ 78 w 78"/>
                <a:gd name="T5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8" h="12">
                  <a:moveTo>
                    <a:pt x="0" y="0"/>
                  </a:moveTo>
                  <a:lnTo>
                    <a:pt x="36" y="12"/>
                  </a:lnTo>
                  <a:lnTo>
                    <a:pt x="78" y="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8" name="Freeform 182"/>
            <p:cNvSpPr>
              <a:spLocks/>
            </p:cNvSpPr>
            <p:nvPr/>
          </p:nvSpPr>
          <p:spPr bwMode="auto">
            <a:xfrm>
              <a:off x="7173913" y="5670550"/>
              <a:ext cx="66675" cy="28575"/>
            </a:xfrm>
            <a:custGeom>
              <a:avLst/>
              <a:gdLst>
                <a:gd name="T0" fmla="*/ 35 w 35"/>
                <a:gd name="T1" fmla="*/ 21 h 21"/>
                <a:gd name="T2" fmla="*/ 35 w 35"/>
                <a:gd name="T3" fmla="*/ 6 h 21"/>
                <a:gd name="T4" fmla="*/ 0 w 35"/>
                <a:gd name="T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21">
                  <a:moveTo>
                    <a:pt x="35" y="21"/>
                  </a:moveTo>
                  <a:lnTo>
                    <a:pt x="35" y="6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9" name="Freeform 183"/>
            <p:cNvSpPr>
              <a:spLocks/>
            </p:cNvSpPr>
            <p:nvPr/>
          </p:nvSpPr>
          <p:spPr bwMode="auto">
            <a:xfrm>
              <a:off x="7278688" y="5816600"/>
              <a:ext cx="255587" cy="82550"/>
            </a:xfrm>
            <a:custGeom>
              <a:avLst/>
              <a:gdLst>
                <a:gd name="T0" fmla="*/ 142 w 142"/>
                <a:gd name="T1" fmla="*/ 0 h 55"/>
                <a:gd name="T2" fmla="*/ 82 w 142"/>
                <a:gd name="T3" fmla="*/ 36 h 55"/>
                <a:gd name="T4" fmla="*/ 0 w 142"/>
                <a:gd name="T5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2" h="55">
                  <a:moveTo>
                    <a:pt x="142" y="0"/>
                  </a:moveTo>
                  <a:lnTo>
                    <a:pt x="82" y="36"/>
                  </a:lnTo>
                  <a:lnTo>
                    <a:pt x="0" y="5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0" name="Freeform 184"/>
            <p:cNvSpPr>
              <a:spLocks/>
            </p:cNvSpPr>
            <p:nvPr/>
          </p:nvSpPr>
          <p:spPr bwMode="auto">
            <a:xfrm>
              <a:off x="7380288" y="5700713"/>
              <a:ext cx="153987" cy="115887"/>
            </a:xfrm>
            <a:custGeom>
              <a:avLst/>
              <a:gdLst>
                <a:gd name="T0" fmla="*/ 0 w 85"/>
                <a:gd name="T1" fmla="*/ 2 h 77"/>
                <a:gd name="T2" fmla="*/ 14 w 85"/>
                <a:gd name="T3" fmla="*/ 0 h 77"/>
                <a:gd name="T4" fmla="*/ 85 w 85"/>
                <a:gd name="T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77">
                  <a:moveTo>
                    <a:pt x="0" y="2"/>
                  </a:moveTo>
                  <a:lnTo>
                    <a:pt x="14" y="0"/>
                  </a:lnTo>
                  <a:lnTo>
                    <a:pt x="85" y="7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1" name="Freeform 185"/>
            <p:cNvSpPr>
              <a:spLocks/>
            </p:cNvSpPr>
            <p:nvPr/>
          </p:nvSpPr>
          <p:spPr bwMode="auto">
            <a:xfrm>
              <a:off x="7232650" y="5699125"/>
              <a:ext cx="46038" cy="200025"/>
            </a:xfrm>
            <a:custGeom>
              <a:avLst/>
              <a:gdLst>
                <a:gd name="T0" fmla="*/ 25 w 25"/>
                <a:gd name="T1" fmla="*/ 134 h 134"/>
                <a:gd name="T2" fmla="*/ 15 w 25"/>
                <a:gd name="T3" fmla="*/ 102 h 134"/>
                <a:gd name="T4" fmla="*/ 5 w 25"/>
                <a:gd name="T5" fmla="*/ 90 h 134"/>
                <a:gd name="T6" fmla="*/ 4 w 25"/>
                <a:gd name="T7" fmla="*/ 83 h 134"/>
                <a:gd name="T8" fmla="*/ 2 w 25"/>
                <a:gd name="T9" fmla="*/ 81 h 134"/>
                <a:gd name="T10" fmla="*/ 0 w 25"/>
                <a:gd name="T11" fmla="*/ 67 h 134"/>
                <a:gd name="T12" fmla="*/ 2 w 25"/>
                <a:gd name="T13" fmla="*/ 58 h 134"/>
                <a:gd name="T14" fmla="*/ 4 w 25"/>
                <a:gd name="T15" fmla="*/ 52 h 134"/>
                <a:gd name="T16" fmla="*/ 5 w 25"/>
                <a:gd name="T17" fmla="*/ 46 h 134"/>
                <a:gd name="T18" fmla="*/ 9 w 25"/>
                <a:gd name="T19" fmla="*/ 44 h 134"/>
                <a:gd name="T20" fmla="*/ 17 w 25"/>
                <a:gd name="T21" fmla="*/ 42 h 134"/>
                <a:gd name="T22" fmla="*/ 21 w 25"/>
                <a:gd name="T23" fmla="*/ 38 h 134"/>
                <a:gd name="T24" fmla="*/ 17 w 25"/>
                <a:gd name="T25" fmla="*/ 23 h 134"/>
                <a:gd name="T26" fmla="*/ 9 w 25"/>
                <a:gd name="T27" fmla="*/ 12 h 134"/>
                <a:gd name="T28" fmla="*/ 4 w 25"/>
                <a:gd name="T2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2" name="Freeform 186"/>
            <p:cNvSpPr>
              <a:spLocks/>
            </p:cNvSpPr>
            <p:nvPr/>
          </p:nvSpPr>
          <p:spPr bwMode="auto">
            <a:xfrm>
              <a:off x="7142163" y="5670550"/>
              <a:ext cx="31750" cy="134938"/>
            </a:xfrm>
            <a:custGeom>
              <a:avLst/>
              <a:gdLst>
                <a:gd name="T0" fmla="*/ 19 w 19"/>
                <a:gd name="T1" fmla="*/ 0 h 92"/>
                <a:gd name="T2" fmla="*/ 17 w 19"/>
                <a:gd name="T3" fmla="*/ 10 h 92"/>
                <a:gd name="T4" fmla="*/ 15 w 19"/>
                <a:gd name="T5" fmla="*/ 17 h 92"/>
                <a:gd name="T6" fmla="*/ 9 w 19"/>
                <a:gd name="T7" fmla="*/ 27 h 92"/>
                <a:gd name="T8" fmla="*/ 6 w 19"/>
                <a:gd name="T9" fmla="*/ 38 h 92"/>
                <a:gd name="T10" fmla="*/ 0 w 19"/>
                <a:gd name="T11" fmla="*/ 48 h 92"/>
                <a:gd name="T12" fmla="*/ 2 w 19"/>
                <a:gd name="T13" fmla="*/ 58 h 92"/>
                <a:gd name="T14" fmla="*/ 7 w 19"/>
                <a:gd name="T15" fmla="*/ 67 h 92"/>
                <a:gd name="T16" fmla="*/ 11 w 19"/>
                <a:gd name="T17" fmla="*/ 81 h 92"/>
                <a:gd name="T18" fmla="*/ 19 w 19"/>
                <a:gd name="T1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92">
                  <a:moveTo>
                    <a:pt x="19" y="0"/>
                  </a:move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3" name="Line 187"/>
            <p:cNvSpPr>
              <a:spLocks noChangeShapeType="1"/>
            </p:cNvSpPr>
            <p:nvPr/>
          </p:nvSpPr>
          <p:spPr bwMode="auto">
            <a:xfrm flipV="1">
              <a:off x="7219950" y="5727700"/>
              <a:ext cx="635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4" name="Line 188"/>
            <p:cNvSpPr>
              <a:spLocks noChangeShapeType="1"/>
            </p:cNvSpPr>
            <p:nvPr/>
          </p:nvSpPr>
          <p:spPr bwMode="auto">
            <a:xfrm>
              <a:off x="7219950" y="5727700"/>
              <a:ext cx="20638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5" name="Line 189"/>
            <p:cNvSpPr>
              <a:spLocks noChangeShapeType="1"/>
            </p:cNvSpPr>
            <p:nvPr/>
          </p:nvSpPr>
          <p:spPr bwMode="auto">
            <a:xfrm>
              <a:off x="7240588" y="5727700"/>
              <a:ext cx="3175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6" name="Line 190"/>
            <p:cNvSpPr>
              <a:spLocks noChangeShapeType="1"/>
            </p:cNvSpPr>
            <p:nvPr/>
          </p:nvSpPr>
          <p:spPr bwMode="auto">
            <a:xfrm flipH="1">
              <a:off x="7219950" y="5738813"/>
              <a:ext cx="20638" cy="111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7" name="Line 191"/>
            <p:cNvSpPr>
              <a:spLocks noChangeShapeType="1"/>
            </p:cNvSpPr>
            <p:nvPr/>
          </p:nvSpPr>
          <p:spPr bwMode="auto">
            <a:xfrm flipV="1">
              <a:off x="7219950" y="56197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8" name="Line 192"/>
            <p:cNvSpPr>
              <a:spLocks noChangeShapeType="1"/>
            </p:cNvSpPr>
            <p:nvPr/>
          </p:nvSpPr>
          <p:spPr bwMode="auto">
            <a:xfrm>
              <a:off x="7219950" y="5619750"/>
              <a:ext cx="206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9" name="Line 193"/>
            <p:cNvSpPr>
              <a:spLocks noChangeShapeType="1"/>
            </p:cNvSpPr>
            <p:nvPr/>
          </p:nvSpPr>
          <p:spPr bwMode="auto">
            <a:xfrm>
              <a:off x="7240588" y="56197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0" name="Line 194"/>
            <p:cNvSpPr>
              <a:spLocks noChangeShapeType="1"/>
            </p:cNvSpPr>
            <p:nvPr/>
          </p:nvSpPr>
          <p:spPr bwMode="auto">
            <a:xfrm flipH="1">
              <a:off x="7219950" y="5632450"/>
              <a:ext cx="2063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1" name="Line 195"/>
            <p:cNvSpPr>
              <a:spLocks noChangeShapeType="1"/>
            </p:cNvSpPr>
            <p:nvPr/>
          </p:nvSpPr>
          <p:spPr bwMode="auto">
            <a:xfrm flipV="1">
              <a:off x="7732713" y="597535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2" name="Line 196"/>
            <p:cNvSpPr>
              <a:spLocks noChangeShapeType="1"/>
            </p:cNvSpPr>
            <p:nvPr/>
          </p:nvSpPr>
          <p:spPr bwMode="auto">
            <a:xfrm>
              <a:off x="7732713" y="5975350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3" name="Line 197"/>
            <p:cNvSpPr>
              <a:spLocks noChangeShapeType="1"/>
            </p:cNvSpPr>
            <p:nvPr/>
          </p:nvSpPr>
          <p:spPr bwMode="auto">
            <a:xfrm>
              <a:off x="7751763" y="597535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4" name="Line 198"/>
            <p:cNvSpPr>
              <a:spLocks noChangeShapeType="1"/>
            </p:cNvSpPr>
            <p:nvPr/>
          </p:nvSpPr>
          <p:spPr bwMode="auto">
            <a:xfrm flipH="1">
              <a:off x="7732713" y="5989638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5" name="Line 199"/>
            <p:cNvSpPr>
              <a:spLocks noChangeShapeType="1"/>
            </p:cNvSpPr>
            <p:nvPr/>
          </p:nvSpPr>
          <p:spPr bwMode="auto">
            <a:xfrm flipV="1">
              <a:off x="7370763" y="5719763"/>
              <a:ext cx="4762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6" name="Line 200"/>
            <p:cNvSpPr>
              <a:spLocks noChangeShapeType="1"/>
            </p:cNvSpPr>
            <p:nvPr/>
          </p:nvSpPr>
          <p:spPr bwMode="auto">
            <a:xfrm>
              <a:off x="7370763" y="5719763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7" name="Line 201"/>
            <p:cNvSpPr>
              <a:spLocks noChangeShapeType="1"/>
            </p:cNvSpPr>
            <p:nvPr/>
          </p:nvSpPr>
          <p:spPr bwMode="auto">
            <a:xfrm>
              <a:off x="7388225" y="5719763"/>
              <a:ext cx="3175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8" name="Line 202"/>
            <p:cNvSpPr>
              <a:spLocks noChangeShapeType="1"/>
            </p:cNvSpPr>
            <p:nvPr/>
          </p:nvSpPr>
          <p:spPr bwMode="auto">
            <a:xfrm flipH="1">
              <a:off x="7370763" y="5734050"/>
              <a:ext cx="17462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9" name="Line 203"/>
            <p:cNvSpPr>
              <a:spLocks noChangeShapeType="1"/>
            </p:cNvSpPr>
            <p:nvPr/>
          </p:nvSpPr>
          <p:spPr bwMode="auto">
            <a:xfrm flipV="1">
              <a:off x="7540625" y="5710238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0" name="Line 204"/>
            <p:cNvSpPr>
              <a:spLocks noChangeShapeType="1"/>
            </p:cNvSpPr>
            <p:nvPr/>
          </p:nvSpPr>
          <p:spPr bwMode="auto">
            <a:xfrm>
              <a:off x="7540625" y="5710238"/>
              <a:ext cx="19050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1" name="Line 205"/>
            <p:cNvSpPr>
              <a:spLocks noChangeShapeType="1"/>
            </p:cNvSpPr>
            <p:nvPr/>
          </p:nvSpPr>
          <p:spPr bwMode="auto">
            <a:xfrm>
              <a:off x="7559675" y="5710238"/>
              <a:ext cx="0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2" name="Line 206"/>
            <p:cNvSpPr>
              <a:spLocks noChangeShapeType="1"/>
            </p:cNvSpPr>
            <p:nvPr/>
          </p:nvSpPr>
          <p:spPr bwMode="auto">
            <a:xfrm flipH="1">
              <a:off x="7540625" y="5719763"/>
              <a:ext cx="1905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3" name="Line 207"/>
            <p:cNvSpPr>
              <a:spLocks noChangeShapeType="1"/>
            </p:cNvSpPr>
            <p:nvPr/>
          </p:nvSpPr>
          <p:spPr bwMode="auto">
            <a:xfrm flipV="1">
              <a:off x="7835900" y="5753100"/>
              <a:ext cx="119063" cy="365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4" name="Freeform 208"/>
            <p:cNvSpPr>
              <a:spLocks/>
            </p:cNvSpPr>
            <p:nvPr/>
          </p:nvSpPr>
          <p:spPr bwMode="auto">
            <a:xfrm>
              <a:off x="7835900" y="5753100"/>
              <a:ext cx="266700" cy="36513"/>
            </a:xfrm>
            <a:custGeom>
              <a:avLst/>
              <a:gdLst>
                <a:gd name="T0" fmla="*/ 147 w 147"/>
                <a:gd name="T1" fmla="*/ 0 h 26"/>
                <a:gd name="T2" fmla="*/ 97 w 147"/>
                <a:gd name="T3" fmla="*/ 13 h 26"/>
                <a:gd name="T4" fmla="*/ 65 w 147"/>
                <a:gd name="T5" fmla="*/ 0 h 26"/>
                <a:gd name="T6" fmla="*/ 0 w 147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26">
                  <a:moveTo>
                    <a:pt x="147" y="0"/>
                  </a:moveTo>
                  <a:lnTo>
                    <a:pt x="97" y="13"/>
                  </a:lnTo>
                  <a:lnTo>
                    <a:pt x="65" y="0"/>
                  </a:lnTo>
                  <a:lnTo>
                    <a:pt x="0" y="2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5" name="Freeform 209"/>
            <p:cNvSpPr>
              <a:spLocks/>
            </p:cNvSpPr>
            <p:nvPr/>
          </p:nvSpPr>
          <p:spPr bwMode="auto">
            <a:xfrm>
              <a:off x="6623050" y="5110163"/>
              <a:ext cx="512763" cy="254000"/>
            </a:xfrm>
            <a:custGeom>
              <a:avLst/>
              <a:gdLst>
                <a:gd name="T0" fmla="*/ 0 w 284"/>
                <a:gd name="T1" fmla="*/ 38 h 173"/>
                <a:gd name="T2" fmla="*/ 148 w 284"/>
                <a:gd name="T3" fmla="*/ 0 h 173"/>
                <a:gd name="T4" fmla="*/ 184 w 284"/>
                <a:gd name="T5" fmla="*/ 67 h 173"/>
                <a:gd name="T6" fmla="*/ 247 w 284"/>
                <a:gd name="T7" fmla="*/ 86 h 173"/>
                <a:gd name="T8" fmla="*/ 284 w 284"/>
                <a:gd name="T9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173">
                  <a:moveTo>
                    <a:pt x="0" y="38"/>
                  </a:moveTo>
                  <a:lnTo>
                    <a:pt x="148" y="0"/>
                  </a:lnTo>
                  <a:lnTo>
                    <a:pt x="184" y="67"/>
                  </a:lnTo>
                  <a:lnTo>
                    <a:pt x="247" y="86"/>
                  </a:lnTo>
                  <a:lnTo>
                    <a:pt x="284" y="17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6" name="Freeform 210"/>
            <p:cNvSpPr>
              <a:spLocks/>
            </p:cNvSpPr>
            <p:nvPr/>
          </p:nvSpPr>
          <p:spPr bwMode="auto">
            <a:xfrm>
              <a:off x="6508750" y="4183063"/>
              <a:ext cx="211138" cy="428625"/>
            </a:xfrm>
            <a:custGeom>
              <a:avLst/>
              <a:gdLst>
                <a:gd name="T0" fmla="*/ 0 w 115"/>
                <a:gd name="T1" fmla="*/ 288 h 288"/>
                <a:gd name="T2" fmla="*/ 26 w 115"/>
                <a:gd name="T3" fmla="*/ 223 h 288"/>
                <a:gd name="T4" fmla="*/ 92 w 115"/>
                <a:gd name="T5" fmla="*/ 204 h 288"/>
                <a:gd name="T6" fmla="*/ 71 w 115"/>
                <a:gd name="T7" fmla="*/ 98 h 288"/>
                <a:gd name="T8" fmla="*/ 92 w 115"/>
                <a:gd name="T9" fmla="*/ 83 h 288"/>
                <a:gd name="T10" fmla="*/ 74 w 115"/>
                <a:gd name="T11" fmla="*/ 46 h 288"/>
                <a:gd name="T12" fmla="*/ 115 w 115"/>
                <a:gd name="T1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288">
                  <a:moveTo>
                    <a:pt x="0" y="288"/>
                  </a:moveTo>
                  <a:lnTo>
                    <a:pt x="26" y="223"/>
                  </a:lnTo>
                  <a:lnTo>
                    <a:pt x="92" y="204"/>
                  </a:lnTo>
                  <a:lnTo>
                    <a:pt x="71" y="98"/>
                  </a:lnTo>
                  <a:lnTo>
                    <a:pt x="92" y="83"/>
                  </a:lnTo>
                  <a:lnTo>
                    <a:pt x="74" y="46"/>
                  </a:lnTo>
                  <a:lnTo>
                    <a:pt x="11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7" name="Freeform 211"/>
            <p:cNvSpPr>
              <a:spLocks/>
            </p:cNvSpPr>
            <p:nvPr/>
          </p:nvSpPr>
          <p:spPr bwMode="auto">
            <a:xfrm>
              <a:off x="6078538" y="5051425"/>
              <a:ext cx="171450" cy="312738"/>
            </a:xfrm>
            <a:custGeom>
              <a:avLst/>
              <a:gdLst>
                <a:gd name="T0" fmla="*/ 85 w 96"/>
                <a:gd name="T1" fmla="*/ 0 h 215"/>
                <a:gd name="T2" fmla="*/ 96 w 96"/>
                <a:gd name="T3" fmla="*/ 34 h 215"/>
                <a:gd name="T4" fmla="*/ 50 w 96"/>
                <a:gd name="T5" fmla="*/ 125 h 215"/>
                <a:gd name="T6" fmla="*/ 27 w 96"/>
                <a:gd name="T7" fmla="*/ 125 h 215"/>
                <a:gd name="T8" fmla="*/ 0 w 96"/>
                <a:gd name="T9" fmla="*/ 190 h 215"/>
                <a:gd name="T10" fmla="*/ 6 w 96"/>
                <a:gd name="T11" fmla="*/ 207 h 215"/>
                <a:gd name="T12" fmla="*/ 8 w 96"/>
                <a:gd name="T13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215">
                  <a:moveTo>
                    <a:pt x="85" y="0"/>
                  </a:moveTo>
                  <a:lnTo>
                    <a:pt x="96" y="34"/>
                  </a:lnTo>
                  <a:lnTo>
                    <a:pt x="50" y="125"/>
                  </a:lnTo>
                  <a:lnTo>
                    <a:pt x="27" y="125"/>
                  </a:lnTo>
                  <a:lnTo>
                    <a:pt x="0" y="190"/>
                  </a:lnTo>
                  <a:lnTo>
                    <a:pt x="6" y="207"/>
                  </a:lnTo>
                  <a:lnTo>
                    <a:pt x="8" y="21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8" name="Freeform 212"/>
            <p:cNvSpPr>
              <a:spLocks/>
            </p:cNvSpPr>
            <p:nvPr/>
          </p:nvSpPr>
          <p:spPr bwMode="auto">
            <a:xfrm>
              <a:off x="6140450" y="4533900"/>
              <a:ext cx="109538" cy="517525"/>
            </a:xfrm>
            <a:custGeom>
              <a:avLst/>
              <a:gdLst>
                <a:gd name="T0" fmla="*/ 52 w 63"/>
                <a:gd name="T1" fmla="*/ 346 h 346"/>
                <a:gd name="T2" fmla="*/ 63 w 63"/>
                <a:gd name="T3" fmla="*/ 292 h 346"/>
                <a:gd name="T4" fmla="*/ 54 w 63"/>
                <a:gd name="T5" fmla="*/ 231 h 346"/>
                <a:gd name="T6" fmla="*/ 35 w 63"/>
                <a:gd name="T7" fmla="*/ 231 h 346"/>
                <a:gd name="T8" fmla="*/ 0 w 63"/>
                <a:gd name="T9" fmla="*/ 115 h 346"/>
                <a:gd name="T10" fmla="*/ 2 w 63"/>
                <a:gd name="T11" fmla="*/ 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346">
                  <a:moveTo>
                    <a:pt x="52" y="346"/>
                  </a:moveTo>
                  <a:lnTo>
                    <a:pt x="63" y="292"/>
                  </a:lnTo>
                  <a:lnTo>
                    <a:pt x="54" y="231"/>
                  </a:lnTo>
                  <a:lnTo>
                    <a:pt x="35" y="231"/>
                  </a:lnTo>
                  <a:lnTo>
                    <a:pt x="0" y="115"/>
                  </a:lnTo>
                  <a:lnTo>
                    <a:pt x="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9" name="Line 213"/>
            <p:cNvSpPr>
              <a:spLocks noChangeShapeType="1"/>
            </p:cNvSpPr>
            <p:nvPr/>
          </p:nvSpPr>
          <p:spPr bwMode="auto">
            <a:xfrm flipV="1">
              <a:off x="6142038" y="4494213"/>
              <a:ext cx="171450" cy="396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0" name="Line 214"/>
            <p:cNvSpPr>
              <a:spLocks noChangeShapeType="1"/>
            </p:cNvSpPr>
            <p:nvPr/>
          </p:nvSpPr>
          <p:spPr bwMode="auto">
            <a:xfrm>
              <a:off x="6313488" y="4494213"/>
              <a:ext cx="195262" cy="1174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1" name="Freeform 215"/>
            <p:cNvSpPr>
              <a:spLocks/>
            </p:cNvSpPr>
            <p:nvPr/>
          </p:nvSpPr>
          <p:spPr bwMode="auto">
            <a:xfrm>
              <a:off x="5711825" y="4519613"/>
              <a:ext cx="430213" cy="225425"/>
            </a:xfrm>
            <a:custGeom>
              <a:avLst/>
              <a:gdLst>
                <a:gd name="T0" fmla="*/ 238 w 238"/>
                <a:gd name="T1" fmla="*/ 13 h 155"/>
                <a:gd name="T2" fmla="*/ 159 w 238"/>
                <a:gd name="T3" fmla="*/ 0 h 155"/>
                <a:gd name="T4" fmla="*/ 4 w 238"/>
                <a:gd name="T5" fmla="*/ 23 h 155"/>
                <a:gd name="T6" fmla="*/ 0 w 238"/>
                <a:gd name="T7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" h="155">
                  <a:moveTo>
                    <a:pt x="238" y="13"/>
                  </a:move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2" name="Line 216"/>
            <p:cNvSpPr>
              <a:spLocks noChangeShapeType="1"/>
            </p:cNvSpPr>
            <p:nvPr/>
          </p:nvSpPr>
          <p:spPr bwMode="auto">
            <a:xfrm flipH="1">
              <a:off x="5529263" y="4745038"/>
              <a:ext cx="182562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3" name="Freeform 217"/>
            <p:cNvSpPr>
              <a:spLocks/>
            </p:cNvSpPr>
            <p:nvPr/>
          </p:nvSpPr>
          <p:spPr bwMode="auto">
            <a:xfrm>
              <a:off x="5499100" y="4745038"/>
              <a:ext cx="233363" cy="342900"/>
            </a:xfrm>
            <a:custGeom>
              <a:avLst/>
              <a:gdLst>
                <a:gd name="T0" fmla="*/ 19 w 132"/>
                <a:gd name="T1" fmla="*/ 0 h 231"/>
                <a:gd name="T2" fmla="*/ 2 w 132"/>
                <a:gd name="T3" fmla="*/ 69 h 231"/>
                <a:gd name="T4" fmla="*/ 0 w 132"/>
                <a:gd name="T5" fmla="*/ 77 h 231"/>
                <a:gd name="T6" fmla="*/ 63 w 132"/>
                <a:gd name="T7" fmla="*/ 177 h 231"/>
                <a:gd name="T8" fmla="*/ 29 w 132"/>
                <a:gd name="T9" fmla="*/ 206 h 231"/>
                <a:gd name="T10" fmla="*/ 42 w 132"/>
                <a:gd name="T11" fmla="*/ 231 h 231"/>
                <a:gd name="T12" fmla="*/ 132 w 132"/>
                <a:gd name="T13" fmla="*/ 21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231">
                  <a:moveTo>
                    <a:pt x="19" y="0"/>
                  </a:move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4" name="Freeform 218"/>
            <p:cNvSpPr>
              <a:spLocks/>
            </p:cNvSpPr>
            <p:nvPr/>
          </p:nvSpPr>
          <p:spPr bwMode="auto">
            <a:xfrm>
              <a:off x="5732463" y="5019675"/>
              <a:ext cx="415925" cy="38100"/>
            </a:xfrm>
            <a:custGeom>
              <a:avLst/>
              <a:gdLst>
                <a:gd name="T0" fmla="*/ 0 w 227"/>
                <a:gd name="T1" fmla="*/ 26 h 26"/>
                <a:gd name="T2" fmla="*/ 125 w 227"/>
                <a:gd name="T3" fmla="*/ 0 h 26"/>
                <a:gd name="T4" fmla="*/ 129 w 227"/>
                <a:gd name="T5" fmla="*/ 7 h 26"/>
                <a:gd name="T6" fmla="*/ 150 w 227"/>
                <a:gd name="T7" fmla="*/ 15 h 26"/>
                <a:gd name="T8" fmla="*/ 179 w 227"/>
                <a:gd name="T9" fmla="*/ 13 h 26"/>
                <a:gd name="T10" fmla="*/ 190 w 227"/>
                <a:gd name="T11" fmla="*/ 23 h 26"/>
                <a:gd name="T12" fmla="*/ 208 w 227"/>
                <a:gd name="T13" fmla="*/ 23 h 26"/>
                <a:gd name="T14" fmla="*/ 227 w 227"/>
                <a:gd name="T15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26">
                  <a:moveTo>
                    <a:pt x="0" y="26"/>
                  </a:moveTo>
                  <a:lnTo>
                    <a:pt x="125" y="0"/>
                  </a:lnTo>
                  <a:lnTo>
                    <a:pt x="129" y="7"/>
                  </a:lnTo>
                  <a:lnTo>
                    <a:pt x="150" y="15"/>
                  </a:lnTo>
                  <a:lnTo>
                    <a:pt x="179" y="13"/>
                  </a:lnTo>
                  <a:lnTo>
                    <a:pt x="190" y="23"/>
                  </a:lnTo>
                  <a:lnTo>
                    <a:pt x="208" y="23"/>
                  </a:lnTo>
                  <a:lnTo>
                    <a:pt x="227" y="2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5" name="Line 219"/>
            <p:cNvSpPr>
              <a:spLocks noChangeShapeType="1"/>
            </p:cNvSpPr>
            <p:nvPr/>
          </p:nvSpPr>
          <p:spPr bwMode="auto">
            <a:xfrm flipV="1">
              <a:off x="6148388" y="5051425"/>
              <a:ext cx="8413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6" name="Freeform 220"/>
            <p:cNvSpPr>
              <a:spLocks/>
            </p:cNvSpPr>
            <p:nvPr/>
          </p:nvSpPr>
          <p:spPr bwMode="auto">
            <a:xfrm>
              <a:off x="5711825" y="4745038"/>
              <a:ext cx="436563" cy="306387"/>
            </a:xfrm>
            <a:custGeom>
              <a:avLst/>
              <a:gdLst>
                <a:gd name="T0" fmla="*/ 240 w 240"/>
                <a:gd name="T1" fmla="*/ 206 h 206"/>
                <a:gd name="T2" fmla="*/ 202 w 240"/>
                <a:gd name="T3" fmla="*/ 135 h 206"/>
                <a:gd name="T4" fmla="*/ 40 w 240"/>
                <a:gd name="T5" fmla="*/ 69 h 206"/>
                <a:gd name="T6" fmla="*/ 0 w 240"/>
                <a:gd name="T7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0" h="206">
                  <a:moveTo>
                    <a:pt x="240" y="206"/>
                  </a:moveTo>
                  <a:lnTo>
                    <a:pt x="202" y="135"/>
                  </a:lnTo>
                  <a:lnTo>
                    <a:pt x="40" y="6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7" name="Freeform 221"/>
            <p:cNvSpPr>
              <a:spLocks/>
            </p:cNvSpPr>
            <p:nvPr/>
          </p:nvSpPr>
          <p:spPr bwMode="auto">
            <a:xfrm>
              <a:off x="5562600" y="5354638"/>
              <a:ext cx="530225" cy="220662"/>
            </a:xfrm>
            <a:custGeom>
              <a:avLst/>
              <a:gdLst>
                <a:gd name="T0" fmla="*/ 0 w 295"/>
                <a:gd name="T1" fmla="*/ 77 h 146"/>
                <a:gd name="T2" fmla="*/ 17 w 295"/>
                <a:gd name="T3" fmla="*/ 102 h 146"/>
                <a:gd name="T4" fmla="*/ 40 w 295"/>
                <a:gd name="T5" fmla="*/ 92 h 146"/>
                <a:gd name="T6" fmla="*/ 48 w 295"/>
                <a:gd name="T7" fmla="*/ 94 h 146"/>
                <a:gd name="T8" fmla="*/ 55 w 295"/>
                <a:gd name="T9" fmla="*/ 102 h 146"/>
                <a:gd name="T10" fmla="*/ 67 w 295"/>
                <a:gd name="T11" fmla="*/ 103 h 146"/>
                <a:gd name="T12" fmla="*/ 82 w 295"/>
                <a:gd name="T13" fmla="*/ 100 h 146"/>
                <a:gd name="T14" fmla="*/ 97 w 295"/>
                <a:gd name="T15" fmla="*/ 103 h 146"/>
                <a:gd name="T16" fmla="*/ 105 w 295"/>
                <a:gd name="T17" fmla="*/ 113 h 146"/>
                <a:gd name="T18" fmla="*/ 126 w 295"/>
                <a:gd name="T19" fmla="*/ 144 h 146"/>
                <a:gd name="T20" fmla="*/ 132 w 295"/>
                <a:gd name="T21" fmla="*/ 146 h 146"/>
                <a:gd name="T22" fmla="*/ 142 w 295"/>
                <a:gd name="T23" fmla="*/ 146 h 146"/>
                <a:gd name="T24" fmla="*/ 215 w 295"/>
                <a:gd name="T25" fmla="*/ 96 h 146"/>
                <a:gd name="T26" fmla="*/ 226 w 295"/>
                <a:gd name="T27" fmla="*/ 88 h 146"/>
                <a:gd name="T28" fmla="*/ 192 w 295"/>
                <a:gd name="T29" fmla="*/ 17 h 146"/>
                <a:gd name="T30" fmla="*/ 203 w 295"/>
                <a:gd name="T31" fmla="*/ 0 h 146"/>
                <a:gd name="T32" fmla="*/ 295 w 295"/>
                <a:gd name="T33" fmla="*/ 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5" h="146">
                  <a:moveTo>
                    <a:pt x="0" y="77"/>
                  </a:moveTo>
                  <a:lnTo>
                    <a:pt x="17" y="102"/>
                  </a:lnTo>
                  <a:lnTo>
                    <a:pt x="40" y="92"/>
                  </a:lnTo>
                  <a:lnTo>
                    <a:pt x="48" y="94"/>
                  </a:lnTo>
                  <a:lnTo>
                    <a:pt x="55" y="102"/>
                  </a:lnTo>
                  <a:lnTo>
                    <a:pt x="67" y="103"/>
                  </a:lnTo>
                  <a:lnTo>
                    <a:pt x="82" y="100"/>
                  </a:lnTo>
                  <a:lnTo>
                    <a:pt x="97" y="103"/>
                  </a:lnTo>
                  <a:lnTo>
                    <a:pt x="105" y="113"/>
                  </a:lnTo>
                  <a:lnTo>
                    <a:pt x="126" y="144"/>
                  </a:lnTo>
                  <a:lnTo>
                    <a:pt x="132" y="146"/>
                  </a:lnTo>
                  <a:lnTo>
                    <a:pt x="142" y="146"/>
                  </a:lnTo>
                  <a:lnTo>
                    <a:pt x="215" y="96"/>
                  </a:lnTo>
                  <a:lnTo>
                    <a:pt x="226" y="88"/>
                  </a:lnTo>
                  <a:lnTo>
                    <a:pt x="192" y="17"/>
                  </a:lnTo>
                  <a:lnTo>
                    <a:pt x="203" y="0"/>
                  </a:lnTo>
                  <a:lnTo>
                    <a:pt x="295" y="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8" name="Line 222"/>
            <p:cNvSpPr>
              <a:spLocks noChangeShapeType="1"/>
            </p:cNvSpPr>
            <p:nvPr/>
          </p:nvSpPr>
          <p:spPr bwMode="auto">
            <a:xfrm flipV="1">
              <a:off x="5472113" y="5573713"/>
              <a:ext cx="0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9" name="Line 223"/>
            <p:cNvSpPr>
              <a:spLocks noChangeShapeType="1"/>
            </p:cNvSpPr>
            <p:nvPr/>
          </p:nvSpPr>
          <p:spPr bwMode="auto">
            <a:xfrm>
              <a:off x="5472113" y="5573713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0" name="Line 224"/>
            <p:cNvSpPr>
              <a:spLocks noChangeShapeType="1"/>
            </p:cNvSpPr>
            <p:nvPr/>
          </p:nvSpPr>
          <p:spPr bwMode="auto">
            <a:xfrm>
              <a:off x="5481638" y="5573713"/>
              <a:ext cx="3175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1" name="Line 225"/>
            <p:cNvSpPr>
              <a:spLocks noChangeShapeType="1"/>
            </p:cNvSpPr>
            <p:nvPr/>
          </p:nvSpPr>
          <p:spPr bwMode="auto">
            <a:xfrm flipH="1">
              <a:off x="5472113" y="5581650"/>
              <a:ext cx="9525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2" name="Line 226"/>
            <p:cNvSpPr>
              <a:spLocks noChangeShapeType="1"/>
            </p:cNvSpPr>
            <p:nvPr/>
          </p:nvSpPr>
          <p:spPr bwMode="auto">
            <a:xfrm flipV="1">
              <a:off x="5818188" y="5235575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3" name="Line 227"/>
            <p:cNvSpPr>
              <a:spLocks noChangeShapeType="1"/>
            </p:cNvSpPr>
            <p:nvPr/>
          </p:nvSpPr>
          <p:spPr bwMode="auto">
            <a:xfrm>
              <a:off x="5818188" y="523557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4" name="Line 228"/>
            <p:cNvSpPr>
              <a:spLocks noChangeShapeType="1"/>
            </p:cNvSpPr>
            <p:nvPr/>
          </p:nvSpPr>
          <p:spPr bwMode="auto">
            <a:xfrm>
              <a:off x="5834063" y="5235575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5" name="Line 229"/>
            <p:cNvSpPr>
              <a:spLocks noChangeShapeType="1"/>
            </p:cNvSpPr>
            <p:nvPr/>
          </p:nvSpPr>
          <p:spPr bwMode="auto">
            <a:xfrm flipH="1">
              <a:off x="5818188" y="5240338"/>
              <a:ext cx="15875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6" name="Line 230"/>
            <p:cNvSpPr>
              <a:spLocks noChangeShapeType="1"/>
            </p:cNvSpPr>
            <p:nvPr/>
          </p:nvSpPr>
          <p:spPr bwMode="auto">
            <a:xfrm flipV="1">
              <a:off x="5783263" y="495617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7" name="Line 231"/>
            <p:cNvSpPr>
              <a:spLocks noChangeShapeType="1"/>
            </p:cNvSpPr>
            <p:nvPr/>
          </p:nvSpPr>
          <p:spPr bwMode="auto">
            <a:xfrm>
              <a:off x="5783263" y="4956175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8" name="Line 232"/>
            <p:cNvSpPr>
              <a:spLocks noChangeShapeType="1"/>
            </p:cNvSpPr>
            <p:nvPr/>
          </p:nvSpPr>
          <p:spPr bwMode="auto">
            <a:xfrm>
              <a:off x="5800725" y="495617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9" name="Line 233"/>
            <p:cNvSpPr>
              <a:spLocks noChangeShapeType="1"/>
            </p:cNvSpPr>
            <p:nvPr/>
          </p:nvSpPr>
          <p:spPr bwMode="auto">
            <a:xfrm flipH="1">
              <a:off x="5783263" y="4968875"/>
              <a:ext cx="17462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0" name="Line 234"/>
            <p:cNvSpPr>
              <a:spLocks noChangeShapeType="1"/>
            </p:cNvSpPr>
            <p:nvPr/>
          </p:nvSpPr>
          <p:spPr bwMode="auto">
            <a:xfrm flipV="1">
              <a:off x="5881688" y="4694238"/>
              <a:ext cx="0" cy="174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1" name="Line 235"/>
            <p:cNvSpPr>
              <a:spLocks noChangeShapeType="1"/>
            </p:cNvSpPr>
            <p:nvPr/>
          </p:nvSpPr>
          <p:spPr bwMode="auto">
            <a:xfrm>
              <a:off x="5881688" y="4694238"/>
              <a:ext cx="17462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2" name="Line 236"/>
            <p:cNvSpPr>
              <a:spLocks noChangeShapeType="1"/>
            </p:cNvSpPr>
            <p:nvPr/>
          </p:nvSpPr>
          <p:spPr bwMode="auto">
            <a:xfrm>
              <a:off x="5899150" y="4694238"/>
              <a:ext cx="1588" cy="174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3" name="Line 237"/>
            <p:cNvSpPr>
              <a:spLocks noChangeShapeType="1"/>
            </p:cNvSpPr>
            <p:nvPr/>
          </p:nvSpPr>
          <p:spPr bwMode="auto">
            <a:xfrm flipH="1">
              <a:off x="5881688" y="4711700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4" name="Freeform 238"/>
            <p:cNvSpPr>
              <a:spLocks/>
            </p:cNvSpPr>
            <p:nvPr/>
          </p:nvSpPr>
          <p:spPr bwMode="auto">
            <a:xfrm>
              <a:off x="6429375" y="4611688"/>
              <a:ext cx="209550" cy="557212"/>
            </a:xfrm>
            <a:custGeom>
              <a:avLst/>
              <a:gdLst>
                <a:gd name="T0" fmla="*/ 45 w 116"/>
                <a:gd name="T1" fmla="*/ 0 h 376"/>
                <a:gd name="T2" fmla="*/ 0 w 116"/>
                <a:gd name="T3" fmla="*/ 60 h 376"/>
                <a:gd name="T4" fmla="*/ 4 w 116"/>
                <a:gd name="T5" fmla="*/ 75 h 376"/>
                <a:gd name="T6" fmla="*/ 45 w 116"/>
                <a:gd name="T7" fmla="*/ 52 h 376"/>
                <a:gd name="T8" fmla="*/ 50 w 116"/>
                <a:gd name="T9" fmla="*/ 67 h 376"/>
                <a:gd name="T10" fmla="*/ 64 w 116"/>
                <a:gd name="T11" fmla="*/ 73 h 376"/>
                <a:gd name="T12" fmla="*/ 116 w 116"/>
                <a:gd name="T13" fmla="*/ 213 h 376"/>
                <a:gd name="T14" fmla="*/ 73 w 116"/>
                <a:gd name="T15" fmla="*/ 234 h 376"/>
                <a:gd name="T16" fmla="*/ 77 w 116"/>
                <a:gd name="T17" fmla="*/ 238 h 376"/>
                <a:gd name="T18" fmla="*/ 89 w 116"/>
                <a:gd name="T19" fmla="*/ 246 h 376"/>
                <a:gd name="T20" fmla="*/ 96 w 116"/>
                <a:gd name="T21" fmla="*/ 254 h 376"/>
                <a:gd name="T22" fmla="*/ 106 w 116"/>
                <a:gd name="T23" fmla="*/ 259 h 376"/>
                <a:gd name="T24" fmla="*/ 110 w 116"/>
                <a:gd name="T25" fmla="*/ 273 h 376"/>
                <a:gd name="T26" fmla="*/ 108 w 116"/>
                <a:gd name="T27" fmla="*/ 282 h 376"/>
                <a:gd name="T28" fmla="*/ 102 w 116"/>
                <a:gd name="T29" fmla="*/ 290 h 376"/>
                <a:gd name="T30" fmla="*/ 102 w 116"/>
                <a:gd name="T31" fmla="*/ 311 h 376"/>
                <a:gd name="T32" fmla="*/ 102 w 116"/>
                <a:gd name="T33" fmla="*/ 336 h 376"/>
                <a:gd name="T34" fmla="*/ 110 w 116"/>
                <a:gd name="T35" fmla="*/ 342 h 376"/>
                <a:gd name="T36" fmla="*/ 114 w 116"/>
                <a:gd name="T37" fmla="*/ 348 h 376"/>
                <a:gd name="T38" fmla="*/ 108 w 116"/>
                <a:gd name="T39" fmla="*/ 353 h 376"/>
                <a:gd name="T40" fmla="*/ 108 w 116"/>
                <a:gd name="T41" fmla="*/ 365 h 376"/>
                <a:gd name="T42" fmla="*/ 110 w 116"/>
                <a:gd name="T43" fmla="*/ 37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6" h="376">
                  <a:moveTo>
                    <a:pt x="45" y="0"/>
                  </a:moveTo>
                  <a:lnTo>
                    <a:pt x="0" y="60"/>
                  </a:lnTo>
                  <a:lnTo>
                    <a:pt x="4" y="75"/>
                  </a:lnTo>
                  <a:lnTo>
                    <a:pt x="45" y="52"/>
                  </a:lnTo>
                  <a:lnTo>
                    <a:pt x="50" y="67"/>
                  </a:lnTo>
                  <a:lnTo>
                    <a:pt x="64" y="73"/>
                  </a:lnTo>
                  <a:lnTo>
                    <a:pt x="116" y="213"/>
                  </a:lnTo>
                  <a:lnTo>
                    <a:pt x="73" y="234"/>
                  </a:lnTo>
                  <a:lnTo>
                    <a:pt x="77" y="238"/>
                  </a:lnTo>
                  <a:lnTo>
                    <a:pt x="89" y="246"/>
                  </a:lnTo>
                  <a:lnTo>
                    <a:pt x="96" y="254"/>
                  </a:lnTo>
                  <a:lnTo>
                    <a:pt x="106" y="259"/>
                  </a:lnTo>
                  <a:lnTo>
                    <a:pt x="110" y="273"/>
                  </a:lnTo>
                  <a:lnTo>
                    <a:pt x="108" y="282"/>
                  </a:lnTo>
                  <a:lnTo>
                    <a:pt x="102" y="290"/>
                  </a:lnTo>
                  <a:lnTo>
                    <a:pt x="102" y="311"/>
                  </a:lnTo>
                  <a:lnTo>
                    <a:pt x="102" y="336"/>
                  </a:lnTo>
                  <a:lnTo>
                    <a:pt x="110" y="342"/>
                  </a:lnTo>
                  <a:lnTo>
                    <a:pt x="114" y="348"/>
                  </a:lnTo>
                  <a:lnTo>
                    <a:pt x="108" y="353"/>
                  </a:lnTo>
                  <a:lnTo>
                    <a:pt x="108" y="365"/>
                  </a:lnTo>
                  <a:lnTo>
                    <a:pt x="110" y="37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5" name="Freeform 239"/>
            <p:cNvSpPr>
              <a:spLocks/>
            </p:cNvSpPr>
            <p:nvPr/>
          </p:nvSpPr>
          <p:spPr bwMode="auto">
            <a:xfrm>
              <a:off x="6623050" y="5168900"/>
              <a:ext cx="150813" cy="450850"/>
            </a:xfrm>
            <a:custGeom>
              <a:avLst/>
              <a:gdLst>
                <a:gd name="T0" fmla="*/ 0 w 82"/>
                <a:gd name="T1" fmla="*/ 0 h 307"/>
                <a:gd name="T2" fmla="*/ 6 w 82"/>
                <a:gd name="T3" fmla="*/ 12 h 307"/>
                <a:gd name="T4" fmla="*/ 7 w 82"/>
                <a:gd name="T5" fmla="*/ 25 h 307"/>
                <a:gd name="T6" fmla="*/ 11 w 82"/>
                <a:gd name="T7" fmla="*/ 37 h 307"/>
                <a:gd name="T8" fmla="*/ 23 w 82"/>
                <a:gd name="T9" fmla="*/ 41 h 307"/>
                <a:gd name="T10" fmla="*/ 31 w 82"/>
                <a:gd name="T11" fmla="*/ 46 h 307"/>
                <a:gd name="T12" fmla="*/ 36 w 82"/>
                <a:gd name="T13" fmla="*/ 60 h 307"/>
                <a:gd name="T14" fmla="*/ 50 w 82"/>
                <a:gd name="T15" fmla="*/ 69 h 307"/>
                <a:gd name="T16" fmla="*/ 57 w 82"/>
                <a:gd name="T17" fmla="*/ 79 h 307"/>
                <a:gd name="T18" fmla="*/ 67 w 82"/>
                <a:gd name="T19" fmla="*/ 83 h 307"/>
                <a:gd name="T20" fmla="*/ 71 w 82"/>
                <a:gd name="T21" fmla="*/ 79 h 307"/>
                <a:gd name="T22" fmla="*/ 78 w 82"/>
                <a:gd name="T23" fmla="*/ 87 h 307"/>
                <a:gd name="T24" fmla="*/ 78 w 82"/>
                <a:gd name="T25" fmla="*/ 94 h 307"/>
                <a:gd name="T26" fmla="*/ 75 w 82"/>
                <a:gd name="T27" fmla="*/ 100 h 307"/>
                <a:gd name="T28" fmla="*/ 71 w 82"/>
                <a:gd name="T29" fmla="*/ 112 h 307"/>
                <a:gd name="T30" fmla="*/ 71 w 82"/>
                <a:gd name="T31" fmla="*/ 127 h 307"/>
                <a:gd name="T32" fmla="*/ 59 w 82"/>
                <a:gd name="T33" fmla="*/ 215 h 307"/>
                <a:gd name="T34" fmla="*/ 80 w 82"/>
                <a:gd name="T35" fmla="*/ 233 h 307"/>
                <a:gd name="T36" fmla="*/ 82 w 82"/>
                <a:gd name="T37" fmla="*/ 244 h 307"/>
                <a:gd name="T38" fmla="*/ 78 w 82"/>
                <a:gd name="T39" fmla="*/ 254 h 307"/>
                <a:gd name="T40" fmla="*/ 57 w 82"/>
                <a:gd name="T41" fmla="*/ 259 h 307"/>
                <a:gd name="T42" fmla="*/ 50 w 82"/>
                <a:gd name="T43" fmla="*/ 279 h 307"/>
                <a:gd name="T44" fmla="*/ 40 w 82"/>
                <a:gd name="T45" fmla="*/ 296 h 307"/>
                <a:gd name="T46" fmla="*/ 34 w 82"/>
                <a:gd name="T47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2" h="307">
                  <a:moveTo>
                    <a:pt x="0" y="0"/>
                  </a:moveTo>
                  <a:lnTo>
                    <a:pt x="6" y="12"/>
                  </a:lnTo>
                  <a:lnTo>
                    <a:pt x="7" y="25"/>
                  </a:lnTo>
                  <a:lnTo>
                    <a:pt x="11" y="37"/>
                  </a:lnTo>
                  <a:lnTo>
                    <a:pt x="23" y="41"/>
                  </a:lnTo>
                  <a:lnTo>
                    <a:pt x="31" y="46"/>
                  </a:lnTo>
                  <a:lnTo>
                    <a:pt x="36" y="60"/>
                  </a:lnTo>
                  <a:lnTo>
                    <a:pt x="50" y="69"/>
                  </a:lnTo>
                  <a:lnTo>
                    <a:pt x="57" y="79"/>
                  </a:lnTo>
                  <a:lnTo>
                    <a:pt x="67" y="83"/>
                  </a:lnTo>
                  <a:lnTo>
                    <a:pt x="71" y="79"/>
                  </a:lnTo>
                  <a:lnTo>
                    <a:pt x="78" y="87"/>
                  </a:lnTo>
                  <a:lnTo>
                    <a:pt x="78" y="94"/>
                  </a:lnTo>
                  <a:lnTo>
                    <a:pt x="75" y="100"/>
                  </a:lnTo>
                  <a:lnTo>
                    <a:pt x="71" y="112"/>
                  </a:lnTo>
                  <a:lnTo>
                    <a:pt x="71" y="127"/>
                  </a:lnTo>
                  <a:lnTo>
                    <a:pt x="59" y="215"/>
                  </a:lnTo>
                  <a:lnTo>
                    <a:pt x="80" y="233"/>
                  </a:lnTo>
                  <a:lnTo>
                    <a:pt x="82" y="244"/>
                  </a:lnTo>
                  <a:lnTo>
                    <a:pt x="78" y="254"/>
                  </a:lnTo>
                  <a:lnTo>
                    <a:pt x="57" y="259"/>
                  </a:lnTo>
                  <a:lnTo>
                    <a:pt x="50" y="279"/>
                  </a:lnTo>
                  <a:lnTo>
                    <a:pt x="40" y="296"/>
                  </a:lnTo>
                  <a:lnTo>
                    <a:pt x="34" y="30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6" name="Line 240"/>
            <p:cNvSpPr>
              <a:spLocks noChangeShapeType="1"/>
            </p:cNvSpPr>
            <p:nvPr/>
          </p:nvSpPr>
          <p:spPr bwMode="auto">
            <a:xfrm flipV="1">
              <a:off x="6132513" y="555307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7" name="Line 241"/>
            <p:cNvSpPr>
              <a:spLocks noChangeShapeType="1"/>
            </p:cNvSpPr>
            <p:nvPr/>
          </p:nvSpPr>
          <p:spPr bwMode="auto">
            <a:xfrm>
              <a:off x="6132513" y="555307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8" name="Line 242"/>
            <p:cNvSpPr>
              <a:spLocks noChangeShapeType="1"/>
            </p:cNvSpPr>
            <p:nvPr/>
          </p:nvSpPr>
          <p:spPr bwMode="auto">
            <a:xfrm>
              <a:off x="6148388" y="555307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9" name="Line 243"/>
            <p:cNvSpPr>
              <a:spLocks noChangeShapeType="1"/>
            </p:cNvSpPr>
            <p:nvPr/>
          </p:nvSpPr>
          <p:spPr bwMode="auto">
            <a:xfrm flipH="1">
              <a:off x="6132513" y="5567363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0" name="Line 244"/>
            <p:cNvSpPr>
              <a:spLocks noChangeShapeType="1"/>
            </p:cNvSpPr>
            <p:nvPr/>
          </p:nvSpPr>
          <p:spPr bwMode="auto">
            <a:xfrm flipV="1">
              <a:off x="6343650" y="5076825"/>
              <a:ext cx="47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1" name="Line 245"/>
            <p:cNvSpPr>
              <a:spLocks noChangeShapeType="1"/>
            </p:cNvSpPr>
            <p:nvPr/>
          </p:nvSpPr>
          <p:spPr bwMode="auto">
            <a:xfrm>
              <a:off x="6343650" y="5076825"/>
              <a:ext cx="17463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2" name="Line 246"/>
            <p:cNvSpPr>
              <a:spLocks noChangeShapeType="1"/>
            </p:cNvSpPr>
            <p:nvPr/>
          </p:nvSpPr>
          <p:spPr bwMode="auto">
            <a:xfrm>
              <a:off x="6361113" y="5076825"/>
              <a:ext cx="3175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3" name="Line 247"/>
            <p:cNvSpPr>
              <a:spLocks noChangeShapeType="1"/>
            </p:cNvSpPr>
            <p:nvPr/>
          </p:nvSpPr>
          <p:spPr bwMode="auto">
            <a:xfrm flipH="1">
              <a:off x="6343650" y="5091113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4" name="Line 248"/>
            <p:cNvSpPr>
              <a:spLocks noChangeShapeType="1"/>
            </p:cNvSpPr>
            <p:nvPr/>
          </p:nvSpPr>
          <p:spPr bwMode="auto">
            <a:xfrm flipV="1">
              <a:off x="5864225" y="4214813"/>
              <a:ext cx="1588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5" name="Line 249"/>
            <p:cNvSpPr>
              <a:spLocks noChangeShapeType="1"/>
            </p:cNvSpPr>
            <p:nvPr/>
          </p:nvSpPr>
          <p:spPr bwMode="auto">
            <a:xfrm>
              <a:off x="5864225" y="4214813"/>
              <a:ext cx="17463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6" name="Line 250"/>
            <p:cNvSpPr>
              <a:spLocks noChangeShapeType="1"/>
            </p:cNvSpPr>
            <p:nvPr/>
          </p:nvSpPr>
          <p:spPr bwMode="auto">
            <a:xfrm>
              <a:off x="5881688" y="4214813"/>
              <a:ext cx="0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7" name="Line 251"/>
            <p:cNvSpPr>
              <a:spLocks noChangeShapeType="1"/>
            </p:cNvSpPr>
            <p:nvPr/>
          </p:nvSpPr>
          <p:spPr bwMode="auto">
            <a:xfrm flipH="1">
              <a:off x="5864225" y="42291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8" name="Freeform 252"/>
            <p:cNvSpPr>
              <a:spLocks/>
            </p:cNvSpPr>
            <p:nvPr/>
          </p:nvSpPr>
          <p:spPr bwMode="auto">
            <a:xfrm>
              <a:off x="7151688" y="4251325"/>
              <a:ext cx="381000" cy="938213"/>
            </a:xfrm>
            <a:custGeom>
              <a:avLst/>
              <a:gdLst>
                <a:gd name="T0" fmla="*/ 0 w 211"/>
                <a:gd name="T1" fmla="*/ 0 h 634"/>
                <a:gd name="T2" fmla="*/ 0 w 211"/>
                <a:gd name="T3" fmla="*/ 108 h 634"/>
                <a:gd name="T4" fmla="*/ 46 w 211"/>
                <a:gd name="T5" fmla="*/ 244 h 634"/>
                <a:gd name="T6" fmla="*/ 147 w 211"/>
                <a:gd name="T7" fmla="*/ 283 h 634"/>
                <a:gd name="T8" fmla="*/ 144 w 211"/>
                <a:gd name="T9" fmla="*/ 325 h 634"/>
                <a:gd name="T10" fmla="*/ 119 w 211"/>
                <a:gd name="T11" fmla="*/ 332 h 634"/>
                <a:gd name="T12" fmla="*/ 88 w 211"/>
                <a:gd name="T13" fmla="*/ 496 h 634"/>
                <a:gd name="T14" fmla="*/ 144 w 211"/>
                <a:gd name="T15" fmla="*/ 524 h 634"/>
                <a:gd name="T16" fmla="*/ 190 w 211"/>
                <a:gd name="T17" fmla="*/ 524 h 634"/>
                <a:gd name="T18" fmla="*/ 188 w 211"/>
                <a:gd name="T19" fmla="*/ 532 h 634"/>
                <a:gd name="T20" fmla="*/ 184 w 211"/>
                <a:gd name="T21" fmla="*/ 542 h 634"/>
                <a:gd name="T22" fmla="*/ 188 w 211"/>
                <a:gd name="T23" fmla="*/ 549 h 634"/>
                <a:gd name="T24" fmla="*/ 197 w 211"/>
                <a:gd name="T25" fmla="*/ 549 h 634"/>
                <a:gd name="T26" fmla="*/ 203 w 211"/>
                <a:gd name="T27" fmla="*/ 557 h 634"/>
                <a:gd name="T28" fmla="*/ 203 w 211"/>
                <a:gd name="T29" fmla="*/ 568 h 634"/>
                <a:gd name="T30" fmla="*/ 192 w 211"/>
                <a:gd name="T31" fmla="*/ 572 h 634"/>
                <a:gd name="T32" fmla="*/ 192 w 211"/>
                <a:gd name="T33" fmla="*/ 582 h 634"/>
                <a:gd name="T34" fmla="*/ 186 w 211"/>
                <a:gd name="T35" fmla="*/ 615 h 634"/>
                <a:gd name="T36" fmla="*/ 211 w 211"/>
                <a:gd name="T37" fmla="*/ 624 h 634"/>
                <a:gd name="T38" fmla="*/ 209 w 211"/>
                <a:gd name="T39" fmla="*/ 634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1" h="634">
                  <a:moveTo>
                    <a:pt x="0" y="0"/>
                  </a:moveTo>
                  <a:lnTo>
                    <a:pt x="0" y="108"/>
                  </a:lnTo>
                  <a:lnTo>
                    <a:pt x="46" y="244"/>
                  </a:lnTo>
                  <a:lnTo>
                    <a:pt x="147" y="283"/>
                  </a:lnTo>
                  <a:lnTo>
                    <a:pt x="144" y="325"/>
                  </a:lnTo>
                  <a:lnTo>
                    <a:pt x="119" y="332"/>
                  </a:lnTo>
                  <a:lnTo>
                    <a:pt x="88" y="496"/>
                  </a:lnTo>
                  <a:lnTo>
                    <a:pt x="144" y="524"/>
                  </a:lnTo>
                  <a:lnTo>
                    <a:pt x="190" y="524"/>
                  </a:lnTo>
                  <a:lnTo>
                    <a:pt x="188" y="532"/>
                  </a:lnTo>
                  <a:lnTo>
                    <a:pt x="184" y="542"/>
                  </a:lnTo>
                  <a:lnTo>
                    <a:pt x="188" y="549"/>
                  </a:lnTo>
                  <a:lnTo>
                    <a:pt x="197" y="549"/>
                  </a:lnTo>
                  <a:lnTo>
                    <a:pt x="203" y="557"/>
                  </a:lnTo>
                  <a:lnTo>
                    <a:pt x="203" y="568"/>
                  </a:lnTo>
                  <a:lnTo>
                    <a:pt x="192" y="572"/>
                  </a:lnTo>
                  <a:lnTo>
                    <a:pt x="192" y="582"/>
                  </a:lnTo>
                  <a:lnTo>
                    <a:pt x="186" y="615"/>
                  </a:lnTo>
                  <a:lnTo>
                    <a:pt x="211" y="624"/>
                  </a:lnTo>
                  <a:lnTo>
                    <a:pt x="209" y="63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9" name="Line 253"/>
            <p:cNvSpPr>
              <a:spLocks noChangeShapeType="1"/>
            </p:cNvSpPr>
            <p:nvPr/>
          </p:nvSpPr>
          <p:spPr bwMode="auto">
            <a:xfrm>
              <a:off x="7526338" y="5189538"/>
              <a:ext cx="242887" cy="1174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0" name="Freeform 254"/>
            <p:cNvSpPr>
              <a:spLocks/>
            </p:cNvSpPr>
            <p:nvPr/>
          </p:nvSpPr>
          <p:spPr bwMode="auto">
            <a:xfrm>
              <a:off x="7662863" y="5467350"/>
              <a:ext cx="222250" cy="66675"/>
            </a:xfrm>
            <a:custGeom>
              <a:avLst/>
              <a:gdLst>
                <a:gd name="T0" fmla="*/ 0 w 122"/>
                <a:gd name="T1" fmla="*/ 42 h 42"/>
                <a:gd name="T2" fmla="*/ 101 w 122"/>
                <a:gd name="T3" fmla="*/ 36 h 42"/>
                <a:gd name="T4" fmla="*/ 122 w 122"/>
                <a:gd name="T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2" h="42">
                  <a:moveTo>
                    <a:pt x="0" y="42"/>
                  </a:moveTo>
                  <a:lnTo>
                    <a:pt x="101" y="36"/>
                  </a:lnTo>
                  <a:lnTo>
                    <a:pt x="12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1" name="Freeform 255"/>
            <p:cNvSpPr>
              <a:spLocks/>
            </p:cNvSpPr>
            <p:nvPr/>
          </p:nvSpPr>
          <p:spPr bwMode="auto">
            <a:xfrm>
              <a:off x="7732713" y="5307013"/>
              <a:ext cx="152400" cy="160337"/>
            </a:xfrm>
            <a:custGeom>
              <a:avLst/>
              <a:gdLst>
                <a:gd name="T0" fmla="*/ 23 w 84"/>
                <a:gd name="T1" fmla="*/ 0 h 114"/>
                <a:gd name="T2" fmla="*/ 0 w 84"/>
                <a:gd name="T3" fmla="*/ 64 h 114"/>
                <a:gd name="T4" fmla="*/ 84 w 84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4" h="114">
                  <a:moveTo>
                    <a:pt x="23" y="0"/>
                  </a:moveTo>
                  <a:lnTo>
                    <a:pt x="0" y="64"/>
                  </a:lnTo>
                  <a:lnTo>
                    <a:pt x="84" y="11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2" name="Line 256"/>
            <p:cNvSpPr>
              <a:spLocks noChangeShapeType="1"/>
            </p:cNvSpPr>
            <p:nvPr/>
          </p:nvSpPr>
          <p:spPr bwMode="auto">
            <a:xfrm flipV="1">
              <a:off x="7769225" y="5051425"/>
              <a:ext cx="192088" cy="904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3" name="Line 257"/>
            <p:cNvSpPr>
              <a:spLocks noChangeShapeType="1"/>
            </p:cNvSpPr>
            <p:nvPr/>
          </p:nvSpPr>
          <p:spPr bwMode="auto">
            <a:xfrm flipH="1" flipV="1">
              <a:off x="7769225" y="5141913"/>
              <a:ext cx="80963" cy="1143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4" name="Line 258"/>
            <p:cNvSpPr>
              <a:spLocks noChangeShapeType="1"/>
            </p:cNvSpPr>
            <p:nvPr/>
          </p:nvSpPr>
          <p:spPr bwMode="auto">
            <a:xfrm flipV="1">
              <a:off x="7769225" y="5256213"/>
              <a:ext cx="80963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5" name="Freeform 259"/>
            <p:cNvSpPr>
              <a:spLocks/>
            </p:cNvSpPr>
            <p:nvPr/>
          </p:nvSpPr>
          <p:spPr bwMode="auto">
            <a:xfrm>
              <a:off x="7339013" y="5527675"/>
              <a:ext cx="211137" cy="53975"/>
            </a:xfrm>
            <a:custGeom>
              <a:avLst/>
              <a:gdLst>
                <a:gd name="T0" fmla="*/ 117 w 117"/>
                <a:gd name="T1" fmla="*/ 25 h 36"/>
                <a:gd name="T2" fmla="*/ 111 w 117"/>
                <a:gd name="T3" fmla="*/ 13 h 36"/>
                <a:gd name="T4" fmla="*/ 79 w 117"/>
                <a:gd name="T5" fmla="*/ 23 h 36"/>
                <a:gd name="T6" fmla="*/ 63 w 117"/>
                <a:gd name="T7" fmla="*/ 0 h 36"/>
                <a:gd name="T8" fmla="*/ 44 w 117"/>
                <a:gd name="T9" fmla="*/ 8 h 36"/>
                <a:gd name="T10" fmla="*/ 48 w 117"/>
                <a:gd name="T11" fmla="*/ 23 h 36"/>
                <a:gd name="T12" fmla="*/ 0 w 117"/>
                <a:gd name="T1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36">
                  <a:moveTo>
                    <a:pt x="117" y="25"/>
                  </a:moveTo>
                  <a:lnTo>
                    <a:pt x="111" y="13"/>
                  </a:lnTo>
                  <a:lnTo>
                    <a:pt x="79" y="23"/>
                  </a:lnTo>
                  <a:lnTo>
                    <a:pt x="63" y="0"/>
                  </a:lnTo>
                  <a:lnTo>
                    <a:pt x="44" y="8"/>
                  </a:lnTo>
                  <a:lnTo>
                    <a:pt x="48" y="23"/>
                  </a:lnTo>
                  <a:lnTo>
                    <a:pt x="0" y="3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6" name="Freeform 260"/>
            <p:cNvSpPr>
              <a:spLocks/>
            </p:cNvSpPr>
            <p:nvPr/>
          </p:nvSpPr>
          <p:spPr bwMode="auto">
            <a:xfrm>
              <a:off x="7135813" y="5189538"/>
              <a:ext cx="390525" cy="179387"/>
            </a:xfrm>
            <a:custGeom>
              <a:avLst/>
              <a:gdLst>
                <a:gd name="T0" fmla="*/ 0 w 215"/>
                <a:gd name="T1" fmla="*/ 119 h 123"/>
                <a:gd name="T2" fmla="*/ 59 w 215"/>
                <a:gd name="T3" fmla="*/ 119 h 123"/>
                <a:gd name="T4" fmla="*/ 67 w 215"/>
                <a:gd name="T5" fmla="*/ 119 h 123"/>
                <a:gd name="T6" fmla="*/ 80 w 215"/>
                <a:gd name="T7" fmla="*/ 123 h 123"/>
                <a:gd name="T8" fmla="*/ 92 w 215"/>
                <a:gd name="T9" fmla="*/ 119 h 123"/>
                <a:gd name="T10" fmla="*/ 109 w 215"/>
                <a:gd name="T11" fmla="*/ 119 h 123"/>
                <a:gd name="T12" fmla="*/ 113 w 215"/>
                <a:gd name="T13" fmla="*/ 111 h 123"/>
                <a:gd name="T14" fmla="*/ 113 w 215"/>
                <a:gd name="T15" fmla="*/ 101 h 123"/>
                <a:gd name="T16" fmla="*/ 113 w 215"/>
                <a:gd name="T17" fmla="*/ 96 h 123"/>
                <a:gd name="T18" fmla="*/ 121 w 215"/>
                <a:gd name="T19" fmla="*/ 90 h 123"/>
                <a:gd name="T20" fmla="*/ 128 w 215"/>
                <a:gd name="T21" fmla="*/ 90 h 123"/>
                <a:gd name="T22" fmla="*/ 132 w 215"/>
                <a:gd name="T23" fmla="*/ 88 h 123"/>
                <a:gd name="T24" fmla="*/ 132 w 215"/>
                <a:gd name="T25" fmla="*/ 82 h 123"/>
                <a:gd name="T26" fmla="*/ 136 w 215"/>
                <a:gd name="T27" fmla="*/ 78 h 123"/>
                <a:gd name="T28" fmla="*/ 146 w 215"/>
                <a:gd name="T29" fmla="*/ 80 h 123"/>
                <a:gd name="T30" fmla="*/ 151 w 215"/>
                <a:gd name="T31" fmla="*/ 78 h 123"/>
                <a:gd name="T32" fmla="*/ 157 w 215"/>
                <a:gd name="T33" fmla="*/ 69 h 123"/>
                <a:gd name="T34" fmla="*/ 165 w 215"/>
                <a:gd name="T35" fmla="*/ 65 h 123"/>
                <a:gd name="T36" fmla="*/ 165 w 215"/>
                <a:gd name="T37" fmla="*/ 57 h 123"/>
                <a:gd name="T38" fmla="*/ 174 w 215"/>
                <a:gd name="T39" fmla="*/ 53 h 123"/>
                <a:gd name="T40" fmla="*/ 182 w 215"/>
                <a:gd name="T41" fmla="*/ 46 h 123"/>
                <a:gd name="T42" fmla="*/ 192 w 215"/>
                <a:gd name="T43" fmla="*/ 36 h 123"/>
                <a:gd name="T44" fmla="*/ 182 w 215"/>
                <a:gd name="T45" fmla="*/ 30 h 123"/>
                <a:gd name="T46" fmla="*/ 192 w 215"/>
                <a:gd name="T47" fmla="*/ 23 h 123"/>
                <a:gd name="T48" fmla="*/ 199 w 215"/>
                <a:gd name="T49" fmla="*/ 17 h 123"/>
                <a:gd name="T50" fmla="*/ 207 w 215"/>
                <a:gd name="T51" fmla="*/ 13 h 123"/>
                <a:gd name="T52" fmla="*/ 215 w 215"/>
                <a:gd name="T5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5" h="123">
                  <a:moveTo>
                    <a:pt x="0" y="119"/>
                  </a:moveTo>
                  <a:lnTo>
                    <a:pt x="59" y="119"/>
                  </a:lnTo>
                  <a:lnTo>
                    <a:pt x="67" y="119"/>
                  </a:lnTo>
                  <a:lnTo>
                    <a:pt x="80" y="123"/>
                  </a:lnTo>
                  <a:lnTo>
                    <a:pt x="92" y="119"/>
                  </a:lnTo>
                  <a:lnTo>
                    <a:pt x="109" y="119"/>
                  </a:lnTo>
                  <a:lnTo>
                    <a:pt x="113" y="111"/>
                  </a:lnTo>
                  <a:lnTo>
                    <a:pt x="113" y="101"/>
                  </a:lnTo>
                  <a:lnTo>
                    <a:pt x="113" y="96"/>
                  </a:lnTo>
                  <a:lnTo>
                    <a:pt x="121" y="90"/>
                  </a:lnTo>
                  <a:lnTo>
                    <a:pt x="128" y="90"/>
                  </a:lnTo>
                  <a:lnTo>
                    <a:pt x="132" y="88"/>
                  </a:lnTo>
                  <a:lnTo>
                    <a:pt x="132" y="82"/>
                  </a:lnTo>
                  <a:lnTo>
                    <a:pt x="136" y="78"/>
                  </a:lnTo>
                  <a:lnTo>
                    <a:pt x="146" y="80"/>
                  </a:lnTo>
                  <a:lnTo>
                    <a:pt x="151" y="78"/>
                  </a:lnTo>
                  <a:lnTo>
                    <a:pt x="157" y="69"/>
                  </a:lnTo>
                  <a:lnTo>
                    <a:pt x="165" y="65"/>
                  </a:lnTo>
                  <a:lnTo>
                    <a:pt x="165" y="57"/>
                  </a:lnTo>
                  <a:lnTo>
                    <a:pt x="174" y="53"/>
                  </a:lnTo>
                  <a:lnTo>
                    <a:pt x="182" y="46"/>
                  </a:lnTo>
                  <a:lnTo>
                    <a:pt x="192" y="36"/>
                  </a:lnTo>
                  <a:lnTo>
                    <a:pt x="182" y="30"/>
                  </a:lnTo>
                  <a:lnTo>
                    <a:pt x="192" y="23"/>
                  </a:lnTo>
                  <a:lnTo>
                    <a:pt x="199" y="17"/>
                  </a:lnTo>
                  <a:lnTo>
                    <a:pt x="207" y="13"/>
                  </a:lnTo>
                  <a:lnTo>
                    <a:pt x="21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7" name="Freeform 261"/>
            <p:cNvSpPr>
              <a:spLocks/>
            </p:cNvSpPr>
            <p:nvPr/>
          </p:nvSpPr>
          <p:spPr bwMode="auto">
            <a:xfrm>
              <a:off x="7113588" y="5364163"/>
              <a:ext cx="68262" cy="38100"/>
            </a:xfrm>
            <a:custGeom>
              <a:avLst/>
              <a:gdLst>
                <a:gd name="T0" fmla="*/ 39 w 39"/>
                <a:gd name="T1" fmla="*/ 28 h 28"/>
                <a:gd name="T2" fmla="*/ 22 w 39"/>
                <a:gd name="T3" fmla="*/ 21 h 28"/>
                <a:gd name="T4" fmla="*/ 0 w 39"/>
                <a:gd name="T5" fmla="*/ 0 h 28"/>
                <a:gd name="T6" fmla="*/ 14 w 39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8">
                  <a:moveTo>
                    <a:pt x="39" y="28"/>
                  </a:moveTo>
                  <a:lnTo>
                    <a:pt x="22" y="21"/>
                  </a:lnTo>
                  <a:lnTo>
                    <a:pt x="0" y="0"/>
                  </a:lnTo>
                  <a:lnTo>
                    <a:pt x="1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8" name="Line 262"/>
            <p:cNvSpPr>
              <a:spLocks noChangeShapeType="1"/>
            </p:cNvSpPr>
            <p:nvPr/>
          </p:nvSpPr>
          <p:spPr bwMode="auto">
            <a:xfrm>
              <a:off x="7181850" y="5402263"/>
              <a:ext cx="98425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9" name="Freeform 263"/>
            <p:cNvSpPr>
              <a:spLocks/>
            </p:cNvSpPr>
            <p:nvPr/>
          </p:nvSpPr>
          <p:spPr bwMode="auto">
            <a:xfrm>
              <a:off x="7181850" y="5402263"/>
              <a:ext cx="168275" cy="179387"/>
            </a:xfrm>
            <a:custGeom>
              <a:avLst/>
              <a:gdLst>
                <a:gd name="T0" fmla="*/ 0 w 94"/>
                <a:gd name="T1" fmla="*/ 0 h 121"/>
                <a:gd name="T2" fmla="*/ 54 w 94"/>
                <a:gd name="T3" fmla="*/ 27 h 121"/>
                <a:gd name="T4" fmla="*/ 54 w 94"/>
                <a:gd name="T5" fmla="*/ 68 h 121"/>
                <a:gd name="T6" fmla="*/ 94 w 94"/>
                <a:gd name="T7" fmla="*/ 81 h 121"/>
                <a:gd name="T8" fmla="*/ 94 w 94"/>
                <a:gd name="T9" fmla="*/ 83 h 121"/>
                <a:gd name="T10" fmla="*/ 92 w 94"/>
                <a:gd name="T11" fmla="*/ 89 h 121"/>
                <a:gd name="T12" fmla="*/ 82 w 94"/>
                <a:gd name="T13" fmla="*/ 100 h 121"/>
                <a:gd name="T14" fmla="*/ 75 w 94"/>
                <a:gd name="T15" fmla="*/ 102 h 121"/>
                <a:gd name="T16" fmla="*/ 71 w 94"/>
                <a:gd name="T17" fmla="*/ 106 h 121"/>
                <a:gd name="T18" fmla="*/ 75 w 94"/>
                <a:gd name="T19" fmla="*/ 112 h 121"/>
                <a:gd name="T20" fmla="*/ 84 w 94"/>
                <a:gd name="T21" fmla="*/ 118 h 121"/>
                <a:gd name="T22" fmla="*/ 86 w 94"/>
                <a:gd name="T23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21">
                  <a:moveTo>
                    <a:pt x="0" y="0"/>
                  </a:moveTo>
                  <a:lnTo>
                    <a:pt x="54" y="27"/>
                  </a:lnTo>
                  <a:lnTo>
                    <a:pt x="54" y="68"/>
                  </a:lnTo>
                  <a:lnTo>
                    <a:pt x="94" y="81"/>
                  </a:lnTo>
                  <a:lnTo>
                    <a:pt x="94" y="83"/>
                  </a:lnTo>
                  <a:lnTo>
                    <a:pt x="92" y="89"/>
                  </a:lnTo>
                  <a:lnTo>
                    <a:pt x="82" y="100"/>
                  </a:lnTo>
                  <a:lnTo>
                    <a:pt x="75" y="102"/>
                  </a:lnTo>
                  <a:lnTo>
                    <a:pt x="71" y="106"/>
                  </a:lnTo>
                  <a:lnTo>
                    <a:pt x="75" y="112"/>
                  </a:lnTo>
                  <a:lnTo>
                    <a:pt x="84" y="118"/>
                  </a:lnTo>
                  <a:lnTo>
                    <a:pt x="86" y="12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0" name="Line 264"/>
            <p:cNvSpPr>
              <a:spLocks noChangeShapeType="1"/>
            </p:cNvSpPr>
            <p:nvPr/>
          </p:nvSpPr>
          <p:spPr bwMode="auto">
            <a:xfrm flipV="1">
              <a:off x="7550150" y="5534025"/>
              <a:ext cx="112713" cy="333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1" name="Line 265"/>
            <p:cNvSpPr>
              <a:spLocks noChangeShapeType="1"/>
            </p:cNvSpPr>
            <p:nvPr/>
          </p:nvSpPr>
          <p:spPr bwMode="auto">
            <a:xfrm flipV="1">
              <a:off x="7388225" y="5594350"/>
              <a:ext cx="3175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2" name="Line 266"/>
            <p:cNvSpPr>
              <a:spLocks noChangeShapeType="1"/>
            </p:cNvSpPr>
            <p:nvPr/>
          </p:nvSpPr>
          <p:spPr bwMode="auto">
            <a:xfrm>
              <a:off x="7388225" y="5594350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3" name="Line 267"/>
            <p:cNvSpPr>
              <a:spLocks noChangeShapeType="1"/>
            </p:cNvSpPr>
            <p:nvPr/>
          </p:nvSpPr>
          <p:spPr bwMode="auto">
            <a:xfrm>
              <a:off x="7404100" y="559435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4" name="Line 268"/>
            <p:cNvSpPr>
              <a:spLocks noChangeShapeType="1"/>
            </p:cNvSpPr>
            <p:nvPr/>
          </p:nvSpPr>
          <p:spPr bwMode="auto">
            <a:xfrm flipH="1">
              <a:off x="7388225" y="5608638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5" name="Line 269"/>
            <p:cNvSpPr>
              <a:spLocks noChangeShapeType="1"/>
            </p:cNvSpPr>
            <p:nvPr/>
          </p:nvSpPr>
          <p:spPr bwMode="auto">
            <a:xfrm flipV="1">
              <a:off x="7392988" y="5534025"/>
              <a:ext cx="3175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6" name="Line 270"/>
            <p:cNvSpPr>
              <a:spLocks noChangeShapeType="1"/>
            </p:cNvSpPr>
            <p:nvPr/>
          </p:nvSpPr>
          <p:spPr bwMode="auto">
            <a:xfrm>
              <a:off x="7392988" y="5534025"/>
              <a:ext cx="17462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7" name="Line 271"/>
            <p:cNvSpPr>
              <a:spLocks noChangeShapeType="1"/>
            </p:cNvSpPr>
            <p:nvPr/>
          </p:nvSpPr>
          <p:spPr bwMode="auto">
            <a:xfrm>
              <a:off x="7410450" y="553402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8" name="Line 272"/>
            <p:cNvSpPr>
              <a:spLocks noChangeShapeType="1"/>
            </p:cNvSpPr>
            <p:nvPr/>
          </p:nvSpPr>
          <p:spPr bwMode="auto">
            <a:xfrm flipH="1">
              <a:off x="7392988" y="5548313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9" name="Line 273"/>
            <p:cNvSpPr>
              <a:spLocks noChangeShapeType="1"/>
            </p:cNvSpPr>
            <p:nvPr/>
          </p:nvSpPr>
          <p:spPr bwMode="auto">
            <a:xfrm flipV="1">
              <a:off x="7591425" y="4878388"/>
              <a:ext cx="0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0" name="Line 274"/>
            <p:cNvSpPr>
              <a:spLocks noChangeShapeType="1"/>
            </p:cNvSpPr>
            <p:nvPr/>
          </p:nvSpPr>
          <p:spPr bwMode="auto">
            <a:xfrm>
              <a:off x="7591425" y="4878388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1" name="Line 275"/>
            <p:cNvSpPr>
              <a:spLocks noChangeShapeType="1"/>
            </p:cNvSpPr>
            <p:nvPr/>
          </p:nvSpPr>
          <p:spPr bwMode="auto">
            <a:xfrm>
              <a:off x="7605713" y="4878388"/>
              <a:ext cx="4762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2" name="Line 276"/>
            <p:cNvSpPr>
              <a:spLocks noChangeShapeType="1"/>
            </p:cNvSpPr>
            <p:nvPr/>
          </p:nvSpPr>
          <p:spPr bwMode="auto">
            <a:xfrm flipH="1">
              <a:off x="7591425" y="4892675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3" name="Freeform 277"/>
            <p:cNvSpPr>
              <a:spLocks/>
            </p:cNvSpPr>
            <p:nvPr/>
          </p:nvSpPr>
          <p:spPr bwMode="auto">
            <a:xfrm>
              <a:off x="3484563" y="2011363"/>
              <a:ext cx="444500" cy="722312"/>
            </a:xfrm>
            <a:custGeom>
              <a:avLst/>
              <a:gdLst>
                <a:gd name="T0" fmla="*/ 244 w 244"/>
                <a:gd name="T1" fmla="*/ 491 h 491"/>
                <a:gd name="T2" fmla="*/ 146 w 244"/>
                <a:gd name="T3" fmla="*/ 477 h 491"/>
                <a:gd name="T4" fmla="*/ 88 w 244"/>
                <a:gd name="T5" fmla="*/ 376 h 491"/>
                <a:gd name="T6" fmla="*/ 127 w 244"/>
                <a:gd name="T7" fmla="*/ 335 h 491"/>
                <a:gd name="T8" fmla="*/ 104 w 244"/>
                <a:gd name="T9" fmla="*/ 201 h 491"/>
                <a:gd name="T10" fmla="*/ 11 w 244"/>
                <a:gd name="T11" fmla="*/ 155 h 491"/>
                <a:gd name="T12" fmla="*/ 0 w 244"/>
                <a:gd name="T13" fmla="*/ 92 h 491"/>
                <a:gd name="T14" fmla="*/ 33 w 244"/>
                <a:gd name="T15" fmla="*/ 84 h 491"/>
                <a:gd name="T16" fmla="*/ 27 w 244"/>
                <a:gd name="T17" fmla="*/ 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4" h="491">
                  <a:moveTo>
                    <a:pt x="244" y="491"/>
                  </a:moveTo>
                  <a:lnTo>
                    <a:pt x="146" y="477"/>
                  </a:lnTo>
                  <a:lnTo>
                    <a:pt x="88" y="376"/>
                  </a:lnTo>
                  <a:lnTo>
                    <a:pt x="127" y="335"/>
                  </a:lnTo>
                  <a:lnTo>
                    <a:pt x="104" y="201"/>
                  </a:lnTo>
                  <a:lnTo>
                    <a:pt x="11" y="155"/>
                  </a:lnTo>
                  <a:lnTo>
                    <a:pt x="0" y="92"/>
                  </a:lnTo>
                  <a:lnTo>
                    <a:pt x="33" y="84"/>
                  </a:lnTo>
                  <a:lnTo>
                    <a:pt x="2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4" name="Freeform 278"/>
            <p:cNvSpPr>
              <a:spLocks/>
            </p:cNvSpPr>
            <p:nvPr/>
          </p:nvSpPr>
          <p:spPr bwMode="auto">
            <a:xfrm>
              <a:off x="2327275" y="322263"/>
              <a:ext cx="1381125" cy="1479550"/>
            </a:xfrm>
            <a:custGeom>
              <a:avLst/>
              <a:gdLst>
                <a:gd name="T0" fmla="*/ 505 w 766"/>
                <a:gd name="T1" fmla="*/ 963 h 1005"/>
                <a:gd name="T2" fmla="*/ 560 w 766"/>
                <a:gd name="T3" fmla="*/ 852 h 1005"/>
                <a:gd name="T4" fmla="*/ 549 w 766"/>
                <a:gd name="T5" fmla="*/ 748 h 1005"/>
                <a:gd name="T6" fmla="*/ 620 w 766"/>
                <a:gd name="T7" fmla="*/ 572 h 1005"/>
                <a:gd name="T8" fmla="*/ 766 w 766"/>
                <a:gd name="T9" fmla="*/ 455 h 1005"/>
                <a:gd name="T10" fmla="*/ 743 w 766"/>
                <a:gd name="T11" fmla="*/ 247 h 1005"/>
                <a:gd name="T12" fmla="*/ 545 w 766"/>
                <a:gd name="T13" fmla="*/ 0 h 1005"/>
                <a:gd name="T14" fmla="*/ 486 w 766"/>
                <a:gd name="T15" fmla="*/ 125 h 1005"/>
                <a:gd name="T16" fmla="*/ 340 w 766"/>
                <a:gd name="T17" fmla="*/ 192 h 1005"/>
                <a:gd name="T18" fmla="*/ 46 w 766"/>
                <a:gd name="T19" fmla="*/ 708 h 1005"/>
                <a:gd name="T20" fmla="*/ 13 w 766"/>
                <a:gd name="T21" fmla="*/ 727 h 1005"/>
                <a:gd name="T22" fmla="*/ 0 w 766"/>
                <a:gd name="T23" fmla="*/ 739 h 1005"/>
                <a:gd name="T24" fmla="*/ 315 w 766"/>
                <a:gd name="T25" fmla="*/ 1005 h 1005"/>
                <a:gd name="T26" fmla="*/ 505 w 766"/>
                <a:gd name="T27" fmla="*/ 963 h 10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6" h="1005">
                  <a:moveTo>
                    <a:pt x="505" y="963"/>
                  </a:moveTo>
                  <a:lnTo>
                    <a:pt x="560" y="852"/>
                  </a:lnTo>
                  <a:lnTo>
                    <a:pt x="549" y="748"/>
                  </a:lnTo>
                  <a:lnTo>
                    <a:pt x="620" y="572"/>
                  </a:lnTo>
                  <a:lnTo>
                    <a:pt x="766" y="455"/>
                  </a:lnTo>
                  <a:lnTo>
                    <a:pt x="743" y="247"/>
                  </a:lnTo>
                  <a:lnTo>
                    <a:pt x="545" y="0"/>
                  </a:lnTo>
                  <a:lnTo>
                    <a:pt x="486" y="125"/>
                  </a:lnTo>
                  <a:lnTo>
                    <a:pt x="340" y="192"/>
                  </a:lnTo>
                  <a:lnTo>
                    <a:pt x="46" y="708"/>
                  </a:lnTo>
                  <a:lnTo>
                    <a:pt x="13" y="727"/>
                  </a:lnTo>
                  <a:lnTo>
                    <a:pt x="0" y="739"/>
                  </a:lnTo>
                  <a:lnTo>
                    <a:pt x="315" y="1005"/>
                  </a:lnTo>
                  <a:lnTo>
                    <a:pt x="505" y="963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5" name="Freeform 279"/>
            <p:cNvSpPr>
              <a:spLocks/>
            </p:cNvSpPr>
            <p:nvPr/>
          </p:nvSpPr>
          <p:spPr bwMode="auto">
            <a:xfrm>
              <a:off x="2170113" y="1408113"/>
              <a:ext cx="1220787" cy="947737"/>
            </a:xfrm>
            <a:custGeom>
              <a:avLst/>
              <a:gdLst>
                <a:gd name="T0" fmla="*/ 5 w 677"/>
                <a:gd name="T1" fmla="*/ 458 h 641"/>
                <a:gd name="T2" fmla="*/ 53 w 677"/>
                <a:gd name="T3" fmla="*/ 383 h 641"/>
                <a:gd name="T4" fmla="*/ 17 w 677"/>
                <a:gd name="T5" fmla="*/ 280 h 641"/>
                <a:gd name="T6" fmla="*/ 50 w 677"/>
                <a:gd name="T7" fmla="*/ 155 h 641"/>
                <a:gd name="T8" fmla="*/ 0 w 677"/>
                <a:gd name="T9" fmla="*/ 98 h 641"/>
                <a:gd name="T10" fmla="*/ 88 w 677"/>
                <a:gd name="T11" fmla="*/ 0 h 641"/>
                <a:gd name="T12" fmla="*/ 403 w 677"/>
                <a:gd name="T13" fmla="*/ 266 h 641"/>
                <a:gd name="T14" fmla="*/ 593 w 677"/>
                <a:gd name="T15" fmla="*/ 224 h 641"/>
                <a:gd name="T16" fmla="*/ 660 w 677"/>
                <a:gd name="T17" fmla="*/ 288 h 641"/>
                <a:gd name="T18" fmla="*/ 646 w 677"/>
                <a:gd name="T19" fmla="*/ 343 h 641"/>
                <a:gd name="T20" fmla="*/ 658 w 677"/>
                <a:gd name="T21" fmla="*/ 351 h 641"/>
                <a:gd name="T22" fmla="*/ 641 w 677"/>
                <a:gd name="T23" fmla="*/ 422 h 641"/>
                <a:gd name="T24" fmla="*/ 677 w 677"/>
                <a:gd name="T25" fmla="*/ 512 h 641"/>
                <a:gd name="T26" fmla="*/ 670 w 677"/>
                <a:gd name="T27" fmla="*/ 514 h 641"/>
                <a:gd name="T28" fmla="*/ 664 w 677"/>
                <a:gd name="T29" fmla="*/ 522 h 641"/>
                <a:gd name="T30" fmla="*/ 654 w 677"/>
                <a:gd name="T31" fmla="*/ 522 h 641"/>
                <a:gd name="T32" fmla="*/ 648 w 677"/>
                <a:gd name="T33" fmla="*/ 527 h 641"/>
                <a:gd name="T34" fmla="*/ 637 w 677"/>
                <a:gd name="T35" fmla="*/ 535 h 641"/>
                <a:gd name="T36" fmla="*/ 637 w 677"/>
                <a:gd name="T37" fmla="*/ 558 h 641"/>
                <a:gd name="T38" fmla="*/ 443 w 677"/>
                <a:gd name="T39" fmla="*/ 641 h 641"/>
                <a:gd name="T40" fmla="*/ 384 w 677"/>
                <a:gd name="T41" fmla="*/ 552 h 641"/>
                <a:gd name="T42" fmla="*/ 265 w 677"/>
                <a:gd name="T43" fmla="*/ 549 h 641"/>
                <a:gd name="T44" fmla="*/ 255 w 677"/>
                <a:gd name="T45" fmla="*/ 550 h 641"/>
                <a:gd name="T46" fmla="*/ 249 w 677"/>
                <a:gd name="T47" fmla="*/ 556 h 641"/>
                <a:gd name="T48" fmla="*/ 236 w 677"/>
                <a:gd name="T49" fmla="*/ 562 h 641"/>
                <a:gd name="T50" fmla="*/ 220 w 677"/>
                <a:gd name="T51" fmla="*/ 562 h 641"/>
                <a:gd name="T52" fmla="*/ 5 w 677"/>
                <a:gd name="T53" fmla="*/ 458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7" h="641">
                  <a:moveTo>
                    <a:pt x="5" y="458"/>
                  </a:moveTo>
                  <a:lnTo>
                    <a:pt x="53" y="383"/>
                  </a:lnTo>
                  <a:lnTo>
                    <a:pt x="17" y="280"/>
                  </a:lnTo>
                  <a:lnTo>
                    <a:pt x="50" y="155"/>
                  </a:lnTo>
                  <a:lnTo>
                    <a:pt x="0" y="98"/>
                  </a:lnTo>
                  <a:lnTo>
                    <a:pt x="88" y="0"/>
                  </a:lnTo>
                  <a:lnTo>
                    <a:pt x="403" y="266"/>
                  </a:lnTo>
                  <a:lnTo>
                    <a:pt x="593" y="224"/>
                  </a:lnTo>
                  <a:lnTo>
                    <a:pt x="660" y="288"/>
                  </a:lnTo>
                  <a:lnTo>
                    <a:pt x="646" y="343"/>
                  </a:lnTo>
                  <a:lnTo>
                    <a:pt x="658" y="351"/>
                  </a:lnTo>
                  <a:lnTo>
                    <a:pt x="641" y="422"/>
                  </a:lnTo>
                  <a:lnTo>
                    <a:pt x="677" y="512"/>
                  </a:lnTo>
                  <a:lnTo>
                    <a:pt x="670" y="514"/>
                  </a:lnTo>
                  <a:lnTo>
                    <a:pt x="664" y="522"/>
                  </a:lnTo>
                  <a:lnTo>
                    <a:pt x="654" y="522"/>
                  </a:lnTo>
                  <a:lnTo>
                    <a:pt x="648" y="527"/>
                  </a:lnTo>
                  <a:lnTo>
                    <a:pt x="637" y="535"/>
                  </a:lnTo>
                  <a:lnTo>
                    <a:pt x="637" y="558"/>
                  </a:lnTo>
                  <a:lnTo>
                    <a:pt x="443" y="641"/>
                  </a:lnTo>
                  <a:lnTo>
                    <a:pt x="384" y="552"/>
                  </a:lnTo>
                  <a:lnTo>
                    <a:pt x="265" y="549"/>
                  </a:lnTo>
                  <a:lnTo>
                    <a:pt x="255" y="550"/>
                  </a:lnTo>
                  <a:lnTo>
                    <a:pt x="249" y="556"/>
                  </a:lnTo>
                  <a:lnTo>
                    <a:pt x="236" y="562"/>
                  </a:lnTo>
                  <a:lnTo>
                    <a:pt x="220" y="562"/>
                  </a:lnTo>
                  <a:lnTo>
                    <a:pt x="5" y="458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6" name="Freeform 280"/>
            <p:cNvSpPr>
              <a:spLocks/>
            </p:cNvSpPr>
            <p:nvPr/>
          </p:nvSpPr>
          <p:spPr bwMode="auto">
            <a:xfrm>
              <a:off x="3238500" y="992188"/>
              <a:ext cx="735013" cy="868362"/>
            </a:xfrm>
            <a:custGeom>
              <a:avLst/>
              <a:gdLst>
                <a:gd name="T0" fmla="*/ 0 w 407"/>
                <a:gd name="T1" fmla="*/ 508 h 589"/>
                <a:gd name="T2" fmla="*/ 55 w 407"/>
                <a:gd name="T3" fmla="*/ 397 h 589"/>
                <a:gd name="T4" fmla="*/ 44 w 407"/>
                <a:gd name="T5" fmla="*/ 293 h 589"/>
                <a:gd name="T6" fmla="*/ 115 w 407"/>
                <a:gd name="T7" fmla="*/ 117 h 589"/>
                <a:gd name="T8" fmla="*/ 261 w 407"/>
                <a:gd name="T9" fmla="*/ 0 h 589"/>
                <a:gd name="T10" fmla="*/ 290 w 407"/>
                <a:gd name="T11" fmla="*/ 264 h 589"/>
                <a:gd name="T12" fmla="*/ 343 w 407"/>
                <a:gd name="T13" fmla="*/ 334 h 589"/>
                <a:gd name="T14" fmla="*/ 385 w 407"/>
                <a:gd name="T15" fmla="*/ 393 h 589"/>
                <a:gd name="T16" fmla="*/ 407 w 407"/>
                <a:gd name="T17" fmla="*/ 453 h 589"/>
                <a:gd name="T18" fmla="*/ 355 w 407"/>
                <a:gd name="T19" fmla="*/ 466 h 589"/>
                <a:gd name="T20" fmla="*/ 313 w 407"/>
                <a:gd name="T21" fmla="*/ 462 h 589"/>
                <a:gd name="T22" fmla="*/ 282 w 407"/>
                <a:gd name="T23" fmla="*/ 573 h 589"/>
                <a:gd name="T24" fmla="*/ 226 w 407"/>
                <a:gd name="T25" fmla="*/ 589 h 589"/>
                <a:gd name="T26" fmla="*/ 67 w 407"/>
                <a:gd name="T27" fmla="*/ 572 h 589"/>
                <a:gd name="T28" fmla="*/ 0 w 407"/>
                <a:gd name="T29" fmla="*/ 508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7" h="589">
                  <a:moveTo>
                    <a:pt x="0" y="508"/>
                  </a:moveTo>
                  <a:lnTo>
                    <a:pt x="55" y="397"/>
                  </a:lnTo>
                  <a:lnTo>
                    <a:pt x="44" y="293"/>
                  </a:lnTo>
                  <a:lnTo>
                    <a:pt x="115" y="117"/>
                  </a:lnTo>
                  <a:lnTo>
                    <a:pt x="261" y="0"/>
                  </a:lnTo>
                  <a:lnTo>
                    <a:pt x="290" y="264"/>
                  </a:lnTo>
                  <a:lnTo>
                    <a:pt x="343" y="334"/>
                  </a:lnTo>
                  <a:lnTo>
                    <a:pt x="385" y="393"/>
                  </a:lnTo>
                  <a:lnTo>
                    <a:pt x="407" y="453"/>
                  </a:lnTo>
                  <a:lnTo>
                    <a:pt x="355" y="466"/>
                  </a:lnTo>
                  <a:lnTo>
                    <a:pt x="313" y="462"/>
                  </a:lnTo>
                  <a:lnTo>
                    <a:pt x="282" y="573"/>
                  </a:lnTo>
                  <a:lnTo>
                    <a:pt x="226" y="589"/>
                  </a:lnTo>
                  <a:lnTo>
                    <a:pt x="67" y="572"/>
                  </a:lnTo>
                  <a:lnTo>
                    <a:pt x="0" y="508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7" name="Freeform 281"/>
            <p:cNvSpPr>
              <a:spLocks/>
            </p:cNvSpPr>
            <p:nvPr/>
          </p:nvSpPr>
          <p:spPr bwMode="auto">
            <a:xfrm>
              <a:off x="3324225" y="1835150"/>
              <a:ext cx="338138" cy="195263"/>
            </a:xfrm>
            <a:custGeom>
              <a:avLst/>
              <a:gdLst>
                <a:gd name="T0" fmla="*/ 0 w 188"/>
                <a:gd name="T1" fmla="*/ 134 h 134"/>
                <a:gd name="T2" fmla="*/ 55 w 188"/>
                <a:gd name="T3" fmla="*/ 134 h 134"/>
                <a:gd name="T4" fmla="*/ 117 w 188"/>
                <a:gd name="T5" fmla="*/ 119 h 134"/>
                <a:gd name="T6" fmla="*/ 134 w 188"/>
                <a:gd name="T7" fmla="*/ 113 h 134"/>
                <a:gd name="T8" fmla="*/ 130 w 188"/>
                <a:gd name="T9" fmla="*/ 90 h 134"/>
                <a:gd name="T10" fmla="*/ 188 w 188"/>
                <a:gd name="T11" fmla="*/ 76 h 134"/>
                <a:gd name="T12" fmla="*/ 178 w 188"/>
                <a:gd name="T13" fmla="*/ 17 h 134"/>
                <a:gd name="T14" fmla="*/ 19 w 188"/>
                <a:gd name="T15" fmla="*/ 0 h 134"/>
                <a:gd name="T16" fmla="*/ 5 w 188"/>
                <a:gd name="T17" fmla="*/ 55 h 134"/>
                <a:gd name="T18" fmla="*/ 17 w 188"/>
                <a:gd name="T19" fmla="*/ 63 h 134"/>
                <a:gd name="T20" fmla="*/ 0 w 188"/>
                <a:gd name="T2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8" h="134">
                  <a:moveTo>
                    <a:pt x="0" y="134"/>
                  </a:moveTo>
                  <a:lnTo>
                    <a:pt x="55" y="134"/>
                  </a:lnTo>
                  <a:lnTo>
                    <a:pt x="117" y="119"/>
                  </a:lnTo>
                  <a:lnTo>
                    <a:pt x="134" y="113"/>
                  </a:lnTo>
                  <a:lnTo>
                    <a:pt x="130" y="90"/>
                  </a:lnTo>
                  <a:lnTo>
                    <a:pt x="188" y="76"/>
                  </a:lnTo>
                  <a:lnTo>
                    <a:pt x="178" y="17"/>
                  </a:lnTo>
                  <a:lnTo>
                    <a:pt x="19" y="0"/>
                  </a:ln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8" name="Freeform 282"/>
            <p:cNvSpPr>
              <a:spLocks/>
            </p:cNvSpPr>
            <p:nvPr/>
          </p:nvSpPr>
          <p:spPr bwMode="auto">
            <a:xfrm>
              <a:off x="3324225" y="1835150"/>
              <a:ext cx="338138" cy="195263"/>
            </a:xfrm>
            <a:custGeom>
              <a:avLst/>
              <a:gdLst>
                <a:gd name="T0" fmla="*/ 0 w 188"/>
                <a:gd name="T1" fmla="*/ 134 h 134"/>
                <a:gd name="T2" fmla="*/ 55 w 188"/>
                <a:gd name="T3" fmla="*/ 134 h 134"/>
                <a:gd name="T4" fmla="*/ 117 w 188"/>
                <a:gd name="T5" fmla="*/ 119 h 134"/>
                <a:gd name="T6" fmla="*/ 134 w 188"/>
                <a:gd name="T7" fmla="*/ 113 h 134"/>
                <a:gd name="T8" fmla="*/ 130 w 188"/>
                <a:gd name="T9" fmla="*/ 90 h 134"/>
                <a:gd name="T10" fmla="*/ 188 w 188"/>
                <a:gd name="T11" fmla="*/ 76 h 134"/>
                <a:gd name="T12" fmla="*/ 178 w 188"/>
                <a:gd name="T13" fmla="*/ 17 h 134"/>
                <a:gd name="T14" fmla="*/ 19 w 188"/>
                <a:gd name="T15" fmla="*/ 0 h 134"/>
                <a:gd name="T16" fmla="*/ 5 w 188"/>
                <a:gd name="T17" fmla="*/ 55 h 134"/>
                <a:gd name="T18" fmla="*/ 17 w 188"/>
                <a:gd name="T19" fmla="*/ 63 h 134"/>
                <a:gd name="T20" fmla="*/ 0 w 188"/>
                <a:gd name="T2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8" h="134">
                  <a:moveTo>
                    <a:pt x="0" y="134"/>
                  </a:moveTo>
                  <a:lnTo>
                    <a:pt x="55" y="134"/>
                  </a:lnTo>
                  <a:lnTo>
                    <a:pt x="117" y="119"/>
                  </a:lnTo>
                  <a:lnTo>
                    <a:pt x="134" y="113"/>
                  </a:lnTo>
                  <a:lnTo>
                    <a:pt x="130" y="90"/>
                  </a:lnTo>
                  <a:lnTo>
                    <a:pt x="188" y="76"/>
                  </a:lnTo>
                  <a:lnTo>
                    <a:pt x="178" y="17"/>
                  </a:lnTo>
                  <a:lnTo>
                    <a:pt x="19" y="0"/>
                  </a:ln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</a:path>
              </a:pathLst>
            </a:custGeom>
            <a:solidFill>
              <a:schemeClr val="bg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9" name="Freeform 283"/>
            <p:cNvSpPr>
              <a:spLocks/>
            </p:cNvSpPr>
            <p:nvPr/>
          </p:nvSpPr>
          <p:spPr bwMode="auto">
            <a:xfrm>
              <a:off x="3484563" y="1662113"/>
              <a:ext cx="577850" cy="1090612"/>
            </a:xfrm>
            <a:custGeom>
              <a:avLst/>
              <a:gdLst>
                <a:gd name="T0" fmla="*/ 320 w 320"/>
                <a:gd name="T1" fmla="*/ 740 h 740"/>
                <a:gd name="T2" fmla="*/ 295 w 320"/>
                <a:gd name="T3" fmla="*/ 692 h 740"/>
                <a:gd name="T4" fmla="*/ 292 w 320"/>
                <a:gd name="T5" fmla="*/ 652 h 740"/>
                <a:gd name="T6" fmla="*/ 294 w 320"/>
                <a:gd name="T7" fmla="*/ 598 h 740"/>
                <a:gd name="T8" fmla="*/ 292 w 320"/>
                <a:gd name="T9" fmla="*/ 535 h 740"/>
                <a:gd name="T10" fmla="*/ 299 w 320"/>
                <a:gd name="T11" fmla="*/ 439 h 740"/>
                <a:gd name="T12" fmla="*/ 311 w 320"/>
                <a:gd name="T13" fmla="*/ 399 h 740"/>
                <a:gd name="T14" fmla="*/ 288 w 320"/>
                <a:gd name="T15" fmla="*/ 332 h 740"/>
                <a:gd name="T16" fmla="*/ 292 w 320"/>
                <a:gd name="T17" fmla="*/ 268 h 740"/>
                <a:gd name="T18" fmla="*/ 303 w 320"/>
                <a:gd name="T19" fmla="*/ 222 h 740"/>
                <a:gd name="T20" fmla="*/ 315 w 320"/>
                <a:gd name="T21" fmla="*/ 165 h 740"/>
                <a:gd name="T22" fmla="*/ 292 w 320"/>
                <a:gd name="T23" fmla="*/ 113 h 740"/>
                <a:gd name="T24" fmla="*/ 271 w 320"/>
                <a:gd name="T25" fmla="*/ 67 h 740"/>
                <a:gd name="T26" fmla="*/ 269 w 320"/>
                <a:gd name="T27" fmla="*/ 0 h 740"/>
                <a:gd name="T28" fmla="*/ 217 w 320"/>
                <a:gd name="T29" fmla="*/ 13 h 740"/>
                <a:gd name="T30" fmla="*/ 175 w 320"/>
                <a:gd name="T31" fmla="*/ 9 h 740"/>
                <a:gd name="T32" fmla="*/ 144 w 320"/>
                <a:gd name="T33" fmla="*/ 120 h 740"/>
                <a:gd name="T34" fmla="*/ 88 w 320"/>
                <a:gd name="T35" fmla="*/ 136 h 740"/>
                <a:gd name="T36" fmla="*/ 98 w 320"/>
                <a:gd name="T37" fmla="*/ 195 h 740"/>
                <a:gd name="T38" fmla="*/ 40 w 320"/>
                <a:gd name="T39" fmla="*/ 209 h 740"/>
                <a:gd name="T40" fmla="*/ 44 w 320"/>
                <a:gd name="T41" fmla="*/ 232 h 740"/>
                <a:gd name="T42" fmla="*/ 27 w 320"/>
                <a:gd name="T43" fmla="*/ 238 h 740"/>
                <a:gd name="T44" fmla="*/ 33 w 320"/>
                <a:gd name="T45" fmla="*/ 322 h 740"/>
                <a:gd name="T46" fmla="*/ 0 w 320"/>
                <a:gd name="T47" fmla="*/ 330 h 740"/>
                <a:gd name="T48" fmla="*/ 11 w 320"/>
                <a:gd name="T49" fmla="*/ 393 h 740"/>
                <a:gd name="T50" fmla="*/ 104 w 320"/>
                <a:gd name="T51" fmla="*/ 439 h 740"/>
                <a:gd name="T52" fmla="*/ 127 w 320"/>
                <a:gd name="T53" fmla="*/ 573 h 740"/>
                <a:gd name="T54" fmla="*/ 88 w 320"/>
                <a:gd name="T55" fmla="*/ 614 h 740"/>
                <a:gd name="T56" fmla="*/ 146 w 320"/>
                <a:gd name="T57" fmla="*/ 715 h 740"/>
                <a:gd name="T58" fmla="*/ 244 w 320"/>
                <a:gd name="T59" fmla="*/ 729 h 740"/>
                <a:gd name="T60" fmla="*/ 320 w 320"/>
                <a:gd name="T61" fmla="*/ 740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20" h="740">
                  <a:moveTo>
                    <a:pt x="320" y="740"/>
                  </a:moveTo>
                  <a:lnTo>
                    <a:pt x="295" y="692"/>
                  </a:lnTo>
                  <a:lnTo>
                    <a:pt x="292" y="652"/>
                  </a:lnTo>
                  <a:lnTo>
                    <a:pt x="294" y="598"/>
                  </a:lnTo>
                  <a:lnTo>
                    <a:pt x="292" y="535"/>
                  </a:lnTo>
                  <a:lnTo>
                    <a:pt x="299" y="439"/>
                  </a:lnTo>
                  <a:lnTo>
                    <a:pt x="311" y="399"/>
                  </a:lnTo>
                  <a:lnTo>
                    <a:pt x="288" y="332"/>
                  </a:lnTo>
                  <a:lnTo>
                    <a:pt x="292" y="268"/>
                  </a:lnTo>
                  <a:lnTo>
                    <a:pt x="303" y="222"/>
                  </a:lnTo>
                  <a:lnTo>
                    <a:pt x="315" y="165"/>
                  </a:lnTo>
                  <a:lnTo>
                    <a:pt x="292" y="113"/>
                  </a:lnTo>
                  <a:lnTo>
                    <a:pt x="271" y="67"/>
                  </a:lnTo>
                  <a:lnTo>
                    <a:pt x="269" y="0"/>
                  </a:lnTo>
                  <a:lnTo>
                    <a:pt x="217" y="13"/>
                  </a:lnTo>
                  <a:lnTo>
                    <a:pt x="175" y="9"/>
                  </a:lnTo>
                  <a:lnTo>
                    <a:pt x="144" y="120"/>
                  </a:lnTo>
                  <a:lnTo>
                    <a:pt x="88" y="136"/>
                  </a:lnTo>
                  <a:lnTo>
                    <a:pt x="98" y="195"/>
                  </a:lnTo>
                  <a:lnTo>
                    <a:pt x="40" y="209"/>
                  </a:lnTo>
                  <a:lnTo>
                    <a:pt x="44" y="232"/>
                  </a:lnTo>
                  <a:lnTo>
                    <a:pt x="27" y="238"/>
                  </a:lnTo>
                  <a:lnTo>
                    <a:pt x="33" y="322"/>
                  </a:lnTo>
                  <a:lnTo>
                    <a:pt x="0" y="330"/>
                  </a:lnTo>
                  <a:lnTo>
                    <a:pt x="11" y="393"/>
                  </a:lnTo>
                  <a:lnTo>
                    <a:pt x="104" y="439"/>
                  </a:lnTo>
                  <a:lnTo>
                    <a:pt x="127" y="573"/>
                  </a:lnTo>
                  <a:lnTo>
                    <a:pt x="88" y="614"/>
                  </a:lnTo>
                  <a:lnTo>
                    <a:pt x="146" y="715"/>
                  </a:lnTo>
                  <a:lnTo>
                    <a:pt x="244" y="729"/>
                  </a:lnTo>
                  <a:lnTo>
                    <a:pt x="320" y="74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0" name="Freeform 284"/>
            <p:cNvSpPr>
              <a:spLocks/>
            </p:cNvSpPr>
            <p:nvPr/>
          </p:nvSpPr>
          <p:spPr bwMode="auto">
            <a:xfrm>
              <a:off x="3768725" y="2692400"/>
              <a:ext cx="1476375" cy="1346200"/>
            </a:xfrm>
            <a:custGeom>
              <a:avLst/>
              <a:gdLst>
                <a:gd name="T0" fmla="*/ 190 w 818"/>
                <a:gd name="T1" fmla="*/ 856 h 915"/>
                <a:gd name="T2" fmla="*/ 398 w 818"/>
                <a:gd name="T3" fmla="*/ 844 h 915"/>
                <a:gd name="T4" fmla="*/ 392 w 818"/>
                <a:gd name="T5" fmla="*/ 869 h 915"/>
                <a:gd name="T6" fmla="*/ 403 w 818"/>
                <a:gd name="T7" fmla="*/ 889 h 915"/>
                <a:gd name="T8" fmla="*/ 426 w 818"/>
                <a:gd name="T9" fmla="*/ 892 h 915"/>
                <a:gd name="T10" fmla="*/ 449 w 818"/>
                <a:gd name="T11" fmla="*/ 889 h 915"/>
                <a:gd name="T12" fmla="*/ 461 w 818"/>
                <a:gd name="T13" fmla="*/ 894 h 915"/>
                <a:gd name="T14" fmla="*/ 472 w 818"/>
                <a:gd name="T15" fmla="*/ 889 h 915"/>
                <a:gd name="T16" fmla="*/ 586 w 818"/>
                <a:gd name="T17" fmla="*/ 868 h 915"/>
                <a:gd name="T18" fmla="*/ 701 w 818"/>
                <a:gd name="T19" fmla="*/ 831 h 915"/>
                <a:gd name="T20" fmla="*/ 743 w 818"/>
                <a:gd name="T21" fmla="*/ 591 h 915"/>
                <a:gd name="T22" fmla="*/ 699 w 818"/>
                <a:gd name="T23" fmla="*/ 568 h 915"/>
                <a:gd name="T24" fmla="*/ 659 w 818"/>
                <a:gd name="T25" fmla="*/ 486 h 915"/>
                <a:gd name="T26" fmla="*/ 710 w 818"/>
                <a:gd name="T27" fmla="*/ 438 h 915"/>
                <a:gd name="T28" fmla="*/ 789 w 818"/>
                <a:gd name="T29" fmla="*/ 347 h 915"/>
                <a:gd name="T30" fmla="*/ 812 w 818"/>
                <a:gd name="T31" fmla="*/ 280 h 915"/>
                <a:gd name="T32" fmla="*/ 737 w 818"/>
                <a:gd name="T33" fmla="*/ 215 h 915"/>
                <a:gd name="T34" fmla="*/ 691 w 818"/>
                <a:gd name="T35" fmla="*/ 136 h 915"/>
                <a:gd name="T36" fmla="*/ 643 w 818"/>
                <a:gd name="T37" fmla="*/ 119 h 915"/>
                <a:gd name="T38" fmla="*/ 641 w 818"/>
                <a:gd name="T39" fmla="*/ 121 h 915"/>
                <a:gd name="T40" fmla="*/ 638 w 818"/>
                <a:gd name="T41" fmla="*/ 123 h 915"/>
                <a:gd name="T42" fmla="*/ 634 w 818"/>
                <a:gd name="T43" fmla="*/ 123 h 915"/>
                <a:gd name="T44" fmla="*/ 632 w 818"/>
                <a:gd name="T45" fmla="*/ 125 h 915"/>
                <a:gd name="T46" fmla="*/ 628 w 818"/>
                <a:gd name="T47" fmla="*/ 127 h 915"/>
                <a:gd name="T48" fmla="*/ 624 w 818"/>
                <a:gd name="T49" fmla="*/ 127 h 915"/>
                <a:gd name="T50" fmla="*/ 620 w 818"/>
                <a:gd name="T51" fmla="*/ 129 h 915"/>
                <a:gd name="T52" fmla="*/ 618 w 818"/>
                <a:gd name="T53" fmla="*/ 131 h 915"/>
                <a:gd name="T54" fmla="*/ 615 w 818"/>
                <a:gd name="T55" fmla="*/ 131 h 915"/>
                <a:gd name="T56" fmla="*/ 611 w 818"/>
                <a:gd name="T57" fmla="*/ 131 h 915"/>
                <a:gd name="T58" fmla="*/ 580 w 818"/>
                <a:gd name="T59" fmla="*/ 106 h 915"/>
                <a:gd name="T60" fmla="*/ 603 w 818"/>
                <a:gd name="T61" fmla="*/ 0 h 915"/>
                <a:gd name="T62" fmla="*/ 298 w 818"/>
                <a:gd name="T63" fmla="*/ 31 h 915"/>
                <a:gd name="T64" fmla="*/ 294 w 818"/>
                <a:gd name="T65" fmla="*/ 79 h 915"/>
                <a:gd name="T66" fmla="*/ 244 w 818"/>
                <a:gd name="T67" fmla="*/ 77 h 915"/>
                <a:gd name="T68" fmla="*/ 175 w 818"/>
                <a:gd name="T69" fmla="*/ 60 h 915"/>
                <a:gd name="T70" fmla="*/ 89 w 818"/>
                <a:gd name="T71" fmla="*/ 31 h 915"/>
                <a:gd name="T72" fmla="*/ 73 w 818"/>
                <a:gd name="T73" fmla="*/ 438 h 915"/>
                <a:gd name="T74" fmla="*/ 29 w 818"/>
                <a:gd name="T75" fmla="*/ 630 h 915"/>
                <a:gd name="T76" fmla="*/ 8 w 818"/>
                <a:gd name="T77" fmla="*/ 739 h 915"/>
                <a:gd name="T78" fmla="*/ 114 w 818"/>
                <a:gd name="T79" fmla="*/ 852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18" h="915">
                  <a:moveTo>
                    <a:pt x="114" y="852"/>
                  </a:moveTo>
                  <a:lnTo>
                    <a:pt x="190" y="856"/>
                  </a:lnTo>
                  <a:lnTo>
                    <a:pt x="267" y="915"/>
                  </a:lnTo>
                  <a:lnTo>
                    <a:pt x="398" y="844"/>
                  </a:lnTo>
                  <a:lnTo>
                    <a:pt x="401" y="848"/>
                  </a:lnTo>
                  <a:lnTo>
                    <a:pt x="392" y="869"/>
                  </a:lnTo>
                  <a:lnTo>
                    <a:pt x="392" y="881"/>
                  </a:lnTo>
                  <a:lnTo>
                    <a:pt x="403" y="889"/>
                  </a:lnTo>
                  <a:lnTo>
                    <a:pt x="415" y="894"/>
                  </a:lnTo>
                  <a:lnTo>
                    <a:pt x="426" y="892"/>
                  </a:lnTo>
                  <a:lnTo>
                    <a:pt x="440" y="885"/>
                  </a:lnTo>
                  <a:lnTo>
                    <a:pt x="449" y="889"/>
                  </a:lnTo>
                  <a:lnTo>
                    <a:pt x="453" y="894"/>
                  </a:lnTo>
                  <a:lnTo>
                    <a:pt x="461" y="894"/>
                  </a:lnTo>
                  <a:lnTo>
                    <a:pt x="467" y="889"/>
                  </a:lnTo>
                  <a:lnTo>
                    <a:pt x="472" y="889"/>
                  </a:lnTo>
                  <a:lnTo>
                    <a:pt x="478" y="887"/>
                  </a:lnTo>
                  <a:lnTo>
                    <a:pt x="586" y="868"/>
                  </a:lnTo>
                  <a:lnTo>
                    <a:pt x="609" y="887"/>
                  </a:lnTo>
                  <a:lnTo>
                    <a:pt x="701" y="831"/>
                  </a:lnTo>
                  <a:lnTo>
                    <a:pt x="693" y="660"/>
                  </a:lnTo>
                  <a:lnTo>
                    <a:pt x="743" y="591"/>
                  </a:lnTo>
                  <a:lnTo>
                    <a:pt x="734" y="587"/>
                  </a:lnTo>
                  <a:lnTo>
                    <a:pt x="699" y="568"/>
                  </a:lnTo>
                  <a:lnTo>
                    <a:pt x="680" y="524"/>
                  </a:lnTo>
                  <a:lnTo>
                    <a:pt x="659" y="486"/>
                  </a:lnTo>
                  <a:lnTo>
                    <a:pt x="659" y="472"/>
                  </a:lnTo>
                  <a:lnTo>
                    <a:pt x="710" y="438"/>
                  </a:lnTo>
                  <a:lnTo>
                    <a:pt x="747" y="399"/>
                  </a:lnTo>
                  <a:lnTo>
                    <a:pt x="789" y="347"/>
                  </a:lnTo>
                  <a:lnTo>
                    <a:pt x="818" y="299"/>
                  </a:lnTo>
                  <a:lnTo>
                    <a:pt x="812" y="280"/>
                  </a:lnTo>
                  <a:lnTo>
                    <a:pt x="776" y="250"/>
                  </a:lnTo>
                  <a:lnTo>
                    <a:pt x="737" y="215"/>
                  </a:lnTo>
                  <a:lnTo>
                    <a:pt x="709" y="173"/>
                  </a:lnTo>
                  <a:lnTo>
                    <a:pt x="691" y="136"/>
                  </a:lnTo>
                  <a:lnTo>
                    <a:pt x="680" y="111"/>
                  </a:lnTo>
                  <a:lnTo>
                    <a:pt x="643" y="119"/>
                  </a:lnTo>
                  <a:lnTo>
                    <a:pt x="641" y="119"/>
                  </a:lnTo>
                  <a:lnTo>
                    <a:pt x="641" y="121"/>
                  </a:lnTo>
                  <a:lnTo>
                    <a:pt x="639" y="121"/>
                  </a:lnTo>
                  <a:lnTo>
                    <a:pt x="638" y="123"/>
                  </a:lnTo>
                  <a:lnTo>
                    <a:pt x="636" y="123"/>
                  </a:lnTo>
                  <a:lnTo>
                    <a:pt x="634" y="123"/>
                  </a:lnTo>
                  <a:lnTo>
                    <a:pt x="634" y="125"/>
                  </a:lnTo>
                  <a:lnTo>
                    <a:pt x="632" y="125"/>
                  </a:lnTo>
                  <a:lnTo>
                    <a:pt x="630" y="125"/>
                  </a:lnTo>
                  <a:lnTo>
                    <a:pt x="628" y="127"/>
                  </a:lnTo>
                  <a:lnTo>
                    <a:pt x="626" y="127"/>
                  </a:lnTo>
                  <a:lnTo>
                    <a:pt x="624" y="127"/>
                  </a:lnTo>
                  <a:lnTo>
                    <a:pt x="622" y="129"/>
                  </a:lnTo>
                  <a:lnTo>
                    <a:pt x="620" y="129"/>
                  </a:lnTo>
                  <a:lnTo>
                    <a:pt x="618" y="129"/>
                  </a:lnTo>
                  <a:lnTo>
                    <a:pt x="618" y="131"/>
                  </a:lnTo>
                  <a:lnTo>
                    <a:pt x="616" y="131"/>
                  </a:lnTo>
                  <a:lnTo>
                    <a:pt x="615" y="131"/>
                  </a:lnTo>
                  <a:lnTo>
                    <a:pt x="613" y="131"/>
                  </a:lnTo>
                  <a:lnTo>
                    <a:pt x="611" y="131"/>
                  </a:lnTo>
                  <a:lnTo>
                    <a:pt x="580" y="136"/>
                  </a:lnTo>
                  <a:lnTo>
                    <a:pt x="580" y="106"/>
                  </a:lnTo>
                  <a:lnTo>
                    <a:pt x="590" y="58"/>
                  </a:lnTo>
                  <a:lnTo>
                    <a:pt x="603" y="0"/>
                  </a:lnTo>
                  <a:lnTo>
                    <a:pt x="313" y="6"/>
                  </a:lnTo>
                  <a:lnTo>
                    <a:pt x="298" y="31"/>
                  </a:lnTo>
                  <a:lnTo>
                    <a:pt x="292" y="54"/>
                  </a:lnTo>
                  <a:lnTo>
                    <a:pt x="294" y="79"/>
                  </a:lnTo>
                  <a:lnTo>
                    <a:pt x="267" y="75"/>
                  </a:lnTo>
                  <a:lnTo>
                    <a:pt x="244" y="77"/>
                  </a:lnTo>
                  <a:lnTo>
                    <a:pt x="213" y="85"/>
                  </a:lnTo>
                  <a:lnTo>
                    <a:pt x="175" y="60"/>
                  </a:lnTo>
                  <a:lnTo>
                    <a:pt x="165" y="42"/>
                  </a:lnTo>
                  <a:lnTo>
                    <a:pt x="89" y="31"/>
                  </a:lnTo>
                  <a:lnTo>
                    <a:pt x="185" y="376"/>
                  </a:lnTo>
                  <a:lnTo>
                    <a:pt x="73" y="438"/>
                  </a:lnTo>
                  <a:lnTo>
                    <a:pt x="12" y="518"/>
                  </a:lnTo>
                  <a:lnTo>
                    <a:pt x="29" y="630"/>
                  </a:lnTo>
                  <a:lnTo>
                    <a:pt x="0" y="647"/>
                  </a:lnTo>
                  <a:lnTo>
                    <a:pt x="8" y="739"/>
                  </a:lnTo>
                  <a:lnTo>
                    <a:pt x="69" y="848"/>
                  </a:lnTo>
                  <a:lnTo>
                    <a:pt x="114" y="852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1" name="Freeform 285"/>
            <p:cNvSpPr>
              <a:spLocks/>
            </p:cNvSpPr>
            <p:nvPr/>
          </p:nvSpPr>
          <p:spPr bwMode="auto">
            <a:xfrm>
              <a:off x="3421063" y="3224213"/>
              <a:ext cx="477837" cy="417512"/>
            </a:xfrm>
            <a:custGeom>
              <a:avLst/>
              <a:gdLst>
                <a:gd name="T0" fmla="*/ 265 w 265"/>
                <a:gd name="T1" fmla="*/ 77 h 284"/>
                <a:gd name="T2" fmla="*/ 148 w 265"/>
                <a:gd name="T3" fmla="*/ 0 h 284"/>
                <a:gd name="T4" fmla="*/ 127 w 265"/>
                <a:gd name="T5" fmla="*/ 90 h 284"/>
                <a:gd name="T6" fmla="*/ 91 w 265"/>
                <a:gd name="T7" fmla="*/ 134 h 284"/>
                <a:gd name="T8" fmla="*/ 89 w 265"/>
                <a:gd name="T9" fmla="*/ 205 h 284"/>
                <a:gd name="T10" fmla="*/ 71 w 265"/>
                <a:gd name="T11" fmla="*/ 207 h 284"/>
                <a:gd name="T12" fmla="*/ 45 w 265"/>
                <a:gd name="T13" fmla="*/ 217 h 284"/>
                <a:gd name="T14" fmla="*/ 31 w 265"/>
                <a:gd name="T15" fmla="*/ 224 h 284"/>
                <a:gd name="T16" fmla="*/ 20 w 265"/>
                <a:gd name="T17" fmla="*/ 242 h 284"/>
                <a:gd name="T18" fmla="*/ 16 w 265"/>
                <a:gd name="T19" fmla="*/ 251 h 284"/>
                <a:gd name="T20" fmla="*/ 6 w 265"/>
                <a:gd name="T21" fmla="*/ 272 h 284"/>
                <a:gd name="T22" fmla="*/ 0 w 265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5" h="284">
                  <a:moveTo>
                    <a:pt x="265" y="77"/>
                  </a:moveTo>
                  <a:lnTo>
                    <a:pt x="148" y="0"/>
                  </a:lnTo>
                  <a:lnTo>
                    <a:pt x="127" y="90"/>
                  </a:lnTo>
                  <a:lnTo>
                    <a:pt x="91" y="134"/>
                  </a:lnTo>
                  <a:lnTo>
                    <a:pt x="89" y="205"/>
                  </a:lnTo>
                  <a:lnTo>
                    <a:pt x="71" y="207"/>
                  </a:lnTo>
                  <a:lnTo>
                    <a:pt x="45" y="217"/>
                  </a:lnTo>
                  <a:lnTo>
                    <a:pt x="31" y="224"/>
                  </a:lnTo>
                  <a:lnTo>
                    <a:pt x="20" y="242"/>
                  </a:lnTo>
                  <a:lnTo>
                    <a:pt x="16" y="251"/>
                  </a:lnTo>
                  <a:lnTo>
                    <a:pt x="6" y="272"/>
                  </a:lnTo>
                  <a:lnTo>
                    <a:pt x="0" y="28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2" name="Freeform 286"/>
            <p:cNvSpPr>
              <a:spLocks/>
            </p:cNvSpPr>
            <p:nvPr/>
          </p:nvSpPr>
          <p:spPr bwMode="auto">
            <a:xfrm>
              <a:off x="3267075" y="3414713"/>
              <a:ext cx="153988" cy="227012"/>
            </a:xfrm>
            <a:custGeom>
              <a:avLst/>
              <a:gdLst>
                <a:gd name="T0" fmla="*/ 86 w 86"/>
                <a:gd name="T1" fmla="*/ 156 h 156"/>
                <a:gd name="T2" fmla="*/ 50 w 86"/>
                <a:gd name="T3" fmla="*/ 135 h 156"/>
                <a:gd name="T4" fmla="*/ 67 w 86"/>
                <a:gd name="T5" fmla="*/ 87 h 156"/>
                <a:gd name="T6" fmla="*/ 46 w 86"/>
                <a:gd name="T7" fmla="*/ 18 h 156"/>
                <a:gd name="T8" fmla="*/ 0 w 86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6">
                  <a:moveTo>
                    <a:pt x="86" y="156"/>
                  </a:moveTo>
                  <a:lnTo>
                    <a:pt x="50" y="135"/>
                  </a:lnTo>
                  <a:lnTo>
                    <a:pt x="67" y="87"/>
                  </a:lnTo>
                  <a:lnTo>
                    <a:pt x="46" y="18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3" name="Freeform 287"/>
            <p:cNvSpPr>
              <a:spLocks/>
            </p:cNvSpPr>
            <p:nvPr/>
          </p:nvSpPr>
          <p:spPr bwMode="auto">
            <a:xfrm>
              <a:off x="3163888" y="3159125"/>
              <a:ext cx="139700" cy="255588"/>
            </a:xfrm>
            <a:custGeom>
              <a:avLst/>
              <a:gdLst>
                <a:gd name="T0" fmla="*/ 54 w 77"/>
                <a:gd name="T1" fmla="*/ 170 h 170"/>
                <a:gd name="T2" fmla="*/ 77 w 77"/>
                <a:gd name="T3" fmla="*/ 50 h 170"/>
                <a:gd name="T4" fmla="*/ 0 w 77"/>
                <a:gd name="T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170">
                  <a:moveTo>
                    <a:pt x="54" y="170"/>
                  </a:moveTo>
                  <a:lnTo>
                    <a:pt x="77" y="5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4" name="Freeform 288"/>
            <p:cNvSpPr>
              <a:spLocks/>
            </p:cNvSpPr>
            <p:nvPr/>
          </p:nvSpPr>
          <p:spPr bwMode="auto">
            <a:xfrm>
              <a:off x="2960688" y="2355850"/>
              <a:ext cx="309562" cy="803275"/>
            </a:xfrm>
            <a:custGeom>
              <a:avLst/>
              <a:gdLst>
                <a:gd name="T0" fmla="*/ 115 w 173"/>
                <a:gd name="T1" fmla="*/ 545 h 545"/>
                <a:gd name="T2" fmla="*/ 173 w 173"/>
                <a:gd name="T3" fmla="*/ 456 h 545"/>
                <a:gd name="T4" fmla="*/ 115 w 173"/>
                <a:gd name="T5" fmla="*/ 357 h 545"/>
                <a:gd name="T6" fmla="*/ 110 w 173"/>
                <a:gd name="T7" fmla="*/ 84 h 545"/>
                <a:gd name="T8" fmla="*/ 0 w 173"/>
                <a:gd name="T9" fmla="*/ 51 h 545"/>
                <a:gd name="T10" fmla="*/ 4 w 173"/>
                <a:gd name="T11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" h="545">
                  <a:moveTo>
                    <a:pt x="115" y="545"/>
                  </a:moveTo>
                  <a:lnTo>
                    <a:pt x="173" y="456"/>
                  </a:lnTo>
                  <a:lnTo>
                    <a:pt x="115" y="357"/>
                  </a:lnTo>
                  <a:lnTo>
                    <a:pt x="110" y="84"/>
                  </a:lnTo>
                  <a:lnTo>
                    <a:pt x="0" y="51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6" name="Freeform 290"/>
            <p:cNvSpPr>
              <a:spLocks/>
            </p:cNvSpPr>
            <p:nvPr/>
          </p:nvSpPr>
          <p:spPr bwMode="auto">
            <a:xfrm>
              <a:off x="3324225" y="2011363"/>
              <a:ext cx="206375" cy="19050"/>
            </a:xfrm>
            <a:custGeom>
              <a:avLst/>
              <a:gdLst>
                <a:gd name="T0" fmla="*/ 0 w 117"/>
                <a:gd name="T1" fmla="*/ 15 h 15"/>
                <a:gd name="T2" fmla="*/ 55 w 117"/>
                <a:gd name="T3" fmla="*/ 15 h 15"/>
                <a:gd name="T4" fmla="*/ 117 w 117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15">
                  <a:moveTo>
                    <a:pt x="0" y="15"/>
                  </a:moveTo>
                  <a:lnTo>
                    <a:pt x="55" y="15"/>
                  </a:lnTo>
                  <a:lnTo>
                    <a:pt x="117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7" name="Freeform 291"/>
            <p:cNvSpPr>
              <a:spLocks/>
            </p:cNvSpPr>
            <p:nvPr/>
          </p:nvSpPr>
          <p:spPr bwMode="auto">
            <a:xfrm>
              <a:off x="3898900" y="2733675"/>
              <a:ext cx="204788" cy="601663"/>
            </a:xfrm>
            <a:custGeom>
              <a:avLst/>
              <a:gdLst>
                <a:gd name="T0" fmla="*/ 0 w 112"/>
                <a:gd name="T1" fmla="*/ 407 h 407"/>
                <a:gd name="T2" fmla="*/ 112 w 112"/>
                <a:gd name="T3" fmla="*/ 345 h 407"/>
                <a:gd name="T4" fmla="*/ 16 w 112"/>
                <a:gd name="T5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" h="407">
                  <a:moveTo>
                    <a:pt x="0" y="407"/>
                  </a:moveTo>
                  <a:lnTo>
                    <a:pt x="112" y="345"/>
                  </a:lnTo>
                  <a:lnTo>
                    <a:pt x="16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9" name="Freeform 293"/>
            <p:cNvSpPr>
              <a:spLocks/>
            </p:cNvSpPr>
            <p:nvPr/>
          </p:nvSpPr>
          <p:spPr bwMode="auto">
            <a:xfrm>
              <a:off x="2960688" y="2011363"/>
              <a:ext cx="1143000" cy="1630362"/>
            </a:xfrm>
            <a:custGeom>
              <a:avLst/>
              <a:gdLst>
                <a:gd name="T0" fmla="*/ 255 w 632"/>
                <a:gd name="T1" fmla="*/ 1105 h 1105"/>
                <a:gd name="T2" fmla="*/ 261 w 632"/>
                <a:gd name="T3" fmla="*/ 1093 h 1105"/>
                <a:gd name="T4" fmla="*/ 271 w 632"/>
                <a:gd name="T5" fmla="*/ 1072 h 1105"/>
                <a:gd name="T6" fmla="*/ 275 w 632"/>
                <a:gd name="T7" fmla="*/ 1063 h 1105"/>
                <a:gd name="T8" fmla="*/ 286 w 632"/>
                <a:gd name="T9" fmla="*/ 1045 h 1105"/>
                <a:gd name="T10" fmla="*/ 300 w 632"/>
                <a:gd name="T11" fmla="*/ 1038 h 1105"/>
                <a:gd name="T12" fmla="*/ 326 w 632"/>
                <a:gd name="T13" fmla="*/ 1028 h 1105"/>
                <a:gd name="T14" fmla="*/ 344 w 632"/>
                <a:gd name="T15" fmla="*/ 1026 h 1105"/>
                <a:gd name="T16" fmla="*/ 346 w 632"/>
                <a:gd name="T17" fmla="*/ 955 h 1105"/>
                <a:gd name="T18" fmla="*/ 382 w 632"/>
                <a:gd name="T19" fmla="*/ 911 h 1105"/>
                <a:gd name="T20" fmla="*/ 403 w 632"/>
                <a:gd name="T21" fmla="*/ 821 h 1105"/>
                <a:gd name="T22" fmla="*/ 520 w 632"/>
                <a:gd name="T23" fmla="*/ 898 h 1105"/>
                <a:gd name="T24" fmla="*/ 632 w 632"/>
                <a:gd name="T25" fmla="*/ 836 h 1105"/>
                <a:gd name="T26" fmla="*/ 536 w 632"/>
                <a:gd name="T27" fmla="*/ 491 h 1105"/>
                <a:gd name="T28" fmla="*/ 438 w 632"/>
                <a:gd name="T29" fmla="*/ 477 h 1105"/>
                <a:gd name="T30" fmla="*/ 380 w 632"/>
                <a:gd name="T31" fmla="*/ 376 h 1105"/>
                <a:gd name="T32" fmla="*/ 419 w 632"/>
                <a:gd name="T33" fmla="*/ 335 h 1105"/>
                <a:gd name="T34" fmla="*/ 396 w 632"/>
                <a:gd name="T35" fmla="*/ 201 h 1105"/>
                <a:gd name="T36" fmla="*/ 303 w 632"/>
                <a:gd name="T37" fmla="*/ 155 h 1105"/>
                <a:gd name="T38" fmla="*/ 292 w 632"/>
                <a:gd name="T39" fmla="*/ 92 h 1105"/>
                <a:gd name="T40" fmla="*/ 325 w 632"/>
                <a:gd name="T41" fmla="*/ 84 h 1105"/>
                <a:gd name="T42" fmla="*/ 319 w 632"/>
                <a:gd name="T43" fmla="*/ 0 h 1105"/>
                <a:gd name="T44" fmla="*/ 257 w 632"/>
                <a:gd name="T45" fmla="*/ 15 h 1105"/>
                <a:gd name="T46" fmla="*/ 202 w 632"/>
                <a:gd name="T47" fmla="*/ 15 h 1105"/>
                <a:gd name="T48" fmla="*/ 238 w 632"/>
                <a:gd name="T49" fmla="*/ 105 h 1105"/>
                <a:gd name="T50" fmla="*/ 231 w 632"/>
                <a:gd name="T51" fmla="*/ 107 h 1105"/>
                <a:gd name="T52" fmla="*/ 225 w 632"/>
                <a:gd name="T53" fmla="*/ 115 h 1105"/>
                <a:gd name="T54" fmla="*/ 215 w 632"/>
                <a:gd name="T55" fmla="*/ 115 h 1105"/>
                <a:gd name="T56" fmla="*/ 209 w 632"/>
                <a:gd name="T57" fmla="*/ 120 h 1105"/>
                <a:gd name="T58" fmla="*/ 198 w 632"/>
                <a:gd name="T59" fmla="*/ 128 h 1105"/>
                <a:gd name="T60" fmla="*/ 198 w 632"/>
                <a:gd name="T61" fmla="*/ 151 h 1105"/>
                <a:gd name="T62" fmla="*/ 4 w 632"/>
                <a:gd name="T63" fmla="*/ 234 h 1105"/>
                <a:gd name="T64" fmla="*/ 0 w 632"/>
                <a:gd name="T65" fmla="*/ 285 h 1105"/>
                <a:gd name="T66" fmla="*/ 110 w 632"/>
                <a:gd name="T67" fmla="*/ 318 h 1105"/>
                <a:gd name="T68" fmla="*/ 115 w 632"/>
                <a:gd name="T69" fmla="*/ 591 h 1105"/>
                <a:gd name="T70" fmla="*/ 173 w 632"/>
                <a:gd name="T71" fmla="*/ 690 h 1105"/>
                <a:gd name="T72" fmla="*/ 115 w 632"/>
                <a:gd name="T73" fmla="*/ 779 h 1105"/>
                <a:gd name="T74" fmla="*/ 192 w 632"/>
                <a:gd name="T75" fmla="*/ 829 h 1105"/>
                <a:gd name="T76" fmla="*/ 169 w 632"/>
                <a:gd name="T77" fmla="*/ 949 h 1105"/>
                <a:gd name="T78" fmla="*/ 215 w 632"/>
                <a:gd name="T79" fmla="*/ 967 h 1105"/>
                <a:gd name="T80" fmla="*/ 236 w 632"/>
                <a:gd name="T81" fmla="*/ 1036 h 1105"/>
                <a:gd name="T82" fmla="*/ 219 w 632"/>
                <a:gd name="T83" fmla="*/ 1084 h 1105"/>
                <a:gd name="T84" fmla="*/ 255 w 632"/>
                <a:gd name="T85" fmla="*/ 1105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32" h="1105">
                  <a:moveTo>
                    <a:pt x="255" y="1105"/>
                  </a:moveTo>
                  <a:lnTo>
                    <a:pt x="261" y="1093"/>
                  </a:lnTo>
                  <a:lnTo>
                    <a:pt x="271" y="1072"/>
                  </a:lnTo>
                  <a:lnTo>
                    <a:pt x="275" y="1063"/>
                  </a:lnTo>
                  <a:lnTo>
                    <a:pt x="286" y="1045"/>
                  </a:lnTo>
                  <a:lnTo>
                    <a:pt x="300" y="1038"/>
                  </a:lnTo>
                  <a:lnTo>
                    <a:pt x="326" y="1028"/>
                  </a:lnTo>
                  <a:lnTo>
                    <a:pt x="344" y="1026"/>
                  </a:lnTo>
                  <a:lnTo>
                    <a:pt x="346" y="955"/>
                  </a:lnTo>
                  <a:lnTo>
                    <a:pt x="382" y="911"/>
                  </a:lnTo>
                  <a:lnTo>
                    <a:pt x="403" y="821"/>
                  </a:lnTo>
                  <a:lnTo>
                    <a:pt x="520" y="898"/>
                  </a:lnTo>
                  <a:lnTo>
                    <a:pt x="632" y="836"/>
                  </a:lnTo>
                  <a:lnTo>
                    <a:pt x="536" y="491"/>
                  </a:lnTo>
                  <a:lnTo>
                    <a:pt x="438" y="477"/>
                  </a:lnTo>
                  <a:lnTo>
                    <a:pt x="380" y="376"/>
                  </a:lnTo>
                  <a:lnTo>
                    <a:pt x="419" y="335"/>
                  </a:lnTo>
                  <a:lnTo>
                    <a:pt x="396" y="201"/>
                  </a:lnTo>
                  <a:lnTo>
                    <a:pt x="303" y="155"/>
                  </a:lnTo>
                  <a:lnTo>
                    <a:pt x="292" y="92"/>
                  </a:lnTo>
                  <a:lnTo>
                    <a:pt x="325" y="84"/>
                  </a:lnTo>
                  <a:lnTo>
                    <a:pt x="319" y="0"/>
                  </a:lnTo>
                  <a:lnTo>
                    <a:pt x="257" y="15"/>
                  </a:lnTo>
                  <a:lnTo>
                    <a:pt x="202" y="15"/>
                  </a:lnTo>
                  <a:lnTo>
                    <a:pt x="238" y="105"/>
                  </a:lnTo>
                  <a:lnTo>
                    <a:pt x="231" y="107"/>
                  </a:lnTo>
                  <a:lnTo>
                    <a:pt x="225" y="115"/>
                  </a:lnTo>
                  <a:lnTo>
                    <a:pt x="215" y="115"/>
                  </a:lnTo>
                  <a:lnTo>
                    <a:pt x="209" y="120"/>
                  </a:lnTo>
                  <a:lnTo>
                    <a:pt x="198" y="128"/>
                  </a:lnTo>
                  <a:lnTo>
                    <a:pt x="198" y="151"/>
                  </a:lnTo>
                  <a:lnTo>
                    <a:pt x="4" y="234"/>
                  </a:lnTo>
                  <a:lnTo>
                    <a:pt x="0" y="285"/>
                  </a:lnTo>
                  <a:lnTo>
                    <a:pt x="110" y="318"/>
                  </a:lnTo>
                  <a:lnTo>
                    <a:pt x="115" y="591"/>
                  </a:lnTo>
                  <a:lnTo>
                    <a:pt x="173" y="690"/>
                  </a:lnTo>
                  <a:lnTo>
                    <a:pt x="115" y="779"/>
                  </a:lnTo>
                  <a:lnTo>
                    <a:pt x="192" y="829"/>
                  </a:lnTo>
                  <a:lnTo>
                    <a:pt x="169" y="949"/>
                  </a:lnTo>
                  <a:lnTo>
                    <a:pt x="215" y="967"/>
                  </a:lnTo>
                  <a:lnTo>
                    <a:pt x="236" y="1036"/>
                  </a:lnTo>
                  <a:lnTo>
                    <a:pt x="219" y="1084"/>
                  </a:lnTo>
                  <a:lnTo>
                    <a:pt x="255" y="1105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0" name="Freeform 294"/>
            <p:cNvSpPr>
              <a:spLocks/>
            </p:cNvSpPr>
            <p:nvPr/>
          </p:nvSpPr>
          <p:spPr bwMode="auto">
            <a:xfrm>
              <a:off x="2019300" y="2087563"/>
              <a:ext cx="1250950" cy="1155700"/>
            </a:xfrm>
            <a:custGeom>
              <a:avLst/>
              <a:gdLst>
                <a:gd name="T0" fmla="*/ 524 w 693"/>
                <a:gd name="T1" fmla="*/ 183 h 781"/>
                <a:gd name="T2" fmla="*/ 520 w 693"/>
                <a:gd name="T3" fmla="*/ 234 h 781"/>
                <a:gd name="T4" fmla="*/ 630 w 693"/>
                <a:gd name="T5" fmla="*/ 267 h 781"/>
                <a:gd name="T6" fmla="*/ 635 w 693"/>
                <a:gd name="T7" fmla="*/ 540 h 781"/>
                <a:gd name="T8" fmla="*/ 693 w 693"/>
                <a:gd name="T9" fmla="*/ 639 h 781"/>
                <a:gd name="T10" fmla="*/ 635 w 693"/>
                <a:gd name="T11" fmla="*/ 728 h 781"/>
                <a:gd name="T12" fmla="*/ 559 w 693"/>
                <a:gd name="T13" fmla="*/ 680 h 781"/>
                <a:gd name="T14" fmla="*/ 532 w 693"/>
                <a:gd name="T15" fmla="*/ 703 h 781"/>
                <a:gd name="T16" fmla="*/ 411 w 693"/>
                <a:gd name="T17" fmla="*/ 705 h 781"/>
                <a:gd name="T18" fmla="*/ 413 w 693"/>
                <a:gd name="T19" fmla="*/ 720 h 781"/>
                <a:gd name="T20" fmla="*/ 190 w 693"/>
                <a:gd name="T21" fmla="*/ 718 h 781"/>
                <a:gd name="T22" fmla="*/ 0 w 693"/>
                <a:gd name="T23" fmla="*/ 781 h 781"/>
                <a:gd name="T24" fmla="*/ 14 w 693"/>
                <a:gd name="T25" fmla="*/ 495 h 781"/>
                <a:gd name="T26" fmla="*/ 111 w 693"/>
                <a:gd name="T27" fmla="*/ 455 h 781"/>
                <a:gd name="T28" fmla="*/ 111 w 693"/>
                <a:gd name="T29" fmla="*/ 98 h 781"/>
                <a:gd name="T30" fmla="*/ 71 w 693"/>
                <a:gd name="T31" fmla="*/ 25 h 781"/>
                <a:gd name="T32" fmla="*/ 86 w 693"/>
                <a:gd name="T33" fmla="*/ 0 h 781"/>
                <a:gd name="T34" fmla="*/ 301 w 693"/>
                <a:gd name="T35" fmla="*/ 104 h 781"/>
                <a:gd name="T36" fmla="*/ 317 w 693"/>
                <a:gd name="T37" fmla="*/ 104 h 781"/>
                <a:gd name="T38" fmla="*/ 330 w 693"/>
                <a:gd name="T39" fmla="*/ 98 h 781"/>
                <a:gd name="T40" fmla="*/ 336 w 693"/>
                <a:gd name="T41" fmla="*/ 92 h 781"/>
                <a:gd name="T42" fmla="*/ 346 w 693"/>
                <a:gd name="T43" fmla="*/ 91 h 781"/>
                <a:gd name="T44" fmla="*/ 465 w 693"/>
                <a:gd name="T45" fmla="*/ 94 h 781"/>
                <a:gd name="T46" fmla="*/ 524 w 693"/>
                <a:gd name="T47" fmla="*/ 183 h 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93" h="781">
                  <a:moveTo>
                    <a:pt x="524" y="183"/>
                  </a:moveTo>
                  <a:lnTo>
                    <a:pt x="520" y="234"/>
                  </a:lnTo>
                  <a:lnTo>
                    <a:pt x="630" y="267"/>
                  </a:lnTo>
                  <a:lnTo>
                    <a:pt x="635" y="540"/>
                  </a:lnTo>
                  <a:lnTo>
                    <a:pt x="693" y="639"/>
                  </a:lnTo>
                  <a:lnTo>
                    <a:pt x="635" y="728"/>
                  </a:lnTo>
                  <a:lnTo>
                    <a:pt x="559" y="680"/>
                  </a:lnTo>
                  <a:lnTo>
                    <a:pt x="532" y="703"/>
                  </a:lnTo>
                  <a:lnTo>
                    <a:pt x="411" y="705"/>
                  </a:lnTo>
                  <a:lnTo>
                    <a:pt x="413" y="720"/>
                  </a:lnTo>
                  <a:lnTo>
                    <a:pt x="190" y="718"/>
                  </a:lnTo>
                  <a:lnTo>
                    <a:pt x="0" y="781"/>
                  </a:lnTo>
                  <a:lnTo>
                    <a:pt x="14" y="495"/>
                  </a:lnTo>
                  <a:lnTo>
                    <a:pt x="111" y="455"/>
                  </a:lnTo>
                  <a:lnTo>
                    <a:pt x="111" y="98"/>
                  </a:lnTo>
                  <a:lnTo>
                    <a:pt x="71" y="25"/>
                  </a:lnTo>
                  <a:lnTo>
                    <a:pt x="86" y="0"/>
                  </a:lnTo>
                  <a:lnTo>
                    <a:pt x="301" y="104"/>
                  </a:lnTo>
                  <a:lnTo>
                    <a:pt x="317" y="104"/>
                  </a:lnTo>
                  <a:lnTo>
                    <a:pt x="330" y="98"/>
                  </a:lnTo>
                  <a:lnTo>
                    <a:pt x="336" y="92"/>
                  </a:lnTo>
                  <a:lnTo>
                    <a:pt x="346" y="91"/>
                  </a:lnTo>
                  <a:lnTo>
                    <a:pt x="465" y="94"/>
                  </a:lnTo>
                  <a:lnTo>
                    <a:pt x="524" y="18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1" name="Freeform 295"/>
            <p:cNvSpPr>
              <a:spLocks/>
            </p:cNvSpPr>
            <p:nvPr/>
          </p:nvSpPr>
          <p:spPr bwMode="auto">
            <a:xfrm>
              <a:off x="7142163" y="5670550"/>
              <a:ext cx="136525" cy="228600"/>
            </a:xfrm>
            <a:custGeom>
              <a:avLst/>
              <a:gdLst>
                <a:gd name="T0" fmla="*/ 75 w 75"/>
                <a:gd name="T1" fmla="*/ 155 h 157"/>
                <a:gd name="T2" fmla="*/ 65 w 75"/>
                <a:gd name="T3" fmla="*/ 123 h 157"/>
                <a:gd name="T4" fmla="*/ 55 w 75"/>
                <a:gd name="T5" fmla="*/ 111 h 157"/>
                <a:gd name="T6" fmla="*/ 54 w 75"/>
                <a:gd name="T7" fmla="*/ 104 h 157"/>
                <a:gd name="T8" fmla="*/ 52 w 75"/>
                <a:gd name="T9" fmla="*/ 102 h 157"/>
                <a:gd name="T10" fmla="*/ 50 w 75"/>
                <a:gd name="T11" fmla="*/ 88 h 157"/>
                <a:gd name="T12" fmla="*/ 52 w 75"/>
                <a:gd name="T13" fmla="*/ 79 h 157"/>
                <a:gd name="T14" fmla="*/ 54 w 75"/>
                <a:gd name="T15" fmla="*/ 73 h 157"/>
                <a:gd name="T16" fmla="*/ 55 w 75"/>
                <a:gd name="T17" fmla="*/ 67 h 157"/>
                <a:gd name="T18" fmla="*/ 59 w 75"/>
                <a:gd name="T19" fmla="*/ 65 h 157"/>
                <a:gd name="T20" fmla="*/ 67 w 75"/>
                <a:gd name="T21" fmla="*/ 63 h 157"/>
                <a:gd name="T22" fmla="*/ 71 w 75"/>
                <a:gd name="T23" fmla="*/ 59 h 157"/>
                <a:gd name="T24" fmla="*/ 67 w 75"/>
                <a:gd name="T25" fmla="*/ 44 h 157"/>
                <a:gd name="T26" fmla="*/ 59 w 75"/>
                <a:gd name="T27" fmla="*/ 33 h 157"/>
                <a:gd name="T28" fmla="*/ 54 w 75"/>
                <a:gd name="T29" fmla="*/ 21 h 157"/>
                <a:gd name="T30" fmla="*/ 54 w 75"/>
                <a:gd name="T31" fmla="*/ 6 h 157"/>
                <a:gd name="T32" fmla="*/ 19 w 75"/>
                <a:gd name="T33" fmla="*/ 0 h 157"/>
                <a:gd name="T34" fmla="*/ 17 w 75"/>
                <a:gd name="T35" fmla="*/ 10 h 157"/>
                <a:gd name="T36" fmla="*/ 15 w 75"/>
                <a:gd name="T37" fmla="*/ 17 h 157"/>
                <a:gd name="T38" fmla="*/ 9 w 75"/>
                <a:gd name="T39" fmla="*/ 27 h 157"/>
                <a:gd name="T40" fmla="*/ 6 w 75"/>
                <a:gd name="T41" fmla="*/ 38 h 157"/>
                <a:gd name="T42" fmla="*/ 0 w 75"/>
                <a:gd name="T43" fmla="*/ 48 h 157"/>
                <a:gd name="T44" fmla="*/ 2 w 75"/>
                <a:gd name="T45" fmla="*/ 58 h 157"/>
                <a:gd name="T46" fmla="*/ 7 w 75"/>
                <a:gd name="T47" fmla="*/ 67 h 157"/>
                <a:gd name="T48" fmla="*/ 11 w 75"/>
                <a:gd name="T49" fmla="*/ 81 h 157"/>
                <a:gd name="T50" fmla="*/ 19 w 75"/>
                <a:gd name="T51" fmla="*/ 92 h 157"/>
                <a:gd name="T52" fmla="*/ 23 w 75"/>
                <a:gd name="T53" fmla="*/ 96 h 157"/>
                <a:gd name="T54" fmla="*/ 25 w 75"/>
                <a:gd name="T55" fmla="*/ 109 h 157"/>
                <a:gd name="T56" fmla="*/ 30 w 75"/>
                <a:gd name="T57" fmla="*/ 127 h 157"/>
                <a:gd name="T58" fmla="*/ 40 w 75"/>
                <a:gd name="T59" fmla="*/ 140 h 157"/>
                <a:gd name="T60" fmla="*/ 55 w 75"/>
                <a:gd name="T61" fmla="*/ 146 h 157"/>
                <a:gd name="T62" fmla="*/ 71 w 75"/>
                <a:gd name="T63" fmla="*/ 157 h 157"/>
                <a:gd name="T64" fmla="*/ 75 w 75"/>
                <a:gd name="T65" fmla="*/ 15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5" h="157">
                  <a:moveTo>
                    <a:pt x="75" y="155"/>
                  </a:moveTo>
                  <a:lnTo>
                    <a:pt x="65" y="123"/>
                  </a:lnTo>
                  <a:lnTo>
                    <a:pt x="55" y="111"/>
                  </a:lnTo>
                  <a:lnTo>
                    <a:pt x="54" y="104"/>
                  </a:lnTo>
                  <a:lnTo>
                    <a:pt x="52" y="102"/>
                  </a:lnTo>
                  <a:lnTo>
                    <a:pt x="50" y="88"/>
                  </a:lnTo>
                  <a:lnTo>
                    <a:pt x="52" y="79"/>
                  </a:lnTo>
                  <a:lnTo>
                    <a:pt x="54" y="73"/>
                  </a:lnTo>
                  <a:lnTo>
                    <a:pt x="55" y="67"/>
                  </a:lnTo>
                  <a:lnTo>
                    <a:pt x="59" y="65"/>
                  </a:lnTo>
                  <a:lnTo>
                    <a:pt x="67" y="63"/>
                  </a:lnTo>
                  <a:lnTo>
                    <a:pt x="71" y="59"/>
                  </a:lnTo>
                  <a:lnTo>
                    <a:pt x="67" y="44"/>
                  </a:lnTo>
                  <a:lnTo>
                    <a:pt x="59" y="33"/>
                  </a:lnTo>
                  <a:lnTo>
                    <a:pt x="54" y="21"/>
                  </a:lnTo>
                  <a:lnTo>
                    <a:pt x="54" y="6"/>
                  </a:lnTo>
                  <a:lnTo>
                    <a:pt x="19" y="0"/>
                  </a:ln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  <a:lnTo>
                    <a:pt x="23" y="96"/>
                  </a:lnTo>
                  <a:lnTo>
                    <a:pt x="25" y="109"/>
                  </a:lnTo>
                  <a:lnTo>
                    <a:pt x="30" y="127"/>
                  </a:lnTo>
                  <a:lnTo>
                    <a:pt x="40" y="140"/>
                  </a:lnTo>
                  <a:lnTo>
                    <a:pt x="55" y="146"/>
                  </a:lnTo>
                  <a:lnTo>
                    <a:pt x="71" y="157"/>
                  </a:lnTo>
                  <a:lnTo>
                    <a:pt x="75" y="155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2" name="Freeform 296"/>
            <p:cNvSpPr>
              <a:spLocks/>
            </p:cNvSpPr>
            <p:nvPr/>
          </p:nvSpPr>
          <p:spPr bwMode="auto">
            <a:xfrm>
              <a:off x="7142163" y="5670550"/>
              <a:ext cx="136525" cy="228600"/>
            </a:xfrm>
            <a:custGeom>
              <a:avLst/>
              <a:gdLst>
                <a:gd name="T0" fmla="*/ 75 w 75"/>
                <a:gd name="T1" fmla="*/ 155 h 157"/>
                <a:gd name="T2" fmla="*/ 65 w 75"/>
                <a:gd name="T3" fmla="*/ 123 h 157"/>
                <a:gd name="T4" fmla="*/ 55 w 75"/>
                <a:gd name="T5" fmla="*/ 111 h 157"/>
                <a:gd name="T6" fmla="*/ 54 w 75"/>
                <a:gd name="T7" fmla="*/ 104 h 157"/>
                <a:gd name="T8" fmla="*/ 52 w 75"/>
                <a:gd name="T9" fmla="*/ 102 h 157"/>
                <a:gd name="T10" fmla="*/ 50 w 75"/>
                <a:gd name="T11" fmla="*/ 88 h 157"/>
                <a:gd name="T12" fmla="*/ 52 w 75"/>
                <a:gd name="T13" fmla="*/ 79 h 157"/>
                <a:gd name="T14" fmla="*/ 54 w 75"/>
                <a:gd name="T15" fmla="*/ 73 h 157"/>
                <a:gd name="T16" fmla="*/ 55 w 75"/>
                <a:gd name="T17" fmla="*/ 67 h 157"/>
                <a:gd name="T18" fmla="*/ 59 w 75"/>
                <a:gd name="T19" fmla="*/ 65 h 157"/>
                <a:gd name="T20" fmla="*/ 67 w 75"/>
                <a:gd name="T21" fmla="*/ 63 h 157"/>
                <a:gd name="T22" fmla="*/ 71 w 75"/>
                <a:gd name="T23" fmla="*/ 59 h 157"/>
                <a:gd name="T24" fmla="*/ 67 w 75"/>
                <a:gd name="T25" fmla="*/ 44 h 157"/>
                <a:gd name="T26" fmla="*/ 59 w 75"/>
                <a:gd name="T27" fmla="*/ 33 h 157"/>
                <a:gd name="T28" fmla="*/ 54 w 75"/>
                <a:gd name="T29" fmla="*/ 21 h 157"/>
                <a:gd name="T30" fmla="*/ 54 w 75"/>
                <a:gd name="T31" fmla="*/ 6 h 157"/>
                <a:gd name="T32" fmla="*/ 19 w 75"/>
                <a:gd name="T33" fmla="*/ 0 h 157"/>
                <a:gd name="T34" fmla="*/ 17 w 75"/>
                <a:gd name="T35" fmla="*/ 10 h 157"/>
                <a:gd name="T36" fmla="*/ 15 w 75"/>
                <a:gd name="T37" fmla="*/ 17 h 157"/>
                <a:gd name="T38" fmla="*/ 9 w 75"/>
                <a:gd name="T39" fmla="*/ 27 h 157"/>
                <a:gd name="T40" fmla="*/ 6 w 75"/>
                <a:gd name="T41" fmla="*/ 38 h 157"/>
                <a:gd name="T42" fmla="*/ 0 w 75"/>
                <a:gd name="T43" fmla="*/ 48 h 157"/>
                <a:gd name="T44" fmla="*/ 2 w 75"/>
                <a:gd name="T45" fmla="*/ 58 h 157"/>
                <a:gd name="T46" fmla="*/ 7 w 75"/>
                <a:gd name="T47" fmla="*/ 67 h 157"/>
                <a:gd name="T48" fmla="*/ 11 w 75"/>
                <a:gd name="T49" fmla="*/ 81 h 157"/>
                <a:gd name="T50" fmla="*/ 19 w 75"/>
                <a:gd name="T51" fmla="*/ 92 h 157"/>
                <a:gd name="T52" fmla="*/ 23 w 75"/>
                <a:gd name="T53" fmla="*/ 96 h 157"/>
                <a:gd name="T54" fmla="*/ 25 w 75"/>
                <a:gd name="T55" fmla="*/ 109 h 157"/>
                <a:gd name="T56" fmla="*/ 30 w 75"/>
                <a:gd name="T57" fmla="*/ 127 h 157"/>
                <a:gd name="T58" fmla="*/ 40 w 75"/>
                <a:gd name="T59" fmla="*/ 140 h 157"/>
                <a:gd name="T60" fmla="*/ 55 w 75"/>
                <a:gd name="T61" fmla="*/ 146 h 157"/>
                <a:gd name="T62" fmla="*/ 71 w 75"/>
                <a:gd name="T63" fmla="*/ 157 h 157"/>
                <a:gd name="T64" fmla="*/ 75 w 75"/>
                <a:gd name="T65" fmla="*/ 15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5" h="157">
                  <a:moveTo>
                    <a:pt x="75" y="155"/>
                  </a:moveTo>
                  <a:lnTo>
                    <a:pt x="65" y="123"/>
                  </a:lnTo>
                  <a:lnTo>
                    <a:pt x="55" y="111"/>
                  </a:lnTo>
                  <a:lnTo>
                    <a:pt x="54" y="104"/>
                  </a:lnTo>
                  <a:lnTo>
                    <a:pt x="52" y="102"/>
                  </a:lnTo>
                  <a:lnTo>
                    <a:pt x="50" y="88"/>
                  </a:lnTo>
                  <a:lnTo>
                    <a:pt x="52" y="79"/>
                  </a:lnTo>
                  <a:lnTo>
                    <a:pt x="54" y="73"/>
                  </a:lnTo>
                  <a:lnTo>
                    <a:pt x="55" y="67"/>
                  </a:lnTo>
                  <a:lnTo>
                    <a:pt x="59" y="65"/>
                  </a:lnTo>
                  <a:lnTo>
                    <a:pt x="67" y="63"/>
                  </a:lnTo>
                  <a:lnTo>
                    <a:pt x="71" y="59"/>
                  </a:lnTo>
                  <a:lnTo>
                    <a:pt x="67" y="44"/>
                  </a:lnTo>
                  <a:lnTo>
                    <a:pt x="59" y="33"/>
                  </a:lnTo>
                  <a:lnTo>
                    <a:pt x="54" y="21"/>
                  </a:lnTo>
                  <a:lnTo>
                    <a:pt x="54" y="6"/>
                  </a:lnTo>
                  <a:lnTo>
                    <a:pt x="19" y="0"/>
                  </a:ln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  <a:lnTo>
                    <a:pt x="23" y="96"/>
                  </a:lnTo>
                  <a:lnTo>
                    <a:pt x="25" y="109"/>
                  </a:lnTo>
                  <a:lnTo>
                    <a:pt x="30" y="127"/>
                  </a:lnTo>
                  <a:lnTo>
                    <a:pt x="40" y="140"/>
                  </a:lnTo>
                  <a:lnTo>
                    <a:pt x="55" y="146"/>
                  </a:lnTo>
                  <a:lnTo>
                    <a:pt x="71" y="157"/>
                  </a:lnTo>
                  <a:lnTo>
                    <a:pt x="75" y="155"/>
                  </a:lnTo>
                </a:path>
              </a:pathLst>
            </a:custGeom>
            <a:solidFill>
              <a:schemeClr val="bg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3" name="Freeform 297"/>
            <p:cNvSpPr>
              <a:spLocks/>
            </p:cNvSpPr>
            <p:nvPr/>
          </p:nvSpPr>
          <p:spPr bwMode="auto">
            <a:xfrm>
              <a:off x="7319963" y="5527675"/>
              <a:ext cx="242887" cy="136525"/>
            </a:xfrm>
            <a:custGeom>
              <a:avLst/>
              <a:gdLst>
                <a:gd name="T0" fmla="*/ 128 w 134"/>
                <a:gd name="T1" fmla="*/ 25 h 90"/>
                <a:gd name="T2" fmla="*/ 122 w 134"/>
                <a:gd name="T3" fmla="*/ 13 h 90"/>
                <a:gd name="T4" fmla="*/ 90 w 134"/>
                <a:gd name="T5" fmla="*/ 23 h 90"/>
                <a:gd name="T6" fmla="*/ 74 w 134"/>
                <a:gd name="T7" fmla="*/ 0 h 90"/>
                <a:gd name="T8" fmla="*/ 55 w 134"/>
                <a:gd name="T9" fmla="*/ 8 h 90"/>
                <a:gd name="T10" fmla="*/ 59 w 134"/>
                <a:gd name="T11" fmla="*/ 23 h 90"/>
                <a:gd name="T12" fmla="*/ 11 w 134"/>
                <a:gd name="T13" fmla="*/ 36 h 90"/>
                <a:gd name="T14" fmla="*/ 11 w 134"/>
                <a:gd name="T15" fmla="*/ 38 h 90"/>
                <a:gd name="T16" fmla="*/ 5 w 134"/>
                <a:gd name="T17" fmla="*/ 59 h 90"/>
                <a:gd name="T18" fmla="*/ 0 w 134"/>
                <a:gd name="T19" fmla="*/ 69 h 90"/>
                <a:gd name="T20" fmla="*/ 21 w 134"/>
                <a:gd name="T21" fmla="*/ 90 h 90"/>
                <a:gd name="T22" fmla="*/ 74 w 134"/>
                <a:gd name="T23" fmla="*/ 67 h 90"/>
                <a:gd name="T24" fmla="*/ 90 w 134"/>
                <a:gd name="T25" fmla="*/ 71 h 90"/>
                <a:gd name="T26" fmla="*/ 99 w 134"/>
                <a:gd name="T27" fmla="*/ 65 h 90"/>
                <a:gd name="T28" fmla="*/ 90 w 134"/>
                <a:gd name="T29" fmla="*/ 52 h 90"/>
                <a:gd name="T30" fmla="*/ 115 w 134"/>
                <a:gd name="T31" fmla="*/ 38 h 90"/>
                <a:gd name="T32" fmla="*/ 121 w 134"/>
                <a:gd name="T33" fmla="*/ 42 h 90"/>
                <a:gd name="T34" fmla="*/ 134 w 134"/>
                <a:gd name="T35" fmla="*/ 36 h 90"/>
                <a:gd name="T36" fmla="*/ 128 w 134"/>
                <a:gd name="T37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4" h="90">
                  <a:moveTo>
                    <a:pt x="128" y="25"/>
                  </a:moveTo>
                  <a:lnTo>
                    <a:pt x="122" y="13"/>
                  </a:lnTo>
                  <a:lnTo>
                    <a:pt x="90" y="23"/>
                  </a:lnTo>
                  <a:lnTo>
                    <a:pt x="74" y="0"/>
                  </a:lnTo>
                  <a:lnTo>
                    <a:pt x="55" y="8"/>
                  </a:lnTo>
                  <a:lnTo>
                    <a:pt x="59" y="2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5" y="59"/>
                  </a:lnTo>
                  <a:lnTo>
                    <a:pt x="0" y="69"/>
                  </a:lnTo>
                  <a:lnTo>
                    <a:pt x="21" y="90"/>
                  </a:lnTo>
                  <a:lnTo>
                    <a:pt x="74" y="67"/>
                  </a:lnTo>
                  <a:lnTo>
                    <a:pt x="90" y="71"/>
                  </a:lnTo>
                  <a:lnTo>
                    <a:pt x="99" y="65"/>
                  </a:lnTo>
                  <a:lnTo>
                    <a:pt x="90" y="52"/>
                  </a:lnTo>
                  <a:lnTo>
                    <a:pt x="115" y="38"/>
                  </a:lnTo>
                  <a:lnTo>
                    <a:pt x="121" y="42"/>
                  </a:lnTo>
                  <a:lnTo>
                    <a:pt x="134" y="36"/>
                  </a:lnTo>
                  <a:lnTo>
                    <a:pt x="128" y="25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4" name="Freeform 298"/>
            <p:cNvSpPr>
              <a:spLocks/>
            </p:cNvSpPr>
            <p:nvPr/>
          </p:nvSpPr>
          <p:spPr bwMode="auto">
            <a:xfrm>
              <a:off x="7319963" y="5527675"/>
              <a:ext cx="242887" cy="136525"/>
            </a:xfrm>
            <a:custGeom>
              <a:avLst/>
              <a:gdLst>
                <a:gd name="T0" fmla="*/ 128 w 134"/>
                <a:gd name="T1" fmla="*/ 25 h 90"/>
                <a:gd name="T2" fmla="*/ 122 w 134"/>
                <a:gd name="T3" fmla="*/ 13 h 90"/>
                <a:gd name="T4" fmla="*/ 90 w 134"/>
                <a:gd name="T5" fmla="*/ 23 h 90"/>
                <a:gd name="T6" fmla="*/ 74 w 134"/>
                <a:gd name="T7" fmla="*/ 0 h 90"/>
                <a:gd name="T8" fmla="*/ 55 w 134"/>
                <a:gd name="T9" fmla="*/ 8 h 90"/>
                <a:gd name="T10" fmla="*/ 59 w 134"/>
                <a:gd name="T11" fmla="*/ 23 h 90"/>
                <a:gd name="T12" fmla="*/ 11 w 134"/>
                <a:gd name="T13" fmla="*/ 36 h 90"/>
                <a:gd name="T14" fmla="*/ 11 w 134"/>
                <a:gd name="T15" fmla="*/ 38 h 90"/>
                <a:gd name="T16" fmla="*/ 5 w 134"/>
                <a:gd name="T17" fmla="*/ 59 h 90"/>
                <a:gd name="T18" fmla="*/ 0 w 134"/>
                <a:gd name="T19" fmla="*/ 69 h 90"/>
                <a:gd name="T20" fmla="*/ 21 w 134"/>
                <a:gd name="T21" fmla="*/ 90 h 90"/>
                <a:gd name="T22" fmla="*/ 74 w 134"/>
                <a:gd name="T23" fmla="*/ 67 h 90"/>
                <a:gd name="T24" fmla="*/ 90 w 134"/>
                <a:gd name="T25" fmla="*/ 71 h 90"/>
                <a:gd name="T26" fmla="*/ 99 w 134"/>
                <a:gd name="T27" fmla="*/ 65 h 90"/>
                <a:gd name="T28" fmla="*/ 90 w 134"/>
                <a:gd name="T29" fmla="*/ 52 h 90"/>
                <a:gd name="T30" fmla="*/ 115 w 134"/>
                <a:gd name="T31" fmla="*/ 38 h 90"/>
                <a:gd name="T32" fmla="*/ 121 w 134"/>
                <a:gd name="T33" fmla="*/ 42 h 90"/>
                <a:gd name="T34" fmla="*/ 134 w 134"/>
                <a:gd name="T35" fmla="*/ 36 h 90"/>
                <a:gd name="T36" fmla="*/ 128 w 134"/>
                <a:gd name="T37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4" h="90">
                  <a:moveTo>
                    <a:pt x="128" y="25"/>
                  </a:moveTo>
                  <a:lnTo>
                    <a:pt x="122" y="13"/>
                  </a:lnTo>
                  <a:lnTo>
                    <a:pt x="90" y="23"/>
                  </a:lnTo>
                  <a:lnTo>
                    <a:pt x="74" y="0"/>
                  </a:lnTo>
                  <a:lnTo>
                    <a:pt x="55" y="8"/>
                  </a:lnTo>
                  <a:lnTo>
                    <a:pt x="59" y="2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5" y="59"/>
                  </a:lnTo>
                  <a:lnTo>
                    <a:pt x="0" y="69"/>
                  </a:lnTo>
                  <a:lnTo>
                    <a:pt x="21" y="90"/>
                  </a:lnTo>
                  <a:lnTo>
                    <a:pt x="74" y="67"/>
                  </a:lnTo>
                  <a:lnTo>
                    <a:pt x="90" y="71"/>
                  </a:lnTo>
                  <a:lnTo>
                    <a:pt x="99" y="65"/>
                  </a:lnTo>
                  <a:lnTo>
                    <a:pt x="90" y="52"/>
                  </a:lnTo>
                  <a:lnTo>
                    <a:pt x="115" y="38"/>
                  </a:lnTo>
                  <a:lnTo>
                    <a:pt x="121" y="42"/>
                  </a:lnTo>
                  <a:lnTo>
                    <a:pt x="134" y="36"/>
                  </a:lnTo>
                  <a:lnTo>
                    <a:pt x="128" y="25"/>
                  </a:lnTo>
                </a:path>
              </a:pathLst>
            </a:custGeom>
            <a:solidFill>
              <a:schemeClr val="bg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5" name="Freeform 299"/>
            <p:cNvSpPr>
              <a:spLocks/>
            </p:cNvSpPr>
            <p:nvPr/>
          </p:nvSpPr>
          <p:spPr bwMode="auto">
            <a:xfrm>
              <a:off x="7232650" y="5699125"/>
              <a:ext cx="301625" cy="200025"/>
            </a:xfrm>
            <a:custGeom>
              <a:avLst/>
              <a:gdLst>
                <a:gd name="T0" fmla="*/ 25 w 167"/>
                <a:gd name="T1" fmla="*/ 134 h 134"/>
                <a:gd name="T2" fmla="*/ 15 w 167"/>
                <a:gd name="T3" fmla="*/ 102 h 134"/>
                <a:gd name="T4" fmla="*/ 5 w 167"/>
                <a:gd name="T5" fmla="*/ 90 h 134"/>
                <a:gd name="T6" fmla="*/ 4 w 167"/>
                <a:gd name="T7" fmla="*/ 83 h 134"/>
                <a:gd name="T8" fmla="*/ 2 w 167"/>
                <a:gd name="T9" fmla="*/ 81 h 134"/>
                <a:gd name="T10" fmla="*/ 0 w 167"/>
                <a:gd name="T11" fmla="*/ 67 h 134"/>
                <a:gd name="T12" fmla="*/ 2 w 167"/>
                <a:gd name="T13" fmla="*/ 58 h 134"/>
                <a:gd name="T14" fmla="*/ 4 w 167"/>
                <a:gd name="T15" fmla="*/ 52 h 134"/>
                <a:gd name="T16" fmla="*/ 5 w 167"/>
                <a:gd name="T17" fmla="*/ 46 h 134"/>
                <a:gd name="T18" fmla="*/ 9 w 167"/>
                <a:gd name="T19" fmla="*/ 44 h 134"/>
                <a:gd name="T20" fmla="*/ 17 w 167"/>
                <a:gd name="T21" fmla="*/ 42 h 134"/>
                <a:gd name="T22" fmla="*/ 21 w 167"/>
                <a:gd name="T23" fmla="*/ 38 h 134"/>
                <a:gd name="T24" fmla="*/ 17 w 167"/>
                <a:gd name="T25" fmla="*/ 23 h 134"/>
                <a:gd name="T26" fmla="*/ 9 w 167"/>
                <a:gd name="T27" fmla="*/ 12 h 134"/>
                <a:gd name="T28" fmla="*/ 4 w 167"/>
                <a:gd name="T29" fmla="*/ 0 h 134"/>
                <a:gd name="T30" fmla="*/ 40 w 167"/>
                <a:gd name="T31" fmla="*/ 12 h 134"/>
                <a:gd name="T32" fmla="*/ 82 w 167"/>
                <a:gd name="T33" fmla="*/ 4 h 134"/>
                <a:gd name="T34" fmla="*/ 96 w 167"/>
                <a:gd name="T35" fmla="*/ 2 h 134"/>
                <a:gd name="T36" fmla="*/ 167 w 167"/>
                <a:gd name="T37" fmla="*/ 79 h 134"/>
                <a:gd name="T38" fmla="*/ 107 w 167"/>
                <a:gd name="T39" fmla="*/ 115 h 134"/>
                <a:gd name="T40" fmla="*/ 25 w 167"/>
                <a:gd name="T4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7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  <a:lnTo>
                    <a:pt x="40" y="12"/>
                  </a:lnTo>
                  <a:lnTo>
                    <a:pt x="82" y="4"/>
                  </a:lnTo>
                  <a:lnTo>
                    <a:pt x="96" y="2"/>
                  </a:lnTo>
                  <a:lnTo>
                    <a:pt x="167" y="79"/>
                  </a:lnTo>
                  <a:lnTo>
                    <a:pt x="107" y="115"/>
                  </a:lnTo>
                  <a:lnTo>
                    <a:pt x="25" y="134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6" name="Freeform 300"/>
            <p:cNvSpPr>
              <a:spLocks/>
            </p:cNvSpPr>
            <p:nvPr/>
          </p:nvSpPr>
          <p:spPr bwMode="auto">
            <a:xfrm>
              <a:off x="7232650" y="5699125"/>
              <a:ext cx="301625" cy="200025"/>
            </a:xfrm>
            <a:custGeom>
              <a:avLst/>
              <a:gdLst>
                <a:gd name="T0" fmla="*/ 25 w 167"/>
                <a:gd name="T1" fmla="*/ 134 h 134"/>
                <a:gd name="T2" fmla="*/ 15 w 167"/>
                <a:gd name="T3" fmla="*/ 102 h 134"/>
                <a:gd name="T4" fmla="*/ 5 w 167"/>
                <a:gd name="T5" fmla="*/ 90 h 134"/>
                <a:gd name="T6" fmla="*/ 4 w 167"/>
                <a:gd name="T7" fmla="*/ 83 h 134"/>
                <a:gd name="T8" fmla="*/ 2 w 167"/>
                <a:gd name="T9" fmla="*/ 81 h 134"/>
                <a:gd name="T10" fmla="*/ 0 w 167"/>
                <a:gd name="T11" fmla="*/ 67 h 134"/>
                <a:gd name="T12" fmla="*/ 2 w 167"/>
                <a:gd name="T13" fmla="*/ 58 h 134"/>
                <a:gd name="T14" fmla="*/ 4 w 167"/>
                <a:gd name="T15" fmla="*/ 52 h 134"/>
                <a:gd name="T16" fmla="*/ 5 w 167"/>
                <a:gd name="T17" fmla="*/ 46 h 134"/>
                <a:gd name="T18" fmla="*/ 9 w 167"/>
                <a:gd name="T19" fmla="*/ 44 h 134"/>
                <a:gd name="T20" fmla="*/ 17 w 167"/>
                <a:gd name="T21" fmla="*/ 42 h 134"/>
                <a:gd name="T22" fmla="*/ 21 w 167"/>
                <a:gd name="T23" fmla="*/ 38 h 134"/>
                <a:gd name="T24" fmla="*/ 17 w 167"/>
                <a:gd name="T25" fmla="*/ 23 h 134"/>
                <a:gd name="T26" fmla="*/ 9 w 167"/>
                <a:gd name="T27" fmla="*/ 12 h 134"/>
                <a:gd name="T28" fmla="*/ 4 w 167"/>
                <a:gd name="T29" fmla="*/ 0 h 134"/>
                <a:gd name="T30" fmla="*/ 40 w 167"/>
                <a:gd name="T31" fmla="*/ 12 h 134"/>
                <a:gd name="T32" fmla="*/ 82 w 167"/>
                <a:gd name="T33" fmla="*/ 4 h 134"/>
                <a:gd name="T34" fmla="*/ 96 w 167"/>
                <a:gd name="T35" fmla="*/ 2 h 134"/>
                <a:gd name="T36" fmla="*/ 167 w 167"/>
                <a:gd name="T37" fmla="*/ 79 h 134"/>
                <a:gd name="T38" fmla="*/ 107 w 167"/>
                <a:gd name="T39" fmla="*/ 115 h 134"/>
                <a:gd name="T40" fmla="*/ 25 w 167"/>
                <a:gd name="T4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7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  <a:lnTo>
                    <a:pt x="40" y="12"/>
                  </a:lnTo>
                  <a:lnTo>
                    <a:pt x="82" y="4"/>
                  </a:lnTo>
                  <a:lnTo>
                    <a:pt x="96" y="2"/>
                  </a:lnTo>
                  <a:lnTo>
                    <a:pt x="167" y="79"/>
                  </a:lnTo>
                  <a:lnTo>
                    <a:pt x="107" y="115"/>
                  </a:lnTo>
                  <a:lnTo>
                    <a:pt x="25" y="13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7" name="Freeform 301"/>
            <p:cNvSpPr>
              <a:spLocks/>
            </p:cNvSpPr>
            <p:nvPr/>
          </p:nvSpPr>
          <p:spPr bwMode="auto">
            <a:xfrm>
              <a:off x="7113588" y="5402263"/>
              <a:ext cx="366712" cy="312737"/>
            </a:xfrm>
            <a:custGeom>
              <a:avLst/>
              <a:gdLst>
                <a:gd name="T0" fmla="*/ 14 w 204"/>
                <a:gd name="T1" fmla="*/ 29 h 212"/>
                <a:gd name="T2" fmla="*/ 8 w 204"/>
                <a:gd name="T3" fmla="*/ 39 h 212"/>
                <a:gd name="T4" fmla="*/ 0 w 204"/>
                <a:gd name="T5" fmla="*/ 48 h 212"/>
                <a:gd name="T6" fmla="*/ 0 w 204"/>
                <a:gd name="T7" fmla="*/ 58 h 212"/>
                <a:gd name="T8" fmla="*/ 4 w 204"/>
                <a:gd name="T9" fmla="*/ 66 h 212"/>
                <a:gd name="T10" fmla="*/ 4 w 204"/>
                <a:gd name="T11" fmla="*/ 73 h 212"/>
                <a:gd name="T12" fmla="*/ 8 w 204"/>
                <a:gd name="T13" fmla="*/ 77 h 212"/>
                <a:gd name="T14" fmla="*/ 16 w 204"/>
                <a:gd name="T15" fmla="*/ 91 h 212"/>
                <a:gd name="T16" fmla="*/ 29 w 204"/>
                <a:gd name="T17" fmla="*/ 102 h 212"/>
                <a:gd name="T18" fmla="*/ 35 w 204"/>
                <a:gd name="T19" fmla="*/ 114 h 212"/>
                <a:gd name="T20" fmla="*/ 39 w 204"/>
                <a:gd name="T21" fmla="*/ 125 h 212"/>
                <a:gd name="T22" fmla="*/ 35 w 204"/>
                <a:gd name="T23" fmla="*/ 137 h 212"/>
                <a:gd name="T24" fmla="*/ 37 w 204"/>
                <a:gd name="T25" fmla="*/ 146 h 212"/>
                <a:gd name="T26" fmla="*/ 39 w 204"/>
                <a:gd name="T27" fmla="*/ 156 h 212"/>
                <a:gd name="T28" fmla="*/ 33 w 204"/>
                <a:gd name="T29" fmla="*/ 164 h 212"/>
                <a:gd name="T30" fmla="*/ 33 w 204"/>
                <a:gd name="T31" fmla="*/ 171 h 212"/>
                <a:gd name="T32" fmla="*/ 35 w 204"/>
                <a:gd name="T33" fmla="*/ 179 h 212"/>
                <a:gd name="T34" fmla="*/ 70 w 204"/>
                <a:gd name="T35" fmla="*/ 185 h 212"/>
                <a:gd name="T36" fmla="*/ 70 w 204"/>
                <a:gd name="T37" fmla="*/ 200 h 212"/>
                <a:gd name="T38" fmla="*/ 106 w 204"/>
                <a:gd name="T39" fmla="*/ 212 h 212"/>
                <a:gd name="T40" fmla="*/ 148 w 204"/>
                <a:gd name="T41" fmla="*/ 204 h 212"/>
                <a:gd name="T42" fmla="*/ 156 w 204"/>
                <a:gd name="T43" fmla="*/ 192 h 212"/>
                <a:gd name="T44" fmla="*/ 167 w 204"/>
                <a:gd name="T45" fmla="*/ 194 h 212"/>
                <a:gd name="T46" fmla="*/ 169 w 204"/>
                <a:gd name="T47" fmla="*/ 185 h 212"/>
                <a:gd name="T48" fmla="*/ 204 w 204"/>
                <a:gd name="T49" fmla="*/ 173 h 212"/>
                <a:gd name="T50" fmla="*/ 204 w 204"/>
                <a:gd name="T51" fmla="*/ 156 h 212"/>
                <a:gd name="T52" fmla="*/ 188 w 204"/>
                <a:gd name="T53" fmla="*/ 152 h 212"/>
                <a:gd name="T54" fmla="*/ 135 w 204"/>
                <a:gd name="T55" fmla="*/ 175 h 212"/>
                <a:gd name="T56" fmla="*/ 114 w 204"/>
                <a:gd name="T57" fmla="*/ 154 h 212"/>
                <a:gd name="T58" fmla="*/ 119 w 204"/>
                <a:gd name="T59" fmla="*/ 144 h 212"/>
                <a:gd name="T60" fmla="*/ 125 w 204"/>
                <a:gd name="T61" fmla="*/ 123 h 212"/>
                <a:gd name="T62" fmla="*/ 125 w 204"/>
                <a:gd name="T63" fmla="*/ 121 h 212"/>
                <a:gd name="T64" fmla="*/ 123 w 204"/>
                <a:gd name="T65" fmla="*/ 118 h 212"/>
                <a:gd name="T66" fmla="*/ 114 w 204"/>
                <a:gd name="T67" fmla="*/ 112 h 212"/>
                <a:gd name="T68" fmla="*/ 110 w 204"/>
                <a:gd name="T69" fmla="*/ 106 h 212"/>
                <a:gd name="T70" fmla="*/ 114 w 204"/>
                <a:gd name="T71" fmla="*/ 102 h 212"/>
                <a:gd name="T72" fmla="*/ 121 w 204"/>
                <a:gd name="T73" fmla="*/ 100 h 212"/>
                <a:gd name="T74" fmla="*/ 131 w 204"/>
                <a:gd name="T75" fmla="*/ 89 h 212"/>
                <a:gd name="T76" fmla="*/ 133 w 204"/>
                <a:gd name="T77" fmla="*/ 83 h 212"/>
                <a:gd name="T78" fmla="*/ 133 w 204"/>
                <a:gd name="T79" fmla="*/ 81 h 212"/>
                <a:gd name="T80" fmla="*/ 93 w 204"/>
                <a:gd name="T81" fmla="*/ 68 h 212"/>
                <a:gd name="T82" fmla="*/ 93 w 204"/>
                <a:gd name="T83" fmla="*/ 27 h 212"/>
                <a:gd name="T84" fmla="*/ 39 w 204"/>
                <a:gd name="T85" fmla="*/ 0 h 212"/>
                <a:gd name="T86" fmla="*/ 33 w 204"/>
                <a:gd name="T87" fmla="*/ 10 h 212"/>
                <a:gd name="T88" fmla="*/ 25 w 204"/>
                <a:gd name="T89" fmla="*/ 12 h 212"/>
                <a:gd name="T90" fmla="*/ 22 w 204"/>
                <a:gd name="T91" fmla="*/ 18 h 212"/>
                <a:gd name="T92" fmla="*/ 14 w 204"/>
                <a:gd name="T93" fmla="*/ 29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04" h="212">
                  <a:moveTo>
                    <a:pt x="14" y="29"/>
                  </a:moveTo>
                  <a:lnTo>
                    <a:pt x="8" y="39"/>
                  </a:lnTo>
                  <a:lnTo>
                    <a:pt x="0" y="48"/>
                  </a:lnTo>
                  <a:lnTo>
                    <a:pt x="0" y="58"/>
                  </a:lnTo>
                  <a:lnTo>
                    <a:pt x="4" y="66"/>
                  </a:lnTo>
                  <a:lnTo>
                    <a:pt x="4" y="73"/>
                  </a:lnTo>
                  <a:lnTo>
                    <a:pt x="8" y="77"/>
                  </a:lnTo>
                  <a:lnTo>
                    <a:pt x="16" y="91"/>
                  </a:lnTo>
                  <a:lnTo>
                    <a:pt x="29" y="102"/>
                  </a:lnTo>
                  <a:lnTo>
                    <a:pt x="35" y="114"/>
                  </a:lnTo>
                  <a:lnTo>
                    <a:pt x="39" y="125"/>
                  </a:lnTo>
                  <a:lnTo>
                    <a:pt x="35" y="137"/>
                  </a:lnTo>
                  <a:lnTo>
                    <a:pt x="37" y="146"/>
                  </a:lnTo>
                  <a:lnTo>
                    <a:pt x="39" y="156"/>
                  </a:lnTo>
                  <a:lnTo>
                    <a:pt x="33" y="164"/>
                  </a:lnTo>
                  <a:lnTo>
                    <a:pt x="33" y="171"/>
                  </a:lnTo>
                  <a:lnTo>
                    <a:pt x="35" y="179"/>
                  </a:lnTo>
                  <a:lnTo>
                    <a:pt x="70" y="185"/>
                  </a:lnTo>
                  <a:lnTo>
                    <a:pt x="70" y="200"/>
                  </a:lnTo>
                  <a:lnTo>
                    <a:pt x="106" y="212"/>
                  </a:lnTo>
                  <a:lnTo>
                    <a:pt x="148" y="204"/>
                  </a:lnTo>
                  <a:lnTo>
                    <a:pt x="156" y="192"/>
                  </a:lnTo>
                  <a:lnTo>
                    <a:pt x="167" y="194"/>
                  </a:lnTo>
                  <a:lnTo>
                    <a:pt x="169" y="185"/>
                  </a:lnTo>
                  <a:lnTo>
                    <a:pt x="204" y="173"/>
                  </a:lnTo>
                  <a:lnTo>
                    <a:pt x="204" y="156"/>
                  </a:lnTo>
                  <a:lnTo>
                    <a:pt x="188" y="152"/>
                  </a:lnTo>
                  <a:lnTo>
                    <a:pt x="135" y="175"/>
                  </a:lnTo>
                  <a:lnTo>
                    <a:pt x="114" y="154"/>
                  </a:lnTo>
                  <a:lnTo>
                    <a:pt x="119" y="144"/>
                  </a:lnTo>
                  <a:lnTo>
                    <a:pt x="125" y="123"/>
                  </a:lnTo>
                  <a:lnTo>
                    <a:pt x="125" y="121"/>
                  </a:lnTo>
                  <a:lnTo>
                    <a:pt x="123" y="118"/>
                  </a:lnTo>
                  <a:lnTo>
                    <a:pt x="114" y="112"/>
                  </a:lnTo>
                  <a:lnTo>
                    <a:pt x="110" y="106"/>
                  </a:lnTo>
                  <a:lnTo>
                    <a:pt x="114" y="102"/>
                  </a:lnTo>
                  <a:lnTo>
                    <a:pt x="121" y="100"/>
                  </a:lnTo>
                  <a:lnTo>
                    <a:pt x="131" y="89"/>
                  </a:lnTo>
                  <a:lnTo>
                    <a:pt x="133" y="83"/>
                  </a:lnTo>
                  <a:lnTo>
                    <a:pt x="133" y="81"/>
                  </a:lnTo>
                  <a:lnTo>
                    <a:pt x="93" y="68"/>
                  </a:lnTo>
                  <a:lnTo>
                    <a:pt x="93" y="27"/>
                  </a:lnTo>
                  <a:lnTo>
                    <a:pt x="39" y="0"/>
                  </a:lnTo>
                  <a:lnTo>
                    <a:pt x="33" y="10"/>
                  </a:lnTo>
                  <a:lnTo>
                    <a:pt x="25" y="12"/>
                  </a:lnTo>
                  <a:lnTo>
                    <a:pt x="22" y="18"/>
                  </a:lnTo>
                  <a:lnTo>
                    <a:pt x="14" y="29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8" name="Freeform 302"/>
            <p:cNvSpPr>
              <a:spLocks/>
            </p:cNvSpPr>
            <p:nvPr/>
          </p:nvSpPr>
          <p:spPr bwMode="auto">
            <a:xfrm>
              <a:off x="7380288" y="5534025"/>
              <a:ext cx="493712" cy="371475"/>
            </a:xfrm>
            <a:custGeom>
              <a:avLst/>
              <a:gdLst>
                <a:gd name="T0" fmla="*/ 252 w 273"/>
                <a:gd name="T1" fmla="*/ 174 h 253"/>
                <a:gd name="T2" fmla="*/ 252 w 273"/>
                <a:gd name="T3" fmla="*/ 94 h 253"/>
                <a:gd name="T4" fmla="*/ 215 w 273"/>
                <a:gd name="T5" fmla="*/ 94 h 253"/>
                <a:gd name="T6" fmla="*/ 215 w 273"/>
                <a:gd name="T7" fmla="*/ 75 h 253"/>
                <a:gd name="T8" fmla="*/ 200 w 273"/>
                <a:gd name="T9" fmla="*/ 71 h 253"/>
                <a:gd name="T10" fmla="*/ 192 w 273"/>
                <a:gd name="T11" fmla="*/ 63 h 253"/>
                <a:gd name="T12" fmla="*/ 192 w 273"/>
                <a:gd name="T13" fmla="*/ 44 h 253"/>
                <a:gd name="T14" fmla="*/ 156 w 273"/>
                <a:gd name="T15" fmla="*/ 0 h 253"/>
                <a:gd name="T16" fmla="*/ 94 w 273"/>
                <a:gd name="T17" fmla="*/ 23 h 253"/>
                <a:gd name="T18" fmla="*/ 100 w 273"/>
                <a:gd name="T19" fmla="*/ 34 h 253"/>
                <a:gd name="T20" fmla="*/ 87 w 273"/>
                <a:gd name="T21" fmla="*/ 40 h 253"/>
                <a:gd name="T22" fmla="*/ 81 w 273"/>
                <a:gd name="T23" fmla="*/ 36 h 253"/>
                <a:gd name="T24" fmla="*/ 56 w 273"/>
                <a:gd name="T25" fmla="*/ 50 h 253"/>
                <a:gd name="T26" fmla="*/ 65 w 273"/>
                <a:gd name="T27" fmla="*/ 63 h 253"/>
                <a:gd name="T28" fmla="*/ 56 w 273"/>
                <a:gd name="T29" fmla="*/ 69 h 253"/>
                <a:gd name="T30" fmla="*/ 56 w 273"/>
                <a:gd name="T31" fmla="*/ 86 h 253"/>
                <a:gd name="T32" fmla="*/ 21 w 273"/>
                <a:gd name="T33" fmla="*/ 98 h 253"/>
                <a:gd name="T34" fmla="*/ 19 w 273"/>
                <a:gd name="T35" fmla="*/ 107 h 253"/>
                <a:gd name="T36" fmla="*/ 8 w 273"/>
                <a:gd name="T37" fmla="*/ 105 h 253"/>
                <a:gd name="T38" fmla="*/ 0 w 273"/>
                <a:gd name="T39" fmla="*/ 117 h 253"/>
                <a:gd name="T40" fmla="*/ 14 w 273"/>
                <a:gd name="T41" fmla="*/ 115 h 253"/>
                <a:gd name="T42" fmla="*/ 85 w 273"/>
                <a:gd name="T43" fmla="*/ 192 h 253"/>
                <a:gd name="T44" fmla="*/ 104 w 273"/>
                <a:gd name="T45" fmla="*/ 213 h 253"/>
                <a:gd name="T46" fmla="*/ 110 w 273"/>
                <a:gd name="T47" fmla="*/ 215 h 253"/>
                <a:gd name="T48" fmla="*/ 115 w 273"/>
                <a:gd name="T49" fmla="*/ 215 h 253"/>
                <a:gd name="T50" fmla="*/ 119 w 273"/>
                <a:gd name="T51" fmla="*/ 215 h 253"/>
                <a:gd name="T52" fmla="*/ 125 w 273"/>
                <a:gd name="T53" fmla="*/ 207 h 253"/>
                <a:gd name="T54" fmla="*/ 133 w 273"/>
                <a:gd name="T55" fmla="*/ 201 h 253"/>
                <a:gd name="T56" fmla="*/ 217 w 273"/>
                <a:gd name="T57" fmla="*/ 201 h 253"/>
                <a:gd name="T58" fmla="*/ 217 w 273"/>
                <a:gd name="T59" fmla="*/ 253 h 253"/>
                <a:gd name="T60" fmla="*/ 273 w 273"/>
                <a:gd name="T61" fmla="*/ 247 h 253"/>
                <a:gd name="T62" fmla="*/ 252 w 273"/>
                <a:gd name="T63" fmla="*/ 201 h 253"/>
                <a:gd name="T64" fmla="*/ 252 w 273"/>
                <a:gd name="T65" fmla="*/ 17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3" h="253">
                  <a:moveTo>
                    <a:pt x="252" y="174"/>
                  </a:moveTo>
                  <a:lnTo>
                    <a:pt x="252" y="94"/>
                  </a:lnTo>
                  <a:lnTo>
                    <a:pt x="215" y="94"/>
                  </a:lnTo>
                  <a:lnTo>
                    <a:pt x="215" y="75"/>
                  </a:lnTo>
                  <a:lnTo>
                    <a:pt x="200" y="71"/>
                  </a:lnTo>
                  <a:lnTo>
                    <a:pt x="192" y="63"/>
                  </a:lnTo>
                  <a:lnTo>
                    <a:pt x="192" y="44"/>
                  </a:lnTo>
                  <a:lnTo>
                    <a:pt x="156" y="0"/>
                  </a:lnTo>
                  <a:lnTo>
                    <a:pt x="94" y="23"/>
                  </a:lnTo>
                  <a:lnTo>
                    <a:pt x="100" y="34"/>
                  </a:lnTo>
                  <a:lnTo>
                    <a:pt x="87" y="40"/>
                  </a:lnTo>
                  <a:lnTo>
                    <a:pt x="81" y="36"/>
                  </a:lnTo>
                  <a:lnTo>
                    <a:pt x="56" y="50"/>
                  </a:lnTo>
                  <a:lnTo>
                    <a:pt x="65" y="63"/>
                  </a:lnTo>
                  <a:lnTo>
                    <a:pt x="56" y="69"/>
                  </a:lnTo>
                  <a:lnTo>
                    <a:pt x="56" y="86"/>
                  </a:lnTo>
                  <a:lnTo>
                    <a:pt x="21" y="98"/>
                  </a:lnTo>
                  <a:lnTo>
                    <a:pt x="19" y="107"/>
                  </a:lnTo>
                  <a:lnTo>
                    <a:pt x="8" y="105"/>
                  </a:lnTo>
                  <a:lnTo>
                    <a:pt x="0" y="117"/>
                  </a:lnTo>
                  <a:lnTo>
                    <a:pt x="14" y="115"/>
                  </a:lnTo>
                  <a:lnTo>
                    <a:pt x="85" y="192"/>
                  </a:lnTo>
                  <a:lnTo>
                    <a:pt x="104" y="213"/>
                  </a:lnTo>
                  <a:lnTo>
                    <a:pt x="110" y="215"/>
                  </a:lnTo>
                  <a:lnTo>
                    <a:pt x="115" y="215"/>
                  </a:lnTo>
                  <a:lnTo>
                    <a:pt x="119" y="215"/>
                  </a:lnTo>
                  <a:lnTo>
                    <a:pt x="125" y="207"/>
                  </a:lnTo>
                  <a:lnTo>
                    <a:pt x="133" y="201"/>
                  </a:lnTo>
                  <a:lnTo>
                    <a:pt x="217" y="201"/>
                  </a:lnTo>
                  <a:lnTo>
                    <a:pt x="217" y="253"/>
                  </a:lnTo>
                  <a:lnTo>
                    <a:pt x="273" y="247"/>
                  </a:lnTo>
                  <a:lnTo>
                    <a:pt x="252" y="201"/>
                  </a:lnTo>
                  <a:lnTo>
                    <a:pt x="252" y="174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9" name="Freeform 303"/>
            <p:cNvSpPr>
              <a:spLocks/>
            </p:cNvSpPr>
            <p:nvPr/>
          </p:nvSpPr>
          <p:spPr bwMode="auto">
            <a:xfrm>
              <a:off x="7380288" y="5516563"/>
              <a:ext cx="493712" cy="388937"/>
            </a:xfrm>
            <a:custGeom>
              <a:avLst/>
              <a:gdLst>
                <a:gd name="T0" fmla="*/ 252 w 273"/>
                <a:gd name="T1" fmla="*/ 174 h 253"/>
                <a:gd name="T2" fmla="*/ 252 w 273"/>
                <a:gd name="T3" fmla="*/ 94 h 253"/>
                <a:gd name="T4" fmla="*/ 215 w 273"/>
                <a:gd name="T5" fmla="*/ 94 h 253"/>
                <a:gd name="T6" fmla="*/ 215 w 273"/>
                <a:gd name="T7" fmla="*/ 75 h 253"/>
                <a:gd name="T8" fmla="*/ 200 w 273"/>
                <a:gd name="T9" fmla="*/ 71 h 253"/>
                <a:gd name="T10" fmla="*/ 192 w 273"/>
                <a:gd name="T11" fmla="*/ 63 h 253"/>
                <a:gd name="T12" fmla="*/ 192 w 273"/>
                <a:gd name="T13" fmla="*/ 44 h 253"/>
                <a:gd name="T14" fmla="*/ 156 w 273"/>
                <a:gd name="T15" fmla="*/ 0 h 253"/>
                <a:gd name="T16" fmla="*/ 94 w 273"/>
                <a:gd name="T17" fmla="*/ 23 h 253"/>
                <a:gd name="T18" fmla="*/ 100 w 273"/>
                <a:gd name="T19" fmla="*/ 34 h 253"/>
                <a:gd name="T20" fmla="*/ 87 w 273"/>
                <a:gd name="T21" fmla="*/ 40 h 253"/>
                <a:gd name="T22" fmla="*/ 81 w 273"/>
                <a:gd name="T23" fmla="*/ 36 h 253"/>
                <a:gd name="T24" fmla="*/ 56 w 273"/>
                <a:gd name="T25" fmla="*/ 50 h 253"/>
                <a:gd name="T26" fmla="*/ 65 w 273"/>
                <a:gd name="T27" fmla="*/ 63 h 253"/>
                <a:gd name="T28" fmla="*/ 56 w 273"/>
                <a:gd name="T29" fmla="*/ 69 h 253"/>
                <a:gd name="T30" fmla="*/ 56 w 273"/>
                <a:gd name="T31" fmla="*/ 86 h 253"/>
                <a:gd name="T32" fmla="*/ 21 w 273"/>
                <a:gd name="T33" fmla="*/ 98 h 253"/>
                <a:gd name="T34" fmla="*/ 19 w 273"/>
                <a:gd name="T35" fmla="*/ 107 h 253"/>
                <a:gd name="T36" fmla="*/ 8 w 273"/>
                <a:gd name="T37" fmla="*/ 105 h 253"/>
                <a:gd name="T38" fmla="*/ 0 w 273"/>
                <a:gd name="T39" fmla="*/ 117 h 253"/>
                <a:gd name="T40" fmla="*/ 14 w 273"/>
                <a:gd name="T41" fmla="*/ 115 h 253"/>
                <a:gd name="T42" fmla="*/ 85 w 273"/>
                <a:gd name="T43" fmla="*/ 192 h 253"/>
                <a:gd name="T44" fmla="*/ 104 w 273"/>
                <a:gd name="T45" fmla="*/ 213 h 253"/>
                <a:gd name="T46" fmla="*/ 110 w 273"/>
                <a:gd name="T47" fmla="*/ 215 h 253"/>
                <a:gd name="T48" fmla="*/ 115 w 273"/>
                <a:gd name="T49" fmla="*/ 215 h 253"/>
                <a:gd name="T50" fmla="*/ 119 w 273"/>
                <a:gd name="T51" fmla="*/ 215 h 253"/>
                <a:gd name="T52" fmla="*/ 125 w 273"/>
                <a:gd name="T53" fmla="*/ 207 h 253"/>
                <a:gd name="T54" fmla="*/ 133 w 273"/>
                <a:gd name="T55" fmla="*/ 201 h 253"/>
                <a:gd name="T56" fmla="*/ 217 w 273"/>
                <a:gd name="T57" fmla="*/ 201 h 253"/>
                <a:gd name="T58" fmla="*/ 217 w 273"/>
                <a:gd name="T59" fmla="*/ 253 h 253"/>
                <a:gd name="T60" fmla="*/ 273 w 273"/>
                <a:gd name="T61" fmla="*/ 247 h 253"/>
                <a:gd name="T62" fmla="*/ 252 w 273"/>
                <a:gd name="T63" fmla="*/ 201 h 253"/>
                <a:gd name="T64" fmla="*/ 252 w 273"/>
                <a:gd name="T65" fmla="*/ 17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3" h="253">
                  <a:moveTo>
                    <a:pt x="252" y="174"/>
                  </a:moveTo>
                  <a:lnTo>
                    <a:pt x="252" y="94"/>
                  </a:lnTo>
                  <a:lnTo>
                    <a:pt x="215" y="94"/>
                  </a:lnTo>
                  <a:lnTo>
                    <a:pt x="215" y="75"/>
                  </a:lnTo>
                  <a:lnTo>
                    <a:pt x="200" y="71"/>
                  </a:lnTo>
                  <a:lnTo>
                    <a:pt x="192" y="63"/>
                  </a:lnTo>
                  <a:lnTo>
                    <a:pt x="192" y="44"/>
                  </a:lnTo>
                  <a:lnTo>
                    <a:pt x="156" y="0"/>
                  </a:lnTo>
                  <a:lnTo>
                    <a:pt x="94" y="23"/>
                  </a:lnTo>
                  <a:lnTo>
                    <a:pt x="100" y="34"/>
                  </a:lnTo>
                  <a:lnTo>
                    <a:pt x="87" y="40"/>
                  </a:lnTo>
                  <a:lnTo>
                    <a:pt x="81" y="36"/>
                  </a:lnTo>
                  <a:lnTo>
                    <a:pt x="56" y="50"/>
                  </a:lnTo>
                  <a:lnTo>
                    <a:pt x="65" y="63"/>
                  </a:lnTo>
                  <a:lnTo>
                    <a:pt x="56" y="69"/>
                  </a:lnTo>
                  <a:lnTo>
                    <a:pt x="56" y="86"/>
                  </a:lnTo>
                  <a:lnTo>
                    <a:pt x="21" y="98"/>
                  </a:lnTo>
                  <a:lnTo>
                    <a:pt x="19" y="107"/>
                  </a:lnTo>
                  <a:lnTo>
                    <a:pt x="8" y="105"/>
                  </a:lnTo>
                  <a:lnTo>
                    <a:pt x="0" y="117"/>
                  </a:lnTo>
                  <a:lnTo>
                    <a:pt x="14" y="115"/>
                  </a:lnTo>
                  <a:lnTo>
                    <a:pt x="85" y="192"/>
                  </a:lnTo>
                  <a:lnTo>
                    <a:pt x="104" y="213"/>
                  </a:lnTo>
                  <a:lnTo>
                    <a:pt x="110" y="215"/>
                  </a:lnTo>
                  <a:lnTo>
                    <a:pt x="115" y="215"/>
                  </a:lnTo>
                  <a:lnTo>
                    <a:pt x="119" y="215"/>
                  </a:lnTo>
                  <a:lnTo>
                    <a:pt x="125" y="207"/>
                  </a:lnTo>
                  <a:lnTo>
                    <a:pt x="133" y="201"/>
                  </a:lnTo>
                  <a:lnTo>
                    <a:pt x="217" y="201"/>
                  </a:lnTo>
                  <a:lnTo>
                    <a:pt x="217" y="253"/>
                  </a:lnTo>
                  <a:lnTo>
                    <a:pt x="273" y="247"/>
                  </a:lnTo>
                  <a:lnTo>
                    <a:pt x="252" y="201"/>
                  </a:lnTo>
                  <a:lnTo>
                    <a:pt x="252" y="174"/>
                  </a:lnTo>
                </a:path>
              </a:pathLst>
            </a:custGeom>
            <a:solidFill>
              <a:srgbClr val="FFFF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0" name="Freeform 304"/>
            <p:cNvSpPr>
              <a:spLocks/>
            </p:cNvSpPr>
            <p:nvPr/>
          </p:nvSpPr>
          <p:spPr bwMode="auto">
            <a:xfrm>
              <a:off x="7662863" y="5467350"/>
              <a:ext cx="439737" cy="322263"/>
            </a:xfrm>
            <a:custGeom>
              <a:avLst/>
              <a:gdLst>
                <a:gd name="T0" fmla="*/ 243 w 243"/>
                <a:gd name="T1" fmla="*/ 190 h 216"/>
                <a:gd name="T2" fmla="*/ 193 w 243"/>
                <a:gd name="T3" fmla="*/ 203 h 216"/>
                <a:gd name="T4" fmla="*/ 161 w 243"/>
                <a:gd name="T5" fmla="*/ 190 h 216"/>
                <a:gd name="T6" fmla="*/ 96 w 243"/>
                <a:gd name="T7" fmla="*/ 216 h 216"/>
                <a:gd name="T8" fmla="*/ 96 w 243"/>
                <a:gd name="T9" fmla="*/ 136 h 216"/>
                <a:gd name="T10" fmla="*/ 59 w 243"/>
                <a:gd name="T11" fmla="*/ 136 h 216"/>
                <a:gd name="T12" fmla="*/ 59 w 243"/>
                <a:gd name="T13" fmla="*/ 117 h 216"/>
                <a:gd name="T14" fmla="*/ 44 w 243"/>
                <a:gd name="T15" fmla="*/ 113 h 216"/>
                <a:gd name="T16" fmla="*/ 36 w 243"/>
                <a:gd name="T17" fmla="*/ 105 h 216"/>
                <a:gd name="T18" fmla="*/ 36 w 243"/>
                <a:gd name="T19" fmla="*/ 86 h 216"/>
                <a:gd name="T20" fmla="*/ 0 w 243"/>
                <a:gd name="T21" fmla="*/ 42 h 216"/>
                <a:gd name="T22" fmla="*/ 101 w 243"/>
                <a:gd name="T23" fmla="*/ 36 h 216"/>
                <a:gd name="T24" fmla="*/ 122 w 243"/>
                <a:gd name="T25" fmla="*/ 0 h 216"/>
                <a:gd name="T26" fmla="*/ 186 w 243"/>
                <a:gd name="T27" fmla="*/ 34 h 216"/>
                <a:gd name="T28" fmla="*/ 178 w 243"/>
                <a:gd name="T29" fmla="*/ 36 h 216"/>
                <a:gd name="T30" fmla="*/ 169 w 243"/>
                <a:gd name="T31" fmla="*/ 53 h 216"/>
                <a:gd name="T32" fmla="*/ 161 w 243"/>
                <a:gd name="T33" fmla="*/ 65 h 216"/>
                <a:gd name="T34" fmla="*/ 161 w 243"/>
                <a:gd name="T35" fmla="*/ 71 h 216"/>
                <a:gd name="T36" fmla="*/ 169 w 243"/>
                <a:gd name="T37" fmla="*/ 74 h 216"/>
                <a:gd name="T38" fmla="*/ 172 w 243"/>
                <a:gd name="T39" fmla="*/ 86 h 216"/>
                <a:gd name="T40" fmla="*/ 174 w 243"/>
                <a:gd name="T41" fmla="*/ 99 h 216"/>
                <a:gd name="T42" fmla="*/ 169 w 243"/>
                <a:gd name="T43" fmla="*/ 115 h 216"/>
                <a:gd name="T44" fmla="*/ 169 w 243"/>
                <a:gd name="T45" fmla="*/ 122 h 216"/>
                <a:gd name="T46" fmla="*/ 201 w 243"/>
                <a:gd name="T47" fmla="*/ 161 h 216"/>
                <a:gd name="T48" fmla="*/ 243 w 243"/>
                <a:gd name="T49" fmla="*/ 19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3" h="216">
                  <a:moveTo>
                    <a:pt x="243" y="190"/>
                  </a:moveTo>
                  <a:lnTo>
                    <a:pt x="193" y="203"/>
                  </a:lnTo>
                  <a:lnTo>
                    <a:pt x="161" y="190"/>
                  </a:lnTo>
                  <a:lnTo>
                    <a:pt x="96" y="216"/>
                  </a:lnTo>
                  <a:lnTo>
                    <a:pt x="96" y="136"/>
                  </a:lnTo>
                  <a:lnTo>
                    <a:pt x="59" y="136"/>
                  </a:lnTo>
                  <a:lnTo>
                    <a:pt x="59" y="117"/>
                  </a:lnTo>
                  <a:lnTo>
                    <a:pt x="44" y="113"/>
                  </a:lnTo>
                  <a:lnTo>
                    <a:pt x="36" y="105"/>
                  </a:lnTo>
                  <a:lnTo>
                    <a:pt x="36" y="86"/>
                  </a:lnTo>
                  <a:lnTo>
                    <a:pt x="0" y="42"/>
                  </a:lnTo>
                  <a:lnTo>
                    <a:pt x="101" y="36"/>
                  </a:lnTo>
                  <a:lnTo>
                    <a:pt x="122" y="0"/>
                  </a:lnTo>
                  <a:lnTo>
                    <a:pt x="186" y="34"/>
                  </a:lnTo>
                  <a:lnTo>
                    <a:pt x="178" y="36"/>
                  </a:lnTo>
                  <a:lnTo>
                    <a:pt x="169" y="53"/>
                  </a:lnTo>
                  <a:lnTo>
                    <a:pt x="161" y="65"/>
                  </a:lnTo>
                  <a:lnTo>
                    <a:pt x="161" y="71"/>
                  </a:lnTo>
                  <a:lnTo>
                    <a:pt x="169" y="74"/>
                  </a:lnTo>
                  <a:lnTo>
                    <a:pt x="172" y="86"/>
                  </a:lnTo>
                  <a:lnTo>
                    <a:pt x="174" y="99"/>
                  </a:lnTo>
                  <a:lnTo>
                    <a:pt x="169" y="115"/>
                  </a:lnTo>
                  <a:lnTo>
                    <a:pt x="169" y="122"/>
                  </a:lnTo>
                  <a:lnTo>
                    <a:pt x="201" y="161"/>
                  </a:lnTo>
                  <a:lnTo>
                    <a:pt x="243" y="19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1" name="Freeform 305"/>
            <p:cNvSpPr>
              <a:spLocks/>
            </p:cNvSpPr>
            <p:nvPr/>
          </p:nvSpPr>
          <p:spPr bwMode="auto">
            <a:xfrm>
              <a:off x="7662863" y="5467350"/>
              <a:ext cx="439737" cy="322263"/>
            </a:xfrm>
            <a:custGeom>
              <a:avLst/>
              <a:gdLst>
                <a:gd name="T0" fmla="*/ 243 w 243"/>
                <a:gd name="T1" fmla="*/ 190 h 216"/>
                <a:gd name="T2" fmla="*/ 193 w 243"/>
                <a:gd name="T3" fmla="*/ 203 h 216"/>
                <a:gd name="T4" fmla="*/ 161 w 243"/>
                <a:gd name="T5" fmla="*/ 190 h 216"/>
                <a:gd name="T6" fmla="*/ 96 w 243"/>
                <a:gd name="T7" fmla="*/ 216 h 216"/>
                <a:gd name="T8" fmla="*/ 96 w 243"/>
                <a:gd name="T9" fmla="*/ 136 h 216"/>
                <a:gd name="T10" fmla="*/ 59 w 243"/>
                <a:gd name="T11" fmla="*/ 136 h 216"/>
                <a:gd name="T12" fmla="*/ 59 w 243"/>
                <a:gd name="T13" fmla="*/ 117 h 216"/>
                <a:gd name="T14" fmla="*/ 44 w 243"/>
                <a:gd name="T15" fmla="*/ 113 h 216"/>
                <a:gd name="T16" fmla="*/ 36 w 243"/>
                <a:gd name="T17" fmla="*/ 105 h 216"/>
                <a:gd name="T18" fmla="*/ 36 w 243"/>
                <a:gd name="T19" fmla="*/ 86 h 216"/>
                <a:gd name="T20" fmla="*/ 0 w 243"/>
                <a:gd name="T21" fmla="*/ 42 h 216"/>
                <a:gd name="T22" fmla="*/ 101 w 243"/>
                <a:gd name="T23" fmla="*/ 36 h 216"/>
                <a:gd name="T24" fmla="*/ 122 w 243"/>
                <a:gd name="T25" fmla="*/ 0 h 216"/>
                <a:gd name="T26" fmla="*/ 186 w 243"/>
                <a:gd name="T27" fmla="*/ 34 h 216"/>
                <a:gd name="T28" fmla="*/ 178 w 243"/>
                <a:gd name="T29" fmla="*/ 36 h 216"/>
                <a:gd name="T30" fmla="*/ 169 w 243"/>
                <a:gd name="T31" fmla="*/ 53 h 216"/>
                <a:gd name="T32" fmla="*/ 161 w 243"/>
                <a:gd name="T33" fmla="*/ 65 h 216"/>
                <a:gd name="T34" fmla="*/ 161 w 243"/>
                <a:gd name="T35" fmla="*/ 71 h 216"/>
                <a:gd name="T36" fmla="*/ 169 w 243"/>
                <a:gd name="T37" fmla="*/ 74 h 216"/>
                <a:gd name="T38" fmla="*/ 172 w 243"/>
                <a:gd name="T39" fmla="*/ 86 h 216"/>
                <a:gd name="T40" fmla="*/ 174 w 243"/>
                <a:gd name="T41" fmla="*/ 99 h 216"/>
                <a:gd name="T42" fmla="*/ 169 w 243"/>
                <a:gd name="T43" fmla="*/ 115 h 216"/>
                <a:gd name="T44" fmla="*/ 169 w 243"/>
                <a:gd name="T45" fmla="*/ 122 h 216"/>
                <a:gd name="T46" fmla="*/ 201 w 243"/>
                <a:gd name="T47" fmla="*/ 161 h 216"/>
                <a:gd name="T48" fmla="*/ 243 w 243"/>
                <a:gd name="T49" fmla="*/ 19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3" h="216">
                  <a:moveTo>
                    <a:pt x="243" y="190"/>
                  </a:moveTo>
                  <a:lnTo>
                    <a:pt x="193" y="203"/>
                  </a:lnTo>
                  <a:lnTo>
                    <a:pt x="161" y="190"/>
                  </a:lnTo>
                  <a:lnTo>
                    <a:pt x="96" y="216"/>
                  </a:lnTo>
                  <a:lnTo>
                    <a:pt x="96" y="136"/>
                  </a:lnTo>
                  <a:lnTo>
                    <a:pt x="59" y="136"/>
                  </a:lnTo>
                  <a:lnTo>
                    <a:pt x="59" y="117"/>
                  </a:lnTo>
                  <a:lnTo>
                    <a:pt x="44" y="113"/>
                  </a:lnTo>
                  <a:lnTo>
                    <a:pt x="36" y="105"/>
                  </a:lnTo>
                  <a:lnTo>
                    <a:pt x="36" y="86"/>
                  </a:lnTo>
                  <a:lnTo>
                    <a:pt x="0" y="42"/>
                  </a:lnTo>
                  <a:lnTo>
                    <a:pt x="101" y="36"/>
                  </a:lnTo>
                  <a:lnTo>
                    <a:pt x="122" y="0"/>
                  </a:lnTo>
                  <a:lnTo>
                    <a:pt x="186" y="34"/>
                  </a:lnTo>
                  <a:lnTo>
                    <a:pt x="178" y="36"/>
                  </a:lnTo>
                  <a:lnTo>
                    <a:pt x="169" y="53"/>
                  </a:lnTo>
                  <a:lnTo>
                    <a:pt x="161" y="65"/>
                  </a:lnTo>
                  <a:lnTo>
                    <a:pt x="161" y="71"/>
                  </a:lnTo>
                  <a:lnTo>
                    <a:pt x="169" y="74"/>
                  </a:lnTo>
                  <a:lnTo>
                    <a:pt x="172" y="86"/>
                  </a:lnTo>
                  <a:lnTo>
                    <a:pt x="174" y="99"/>
                  </a:lnTo>
                  <a:lnTo>
                    <a:pt x="169" y="115"/>
                  </a:lnTo>
                  <a:lnTo>
                    <a:pt x="169" y="122"/>
                  </a:lnTo>
                  <a:lnTo>
                    <a:pt x="201" y="161"/>
                  </a:lnTo>
                  <a:lnTo>
                    <a:pt x="243" y="19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2" name="Freeform 306"/>
            <p:cNvSpPr>
              <a:spLocks/>
            </p:cNvSpPr>
            <p:nvPr/>
          </p:nvSpPr>
          <p:spPr bwMode="auto">
            <a:xfrm>
              <a:off x="7113588" y="5189538"/>
              <a:ext cx="771525" cy="392112"/>
            </a:xfrm>
            <a:custGeom>
              <a:avLst/>
              <a:gdLst>
                <a:gd name="T0" fmla="*/ 14 w 426"/>
                <a:gd name="T1" fmla="*/ 119 h 268"/>
                <a:gd name="T2" fmla="*/ 73 w 426"/>
                <a:gd name="T3" fmla="*/ 119 h 268"/>
                <a:gd name="T4" fmla="*/ 81 w 426"/>
                <a:gd name="T5" fmla="*/ 119 h 268"/>
                <a:gd name="T6" fmla="*/ 94 w 426"/>
                <a:gd name="T7" fmla="*/ 123 h 268"/>
                <a:gd name="T8" fmla="*/ 106 w 426"/>
                <a:gd name="T9" fmla="*/ 119 h 268"/>
                <a:gd name="T10" fmla="*/ 123 w 426"/>
                <a:gd name="T11" fmla="*/ 119 h 268"/>
                <a:gd name="T12" fmla="*/ 127 w 426"/>
                <a:gd name="T13" fmla="*/ 111 h 268"/>
                <a:gd name="T14" fmla="*/ 127 w 426"/>
                <a:gd name="T15" fmla="*/ 101 h 268"/>
                <a:gd name="T16" fmla="*/ 127 w 426"/>
                <a:gd name="T17" fmla="*/ 96 h 268"/>
                <a:gd name="T18" fmla="*/ 135 w 426"/>
                <a:gd name="T19" fmla="*/ 90 h 268"/>
                <a:gd name="T20" fmla="*/ 142 w 426"/>
                <a:gd name="T21" fmla="*/ 90 h 268"/>
                <a:gd name="T22" fmla="*/ 146 w 426"/>
                <a:gd name="T23" fmla="*/ 88 h 268"/>
                <a:gd name="T24" fmla="*/ 146 w 426"/>
                <a:gd name="T25" fmla="*/ 82 h 268"/>
                <a:gd name="T26" fmla="*/ 150 w 426"/>
                <a:gd name="T27" fmla="*/ 78 h 268"/>
                <a:gd name="T28" fmla="*/ 160 w 426"/>
                <a:gd name="T29" fmla="*/ 80 h 268"/>
                <a:gd name="T30" fmla="*/ 165 w 426"/>
                <a:gd name="T31" fmla="*/ 78 h 268"/>
                <a:gd name="T32" fmla="*/ 171 w 426"/>
                <a:gd name="T33" fmla="*/ 69 h 268"/>
                <a:gd name="T34" fmla="*/ 179 w 426"/>
                <a:gd name="T35" fmla="*/ 65 h 268"/>
                <a:gd name="T36" fmla="*/ 179 w 426"/>
                <a:gd name="T37" fmla="*/ 57 h 268"/>
                <a:gd name="T38" fmla="*/ 188 w 426"/>
                <a:gd name="T39" fmla="*/ 53 h 268"/>
                <a:gd name="T40" fmla="*/ 196 w 426"/>
                <a:gd name="T41" fmla="*/ 46 h 268"/>
                <a:gd name="T42" fmla="*/ 206 w 426"/>
                <a:gd name="T43" fmla="*/ 36 h 268"/>
                <a:gd name="T44" fmla="*/ 196 w 426"/>
                <a:gd name="T45" fmla="*/ 30 h 268"/>
                <a:gd name="T46" fmla="*/ 206 w 426"/>
                <a:gd name="T47" fmla="*/ 23 h 268"/>
                <a:gd name="T48" fmla="*/ 213 w 426"/>
                <a:gd name="T49" fmla="*/ 17 h 268"/>
                <a:gd name="T50" fmla="*/ 221 w 426"/>
                <a:gd name="T51" fmla="*/ 13 h 268"/>
                <a:gd name="T52" fmla="*/ 229 w 426"/>
                <a:gd name="T53" fmla="*/ 0 h 268"/>
                <a:gd name="T54" fmla="*/ 365 w 426"/>
                <a:gd name="T55" fmla="*/ 78 h 268"/>
                <a:gd name="T56" fmla="*/ 342 w 426"/>
                <a:gd name="T57" fmla="*/ 142 h 268"/>
                <a:gd name="T58" fmla="*/ 426 w 426"/>
                <a:gd name="T59" fmla="*/ 192 h 268"/>
                <a:gd name="T60" fmla="*/ 405 w 426"/>
                <a:gd name="T61" fmla="*/ 228 h 268"/>
                <a:gd name="T62" fmla="*/ 304 w 426"/>
                <a:gd name="T63" fmla="*/ 234 h 268"/>
                <a:gd name="T64" fmla="*/ 242 w 426"/>
                <a:gd name="T65" fmla="*/ 257 h 268"/>
                <a:gd name="T66" fmla="*/ 236 w 426"/>
                <a:gd name="T67" fmla="*/ 245 h 268"/>
                <a:gd name="T68" fmla="*/ 204 w 426"/>
                <a:gd name="T69" fmla="*/ 255 h 268"/>
                <a:gd name="T70" fmla="*/ 188 w 426"/>
                <a:gd name="T71" fmla="*/ 232 h 268"/>
                <a:gd name="T72" fmla="*/ 169 w 426"/>
                <a:gd name="T73" fmla="*/ 240 h 268"/>
                <a:gd name="T74" fmla="*/ 173 w 426"/>
                <a:gd name="T75" fmla="*/ 255 h 268"/>
                <a:gd name="T76" fmla="*/ 125 w 426"/>
                <a:gd name="T77" fmla="*/ 268 h 268"/>
                <a:gd name="T78" fmla="*/ 123 w 426"/>
                <a:gd name="T79" fmla="*/ 265 h 268"/>
                <a:gd name="T80" fmla="*/ 114 w 426"/>
                <a:gd name="T81" fmla="*/ 259 h 268"/>
                <a:gd name="T82" fmla="*/ 110 w 426"/>
                <a:gd name="T83" fmla="*/ 253 h 268"/>
                <a:gd name="T84" fmla="*/ 114 w 426"/>
                <a:gd name="T85" fmla="*/ 249 h 268"/>
                <a:gd name="T86" fmla="*/ 121 w 426"/>
                <a:gd name="T87" fmla="*/ 247 h 268"/>
                <a:gd name="T88" fmla="*/ 131 w 426"/>
                <a:gd name="T89" fmla="*/ 236 h 268"/>
                <a:gd name="T90" fmla="*/ 133 w 426"/>
                <a:gd name="T91" fmla="*/ 230 h 268"/>
                <a:gd name="T92" fmla="*/ 133 w 426"/>
                <a:gd name="T93" fmla="*/ 228 h 268"/>
                <a:gd name="T94" fmla="*/ 93 w 426"/>
                <a:gd name="T95" fmla="*/ 215 h 268"/>
                <a:gd name="T96" fmla="*/ 93 w 426"/>
                <a:gd name="T97" fmla="*/ 174 h 268"/>
                <a:gd name="T98" fmla="*/ 39 w 426"/>
                <a:gd name="T99" fmla="*/ 147 h 268"/>
                <a:gd name="T100" fmla="*/ 22 w 426"/>
                <a:gd name="T101" fmla="*/ 140 h 268"/>
                <a:gd name="T102" fmla="*/ 0 w 426"/>
                <a:gd name="T103" fmla="*/ 119 h 268"/>
                <a:gd name="T104" fmla="*/ 14 w 426"/>
                <a:gd name="T105" fmla="*/ 119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26" h="268">
                  <a:moveTo>
                    <a:pt x="14" y="119"/>
                  </a:moveTo>
                  <a:lnTo>
                    <a:pt x="73" y="119"/>
                  </a:lnTo>
                  <a:lnTo>
                    <a:pt x="81" y="119"/>
                  </a:lnTo>
                  <a:lnTo>
                    <a:pt x="94" y="123"/>
                  </a:lnTo>
                  <a:lnTo>
                    <a:pt x="106" y="119"/>
                  </a:lnTo>
                  <a:lnTo>
                    <a:pt x="123" y="119"/>
                  </a:lnTo>
                  <a:lnTo>
                    <a:pt x="127" y="111"/>
                  </a:lnTo>
                  <a:lnTo>
                    <a:pt x="127" y="101"/>
                  </a:lnTo>
                  <a:lnTo>
                    <a:pt x="127" y="96"/>
                  </a:lnTo>
                  <a:lnTo>
                    <a:pt x="135" y="90"/>
                  </a:lnTo>
                  <a:lnTo>
                    <a:pt x="142" y="90"/>
                  </a:lnTo>
                  <a:lnTo>
                    <a:pt x="146" y="88"/>
                  </a:lnTo>
                  <a:lnTo>
                    <a:pt x="146" y="82"/>
                  </a:lnTo>
                  <a:lnTo>
                    <a:pt x="150" y="78"/>
                  </a:lnTo>
                  <a:lnTo>
                    <a:pt x="160" y="80"/>
                  </a:lnTo>
                  <a:lnTo>
                    <a:pt x="165" y="78"/>
                  </a:lnTo>
                  <a:lnTo>
                    <a:pt x="171" y="69"/>
                  </a:lnTo>
                  <a:lnTo>
                    <a:pt x="179" y="65"/>
                  </a:lnTo>
                  <a:lnTo>
                    <a:pt x="179" y="57"/>
                  </a:lnTo>
                  <a:lnTo>
                    <a:pt x="188" y="53"/>
                  </a:lnTo>
                  <a:lnTo>
                    <a:pt x="196" y="46"/>
                  </a:lnTo>
                  <a:lnTo>
                    <a:pt x="206" y="36"/>
                  </a:lnTo>
                  <a:lnTo>
                    <a:pt x="196" y="30"/>
                  </a:lnTo>
                  <a:lnTo>
                    <a:pt x="206" y="23"/>
                  </a:lnTo>
                  <a:lnTo>
                    <a:pt x="213" y="17"/>
                  </a:lnTo>
                  <a:lnTo>
                    <a:pt x="221" y="13"/>
                  </a:lnTo>
                  <a:lnTo>
                    <a:pt x="229" y="0"/>
                  </a:lnTo>
                  <a:lnTo>
                    <a:pt x="365" y="78"/>
                  </a:lnTo>
                  <a:lnTo>
                    <a:pt x="342" y="142"/>
                  </a:lnTo>
                  <a:lnTo>
                    <a:pt x="426" y="192"/>
                  </a:lnTo>
                  <a:lnTo>
                    <a:pt x="405" y="228"/>
                  </a:lnTo>
                  <a:lnTo>
                    <a:pt x="304" y="234"/>
                  </a:lnTo>
                  <a:lnTo>
                    <a:pt x="242" y="257"/>
                  </a:lnTo>
                  <a:lnTo>
                    <a:pt x="236" y="245"/>
                  </a:lnTo>
                  <a:lnTo>
                    <a:pt x="204" y="255"/>
                  </a:lnTo>
                  <a:lnTo>
                    <a:pt x="188" y="232"/>
                  </a:lnTo>
                  <a:lnTo>
                    <a:pt x="169" y="240"/>
                  </a:lnTo>
                  <a:lnTo>
                    <a:pt x="173" y="255"/>
                  </a:lnTo>
                  <a:lnTo>
                    <a:pt x="125" y="268"/>
                  </a:lnTo>
                  <a:lnTo>
                    <a:pt x="123" y="265"/>
                  </a:lnTo>
                  <a:lnTo>
                    <a:pt x="114" y="259"/>
                  </a:lnTo>
                  <a:lnTo>
                    <a:pt x="110" y="253"/>
                  </a:lnTo>
                  <a:lnTo>
                    <a:pt x="114" y="249"/>
                  </a:lnTo>
                  <a:lnTo>
                    <a:pt x="121" y="247"/>
                  </a:lnTo>
                  <a:lnTo>
                    <a:pt x="131" y="236"/>
                  </a:lnTo>
                  <a:lnTo>
                    <a:pt x="133" y="230"/>
                  </a:lnTo>
                  <a:lnTo>
                    <a:pt x="133" y="228"/>
                  </a:lnTo>
                  <a:lnTo>
                    <a:pt x="93" y="215"/>
                  </a:lnTo>
                  <a:lnTo>
                    <a:pt x="93" y="174"/>
                  </a:lnTo>
                  <a:lnTo>
                    <a:pt x="39" y="147"/>
                  </a:lnTo>
                  <a:lnTo>
                    <a:pt x="22" y="140"/>
                  </a:lnTo>
                  <a:lnTo>
                    <a:pt x="0" y="119"/>
                  </a:lnTo>
                  <a:lnTo>
                    <a:pt x="14" y="119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3" name="Freeform 307"/>
            <p:cNvSpPr>
              <a:spLocks/>
            </p:cNvSpPr>
            <p:nvPr/>
          </p:nvSpPr>
          <p:spPr bwMode="auto">
            <a:xfrm>
              <a:off x="7723188" y="5753100"/>
              <a:ext cx="511175" cy="715963"/>
            </a:xfrm>
            <a:custGeom>
              <a:avLst/>
              <a:gdLst>
                <a:gd name="T0" fmla="*/ 188 w 282"/>
                <a:gd name="T1" fmla="*/ 485 h 485"/>
                <a:gd name="T2" fmla="*/ 171 w 282"/>
                <a:gd name="T3" fmla="*/ 429 h 485"/>
                <a:gd name="T4" fmla="*/ 167 w 282"/>
                <a:gd name="T5" fmla="*/ 414 h 485"/>
                <a:gd name="T6" fmla="*/ 35 w 282"/>
                <a:gd name="T7" fmla="*/ 357 h 485"/>
                <a:gd name="T8" fmla="*/ 35 w 282"/>
                <a:gd name="T9" fmla="*/ 284 h 485"/>
                <a:gd name="T10" fmla="*/ 27 w 282"/>
                <a:gd name="T11" fmla="*/ 278 h 485"/>
                <a:gd name="T12" fmla="*/ 23 w 282"/>
                <a:gd name="T13" fmla="*/ 276 h 485"/>
                <a:gd name="T14" fmla="*/ 14 w 282"/>
                <a:gd name="T15" fmla="*/ 268 h 485"/>
                <a:gd name="T16" fmla="*/ 0 w 282"/>
                <a:gd name="T17" fmla="*/ 264 h 485"/>
                <a:gd name="T18" fmla="*/ 52 w 282"/>
                <a:gd name="T19" fmla="*/ 209 h 485"/>
                <a:gd name="T20" fmla="*/ 77 w 282"/>
                <a:gd name="T21" fmla="*/ 168 h 485"/>
                <a:gd name="T22" fmla="*/ 85 w 282"/>
                <a:gd name="T23" fmla="*/ 99 h 485"/>
                <a:gd name="T24" fmla="*/ 64 w 282"/>
                <a:gd name="T25" fmla="*/ 53 h 485"/>
                <a:gd name="T26" fmla="*/ 64 w 282"/>
                <a:gd name="T27" fmla="*/ 26 h 485"/>
                <a:gd name="T28" fmla="*/ 129 w 282"/>
                <a:gd name="T29" fmla="*/ 0 h 485"/>
                <a:gd name="T30" fmla="*/ 161 w 282"/>
                <a:gd name="T31" fmla="*/ 13 h 485"/>
                <a:gd name="T32" fmla="*/ 211 w 282"/>
                <a:gd name="T33" fmla="*/ 0 h 485"/>
                <a:gd name="T34" fmla="*/ 236 w 282"/>
                <a:gd name="T35" fmla="*/ 19 h 485"/>
                <a:gd name="T36" fmla="*/ 277 w 282"/>
                <a:gd name="T37" fmla="*/ 46 h 485"/>
                <a:gd name="T38" fmla="*/ 267 w 282"/>
                <a:gd name="T39" fmla="*/ 67 h 485"/>
                <a:gd name="T40" fmla="*/ 261 w 282"/>
                <a:gd name="T41" fmla="*/ 101 h 485"/>
                <a:gd name="T42" fmla="*/ 279 w 282"/>
                <a:gd name="T43" fmla="*/ 180 h 485"/>
                <a:gd name="T44" fmla="*/ 263 w 282"/>
                <a:gd name="T45" fmla="*/ 203 h 485"/>
                <a:gd name="T46" fmla="*/ 234 w 282"/>
                <a:gd name="T47" fmla="*/ 218 h 485"/>
                <a:gd name="T48" fmla="*/ 202 w 282"/>
                <a:gd name="T49" fmla="*/ 224 h 485"/>
                <a:gd name="T50" fmla="*/ 173 w 282"/>
                <a:gd name="T51" fmla="*/ 211 h 485"/>
                <a:gd name="T52" fmla="*/ 146 w 282"/>
                <a:gd name="T53" fmla="*/ 201 h 485"/>
                <a:gd name="T54" fmla="*/ 129 w 282"/>
                <a:gd name="T55" fmla="*/ 209 h 485"/>
                <a:gd name="T56" fmla="*/ 117 w 282"/>
                <a:gd name="T57" fmla="*/ 222 h 485"/>
                <a:gd name="T58" fmla="*/ 112 w 282"/>
                <a:gd name="T59" fmla="*/ 241 h 485"/>
                <a:gd name="T60" fmla="*/ 114 w 282"/>
                <a:gd name="T61" fmla="*/ 257 h 485"/>
                <a:gd name="T62" fmla="*/ 150 w 282"/>
                <a:gd name="T63" fmla="*/ 268 h 485"/>
                <a:gd name="T64" fmla="*/ 179 w 282"/>
                <a:gd name="T65" fmla="*/ 286 h 485"/>
                <a:gd name="T66" fmla="*/ 206 w 282"/>
                <a:gd name="T67" fmla="*/ 305 h 485"/>
                <a:gd name="T68" fmla="*/ 231 w 282"/>
                <a:gd name="T69" fmla="*/ 330 h 485"/>
                <a:gd name="T70" fmla="*/ 263 w 282"/>
                <a:gd name="T71" fmla="*/ 358 h 485"/>
                <a:gd name="T72" fmla="*/ 263 w 282"/>
                <a:gd name="T73" fmla="*/ 376 h 485"/>
                <a:gd name="T74" fmla="*/ 279 w 282"/>
                <a:gd name="T75" fmla="*/ 406 h 485"/>
                <a:gd name="T76" fmla="*/ 282 w 282"/>
                <a:gd name="T77" fmla="*/ 447 h 485"/>
                <a:gd name="T78" fmla="*/ 257 w 282"/>
                <a:gd name="T79" fmla="*/ 477 h 485"/>
                <a:gd name="T80" fmla="*/ 215 w 282"/>
                <a:gd name="T81" fmla="*/ 485 h 485"/>
                <a:gd name="T82" fmla="*/ 188 w 282"/>
                <a:gd name="T83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" h="485">
                  <a:moveTo>
                    <a:pt x="188" y="485"/>
                  </a:moveTo>
                  <a:lnTo>
                    <a:pt x="171" y="429"/>
                  </a:lnTo>
                  <a:lnTo>
                    <a:pt x="167" y="414"/>
                  </a:lnTo>
                  <a:lnTo>
                    <a:pt x="35" y="357"/>
                  </a:lnTo>
                  <a:lnTo>
                    <a:pt x="35" y="284"/>
                  </a:lnTo>
                  <a:lnTo>
                    <a:pt x="27" y="278"/>
                  </a:lnTo>
                  <a:lnTo>
                    <a:pt x="23" y="276"/>
                  </a:lnTo>
                  <a:lnTo>
                    <a:pt x="14" y="268"/>
                  </a:lnTo>
                  <a:lnTo>
                    <a:pt x="0" y="264"/>
                  </a:lnTo>
                  <a:lnTo>
                    <a:pt x="52" y="209"/>
                  </a:lnTo>
                  <a:lnTo>
                    <a:pt x="77" y="168"/>
                  </a:lnTo>
                  <a:lnTo>
                    <a:pt x="85" y="99"/>
                  </a:lnTo>
                  <a:lnTo>
                    <a:pt x="64" y="53"/>
                  </a:lnTo>
                  <a:lnTo>
                    <a:pt x="64" y="26"/>
                  </a:lnTo>
                  <a:lnTo>
                    <a:pt x="129" y="0"/>
                  </a:lnTo>
                  <a:lnTo>
                    <a:pt x="161" y="13"/>
                  </a:lnTo>
                  <a:lnTo>
                    <a:pt x="211" y="0"/>
                  </a:lnTo>
                  <a:lnTo>
                    <a:pt x="236" y="19"/>
                  </a:lnTo>
                  <a:lnTo>
                    <a:pt x="277" y="46"/>
                  </a:lnTo>
                  <a:lnTo>
                    <a:pt x="267" y="67"/>
                  </a:lnTo>
                  <a:lnTo>
                    <a:pt x="261" y="101"/>
                  </a:lnTo>
                  <a:lnTo>
                    <a:pt x="279" y="180"/>
                  </a:lnTo>
                  <a:lnTo>
                    <a:pt x="263" y="203"/>
                  </a:lnTo>
                  <a:lnTo>
                    <a:pt x="234" y="218"/>
                  </a:lnTo>
                  <a:lnTo>
                    <a:pt x="202" y="224"/>
                  </a:lnTo>
                  <a:lnTo>
                    <a:pt x="173" y="211"/>
                  </a:lnTo>
                  <a:lnTo>
                    <a:pt x="146" y="201"/>
                  </a:lnTo>
                  <a:lnTo>
                    <a:pt x="129" y="209"/>
                  </a:lnTo>
                  <a:lnTo>
                    <a:pt x="117" y="222"/>
                  </a:lnTo>
                  <a:lnTo>
                    <a:pt x="112" y="241"/>
                  </a:lnTo>
                  <a:lnTo>
                    <a:pt x="114" y="257"/>
                  </a:lnTo>
                  <a:lnTo>
                    <a:pt x="150" y="268"/>
                  </a:lnTo>
                  <a:lnTo>
                    <a:pt x="179" y="286"/>
                  </a:lnTo>
                  <a:lnTo>
                    <a:pt x="206" y="305"/>
                  </a:lnTo>
                  <a:lnTo>
                    <a:pt x="231" y="330"/>
                  </a:lnTo>
                  <a:lnTo>
                    <a:pt x="263" y="358"/>
                  </a:lnTo>
                  <a:lnTo>
                    <a:pt x="263" y="376"/>
                  </a:lnTo>
                  <a:lnTo>
                    <a:pt x="279" y="406"/>
                  </a:lnTo>
                  <a:lnTo>
                    <a:pt x="282" y="447"/>
                  </a:lnTo>
                  <a:lnTo>
                    <a:pt x="257" y="477"/>
                  </a:lnTo>
                  <a:lnTo>
                    <a:pt x="215" y="485"/>
                  </a:lnTo>
                  <a:lnTo>
                    <a:pt x="188" y="48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4" name="Freeform 308"/>
            <p:cNvSpPr>
              <a:spLocks/>
            </p:cNvSpPr>
            <p:nvPr/>
          </p:nvSpPr>
          <p:spPr bwMode="auto">
            <a:xfrm>
              <a:off x="7545388" y="5830888"/>
              <a:ext cx="328612" cy="314325"/>
            </a:xfrm>
            <a:custGeom>
              <a:avLst/>
              <a:gdLst>
                <a:gd name="T0" fmla="*/ 73 w 183"/>
                <a:gd name="T1" fmla="*/ 185 h 211"/>
                <a:gd name="T2" fmla="*/ 68 w 183"/>
                <a:gd name="T3" fmla="*/ 175 h 211"/>
                <a:gd name="T4" fmla="*/ 68 w 183"/>
                <a:gd name="T5" fmla="*/ 163 h 211"/>
                <a:gd name="T6" fmla="*/ 64 w 183"/>
                <a:gd name="T7" fmla="*/ 158 h 211"/>
                <a:gd name="T8" fmla="*/ 58 w 183"/>
                <a:gd name="T9" fmla="*/ 144 h 211"/>
                <a:gd name="T10" fmla="*/ 54 w 183"/>
                <a:gd name="T11" fmla="*/ 131 h 211"/>
                <a:gd name="T12" fmla="*/ 50 w 183"/>
                <a:gd name="T13" fmla="*/ 125 h 211"/>
                <a:gd name="T14" fmla="*/ 43 w 183"/>
                <a:gd name="T15" fmla="*/ 123 h 211"/>
                <a:gd name="T16" fmla="*/ 35 w 183"/>
                <a:gd name="T17" fmla="*/ 127 h 211"/>
                <a:gd name="T18" fmla="*/ 27 w 183"/>
                <a:gd name="T19" fmla="*/ 123 h 211"/>
                <a:gd name="T20" fmla="*/ 22 w 183"/>
                <a:gd name="T21" fmla="*/ 112 h 211"/>
                <a:gd name="T22" fmla="*/ 14 w 183"/>
                <a:gd name="T23" fmla="*/ 98 h 211"/>
                <a:gd name="T24" fmla="*/ 8 w 183"/>
                <a:gd name="T25" fmla="*/ 87 h 211"/>
                <a:gd name="T26" fmla="*/ 0 w 183"/>
                <a:gd name="T27" fmla="*/ 60 h 211"/>
                <a:gd name="T28" fmla="*/ 6 w 183"/>
                <a:gd name="T29" fmla="*/ 41 h 211"/>
                <a:gd name="T30" fmla="*/ 18 w 183"/>
                <a:gd name="T31" fmla="*/ 21 h 211"/>
                <a:gd name="T32" fmla="*/ 25 w 183"/>
                <a:gd name="T33" fmla="*/ 14 h 211"/>
                <a:gd name="T34" fmla="*/ 29 w 183"/>
                <a:gd name="T35" fmla="*/ 14 h 211"/>
                <a:gd name="T36" fmla="*/ 35 w 183"/>
                <a:gd name="T37" fmla="*/ 6 h 211"/>
                <a:gd name="T38" fmla="*/ 43 w 183"/>
                <a:gd name="T39" fmla="*/ 0 h 211"/>
                <a:gd name="T40" fmla="*/ 127 w 183"/>
                <a:gd name="T41" fmla="*/ 0 h 211"/>
                <a:gd name="T42" fmla="*/ 127 w 183"/>
                <a:gd name="T43" fmla="*/ 52 h 211"/>
                <a:gd name="T44" fmla="*/ 183 w 183"/>
                <a:gd name="T45" fmla="*/ 46 h 211"/>
                <a:gd name="T46" fmla="*/ 175 w 183"/>
                <a:gd name="T47" fmla="*/ 115 h 211"/>
                <a:gd name="T48" fmla="*/ 150 w 183"/>
                <a:gd name="T49" fmla="*/ 156 h 211"/>
                <a:gd name="T50" fmla="*/ 98 w 183"/>
                <a:gd name="T51" fmla="*/ 211 h 211"/>
                <a:gd name="T52" fmla="*/ 79 w 183"/>
                <a:gd name="T53" fmla="*/ 202 h 211"/>
                <a:gd name="T54" fmla="*/ 77 w 183"/>
                <a:gd name="T55" fmla="*/ 192 h 211"/>
                <a:gd name="T56" fmla="*/ 73 w 183"/>
                <a:gd name="T57" fmla="*/ 185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3" h="211">
                  <a:moveTo>
                    <a:pt x="73" y="185"/>
                  </a:moveTo>
                  <a:lnTo>
                    <a:pt x="68" y="175"/>
                  </a:lnTo>
                  <a:lnTo>
                    <a:pt x="68" y="163"/>
                  </a:lnTo>
                  <a:lnTo>
                    <a:pt x="64" y="158"/>
                  </a:lnTo>
                  <a:lnTo>
                    <a:pt x="58" y="144"/>
                  </a:lnTo>
                  <a:lnTo>
                    <a:pt x="54" y="131"/>
                  </a:lnTo>
                  <a:lnTo>
                    <a:pt x="50" y="125"/>
                  </a:lnTo>
                  <a:lnTo>
                    <a:pt x="43" y="123"/>
                  </a:lnTo>
                  <a:lnTo>
                    <a:pt x="35" y="127"/>
                  </a:lnTo>
                  <a:lnTo>
                    <a:pt x="27" y="123"/>
                  </a:lnTo>
                  <a:lnTo>
                    <a:pt x="22" y="112"/>
                  </a:lnTo>
                  <a:lnTo>
                    <a:pt x="14" y="98"/>
                  </a:lnTo>
                  <a:lnTo>
                    <a:pt x="8" y="87"/>
                  </a:lnTo>
                  <a:lnTo>
                    <a:pt x="0" y="60"/>
                  </a:lnTo>
                  <a:lnTo>
                    <a:pt x="6" y="41"/>
                  </a:lnTo>
                  <a:lnTo>
                    <a:pt x="18" y="21"/>
                  </a:lnTo>
                  <a:lnTo>
                    <a:pt x="25" y="14"/>
                  </a:lnTo>
                  <a:lnTo>
                    <a:pt x="29" y="14"/>
                  </a:lnTo>
                  <a:lnTo>
                    <a:pt x="35" y="6"/>
                  </a:lnTo>
                  <a:lnTo>
                    <a:pt x="43" y="0"/>
                  </a:lnTo>
                  <a:lnTo>
                    <a:pt x="127" y="0"/>
                  </a:lnTo>
                  <a:lnTo>
                    <a:pt x="127" y="52"/>
                  </a:lnTo>
                  <a:lnTo>
                    <a:pt x="183" y="46"/>
                  </a:lnTo>
                  <a:lnTo>
                    <a:pt x="175" y="115"/>
                  </a:lnTo>
                  <a:lnTo>
                    <a:pt x="150" y="156"/>
                  </a:lnTo>
                  <a:lnTo>
                    <a:pt x="98" y="211"/>
                  </a:lnTo>
                  <a:lnTo>
                    <a:pt x="79" y="202"/>
                  </a:lnTo>
                  <a:lnTo>
                    <a:pt x="77" y="192"/>
                  </a:lnTo>
                  <a:lnTo>
                    <a:pt x="73" y="18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5" name="Freeform 309"/>
            <p:cNvSpPr>
              <a:spLocks/>
            </p:cNvSpPr>
            <p:nvPr/>
          </p:nvSpPr>
          <p:spPr bwMode="auto">
            <a:xfrm>
              <a:off x="7264400" y="5816600"/>
              <a:ext cx="374650" cy="300038"/>
            </a:xfrm>
            <a:custGeom>
              <a:avLst/>
              <a:gdLst>
                <a:gd name="T0" fmla="*/ 6 w 207"/>
                <a:gd name="T1" fmla="*/ 55 h 203"/>
                <a:gd name="T2" fmla="*/ 88 w 207"/>
                <a:gd name="T3" fmla="*/ 36 h 203"/>
                <a:gd name="T4" fmla="*/ 148 w 207"/>
                <a:gd name="T5" fmla="*/ 0 h 203"/>
                <a:gd name="T6" fmla="*/ 167 w 207"/>
                <a:gd name="T7" fmla="*/ 21 h 203"/>
                <a:gd name="T8" fmla="*/ 173 w 207"/>
                <a:gd name="T9" fmla="*/ 23 h 203"/>
                <a:gd name="T10" fmla="*/ 178 w 207"/>
                <a:gd name="T11" fmla="*/ 23 h 203"/>
                <a:gd name="T12" fmla="*/ 171 w 207"/>
                <a:gd name="T13" fmla="*/ 30 h 203"/>
                <a:gd name="T14" fmla="*/ 159 w 207"/>
                <a:gd name="T15" fmla="*/ 50 h 203"/>
                <a:gd name="T16" fmla="*/ 153 w 207"/>
                <a:gd name="T17" fmla="*/ 69 h 203"/>
                <a:gd name="T18" fmla="*/ 161 w 207"/>
                <a:gd name="T19" fmla="*/ 96 h 203"/>
                <a:gd name="T20" fmla="*/ 167 w 207"/>
                <a:gd name="T21" fmla="*/ 107 h 203"/>
                <a:gd name="T22" fmla="*/ 175 w 207"/>
                <a:gd name="T23" fmla="*/ 121 h 203"/>
                <a:gd name="T24" fmla="*/ 180 w 207"/>
                <a:gd name="T25" fmla="*/ 132 h 203"/>
                <a:gd name="T26" fmla="*/ 188 w 207"/>
                <a:gd name="T27" fmla="*/ 136 h 203"/>
                <a:gd name="T28" fmla="*/ 196 w 207"/>
                <a:gd name="T29" fmla="*/ 132 h 203"/>
                <a:gd name="T30" fmla="*/ 203 w 207"/>
                <a:gd name="T31" fmla="*/ 134 h 203"/>
                <a:gd name="T32" fmla="*/ 207 w 207"/>
                <a:gd name="T33" fmla="*/ 140 h 203"/>
                <a:gd name="T34" fmla="*/ 163 w 207"/>
                <a:gd name="T35" fmla="*/ 157 h 203"/>
                <a:gd name="T36" fmla="*/ 92 w 207"/>
                <a:gd name="T37" fmla="*/ 157 h 203"/>
                <a:gd name="T38" fmla="*/ 100 w 207"/>
                <a:gd name="T39" fmla="*/ 180 h 203"/>
                <a:gd name="T40" fmla="*/ 103 w 207"/>
                <a:gd name="T41" fmla="*/ 192 h 203"/>
                <a:gd name="T42" fmla="*/ 100 w 207"/>
                <a:gd name="T43" fmla="*/ 197 h 203"/>
                <a:gd name="T44" fmla="*/ 94 w 207"/>
                <a:gd name="T45" fmla="*/ 199 h 203"/>
                <a:gd name="T46" fmla="*/ 80 w 207"/>
                <a:gd name="T47" fmla="*/ 203 h 203"/>
                <a:gd name="T48" fmla="*/ 38 w 207"/>
                <a:gd name="T49" fmla="*/ 128 h 203"/>
                <a:gd name="T50" fmla="*/ 0 w 207"/>
                <a:gd name="T51" fmla="*/ 86 h 203"/>
                <a:gd name="T52" fmla="*/ 6 w 207"/>
                <a:gd name="T53" fmla="*/ 55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7" h="203">
                  <a:moveTo>
                    <a:pt x="6" y="55"/>
                  </a:moveTo>
                  <a:lnTo>
                    <a:pt x="88" y="36"/>
                  </a:lnTo>
                  <a:lnTo>
                    <a:pt x="148" y="0"/>
                  </a:lnTo>
                  <a:lnTo>
                    <a:pt x="167" y="21"/>
                  </a:lnTo>
                  <a:lnTo>
                    <a:pt x="173" y="23"/>
                  </a:lnTo>
                  <a:lnTo>
                    <a:pt x="178" y="23"/>
                  </a:lnTo>
                  <a:lnTo>
                    <a:pt x="171" y="30"/>
                  </a:lnTo>
                  <a:lnTo>
                    <a:pt x="159" y="50"/>
                  </a:lnTo>
                  <a:lnTo>
                    <a:pt x="153" y="69"/>
                  </a:lnTo>
                  <a:lnTo>
                    <a:pt x="161" y="96"/>
                  </a:lnTo>
                  <a:lnTo>
                    <a:pt x="167" y="107"/>
                  </a:lnTo>
                  <a:lnTo>
                    <a:pt x="175" y="121"/>
                  </a:lnTo>
                  <a:lnTo>
                    <a:pt x="180" y="132"/>
                  </a:lnTo>
                  <a:lnTo>
                    <a:pt x="188" y="136"/>
                  </a:lnTo>
                  <a:lnTo>
                    <a:pt x="196" y="132"/>
                  </a:lnTo>
                  <a:lnTo>
                    <a:pt x="203" y="134"/>
                  </a:lnTo>
                  <a:lnTo>
                    <a:pt x="207" y="140"/>
                  </a:lnTo>
                  <a:lnTo>
                    <a:pt x="163" y="157"/>
                  </a:lnTo>
                  <a:lnTo>
                    <a:pt x="92" y="157"/>
                  </a:lnTo>
                  <a:lnTo>
                    <a:pt x="100" y="180"/>
                  </a:lnTo>
                  <a:lnTo>
                    <a:pt x="103" y="192"/>
                  </a:lnTo>
                  <a:lnTo>
                    <a:pt x="100" y="197"/>
                  </a:lnTo>
                  <a:lnTo>
                    <a:pt x="94" y="199"/>
                  </a:lnTo>
                  <a:lnTo>
                    <a:pt x="80" y="203"/>
                  </a:lnTo>
                  <a:lnTo>
                    <a:pt x="38" y="128"/>
                  </a:lnTo>
                  <a:lnTo>
                    <a:pt x="0" y="86"/>
                  </a:lnTo>
                  <a:lnTo>
                    <a:pt x="6" y="55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6" name="Freeform 310"/>
            <p:cNvSpPr>
              <a:spLocks/>
            </p:cNvSpPr>
            <p:nvPr/>
          </p:nvSpPr>
          <p:spPr bwMode="auto">
            <a:xfrm>
              <a:off x="7272338" y="5816600"/>
              <a:ext cx="371475" cy="300038"/>
            </a:xfrm>
            <a:custGeom>
              <a:avLst/>
              <a:gdLst>
                <a:gd name="T0" fmla="*/ 6 w 207"/>
                <a:gd name="T1" fmla="*/ 55 h 203"/>
                <a:gd name="T2" fmla="*/ 88 w 207"/>
                <a:gd name="T3" fmla="*/ 36 h 203"/>
                <a:gd name="T4" fmla="*/ 148 w 207"/>
                <a:gd name="T5" fmla="*/ 0 h 203"/>
                <a:gd name="T6" fmla="*/ 167 w 207"/>
                <a:gd name="T7" fmla="*/ 21 h 203"/>
                <a:gd name="T8" fmla="*/ 173 w 207"/>
                <a:gd name="T9" fmla="*/ 23 h 203"/>
                <a:gd name="T10" fmla="*/ 178 w 207"/>
                <a:gd name="T11" fmla="*/ 23 h 203"/>
                <a:gd name="T12" fmla="*/ 171 w 207"/>
                <a:gd name="T13" fmla="*/ 30 h 203"/>
                <a:gd name="T14" fmla="*/ 159 w 207"/>
                <a:gd name="T15" fmla="*/ 50 h 203"/>
                <a:gd name="T16" fmla="*/ 153 w 207"/>
                <a:gd name="T17" fmla="*/ 69 h 203"/>
                <a:gd name="T18" fmla="*/ 161 w 207"/>
                <a:gd name="T19" fmla="*/ 96 h 203"/>
                <a:gd name="T20" fmla="*/ 167 w 207"/>
                <a:gd name="T21" fmla="*/ 107 h 203"/>
                <a:gd name="T22" fmla="*/ 175 w 207"/>
                <a:gd name="T23" fmla="*/ 121 h 203"/>
                <a:gd name="T24" fmla="*/ 180 w 207"/>
                <a:gd name="T25" fmla="*/ 132 h 203"/>
                <a:gd name="T26" fmla="*/ 188 w 207"/>
                <a:gd name="T27" fmla="*/ 136 h 203"/>
                <a:gd name="T28" fmla="*/ 196 w 207"/>
                <a:gd name="T29" fmla="*/ 132 h 203"/>
                <a:gd name="T30" fmla="*/ 203 w 207"/>
                <a:gd name="T31" fmla="*/ 134 h 203"/>
                <a:gd name="T32" fmla="*/ 207 w 207"/>
                <a:gd name="T33" fmla="*/ 140 h 203"/>
                <a:gd name="T34" fmla="*/ 163 w 207"/>
                <a:gd name="T35" fmla="*/ 157 h 203"/>
                <a:gd name="T36" fmla="*/ 92 w 207"/>
                <a:gd name="T37" fmla="*/ 157 h 203"/>
                <a:gd name="T38" fmla="*/ 100 w 207"/>
                <a:gd name="T39" fmla="*/ 180 h 203"/>
                <a:gd name="T40" fmla="*/ 103 w 207"/>
                <a:gd name="T41" fmla="*/ 192 h 203"/>
                <a:gd name="T42" fmla="*/ 100 w 207"/>
                <a:gd name="T43" fmla="*/ 197 h 203"/>
                <a:gd name="T44" fmla="*/ 94 w 207"/>
                <a:gd name="T45" fmla="*/ 199 h 203"/>
                <a:gd name="T46" fmla="*/ 80 w 207"/>
                <a:gd name="T47" fmla="*/ 203 h 203"/>
                <a:gd name="T48" fmla="*/ 38 w 207"/>
                <a:gd name="T49" fmla="*/ 128 h 203"/>
                <a:gd name="T50" fmla="*/ 0 w 207"/>
                <a:gd name="T51" fmla="*/ 86 h 203"/>
                <a:gd name="T52" fmla="*/ 6 w 207"/>
                <a:gd name="T53" fmla="*/ 55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7" h="203">
                  <a:moveTo>
                    <a:pt x="6" y="55"/>
                  </a:moveTo>
                  <a:lnTo>
                    <a:pt x="88" y="36"/>
                  </a:lnTo>
                  <a:lnTo>
                    <a:pt x="148" y="0"/>
                  </a:lnTo>
                  <a:lnTo>
                    <a:pt x="167" y="21"/>
                  </a:lnTo>
                  <a:lnTo>
                    <a:pt x="173" y="23"/>
                  </a:lnTo>
                  <a:lnTo>
                    <a:pt x="178" y="23"/>
                  </a:lnTo>
                  <a:lnTo>
                    <a:pt x="171" y="30"/>
                  </a:lnTo>
                  <a:lnTo>
                    <a:pt x="159" y="50"/>
                  </a:lnTo>
                  <a:lnTo>
                    <a:pt x="153" y="69"/>
                  </a:lnTo>
                  <a:lnTo>
                    <a:pt x="161" y="96"/>
                  </a:lnTo>
                  <a:lnTo>
                    <a:pt x="167" y="107"/>
                  </a:lnTo>
                  <a:lnTo>
                    <a:pt x="175" y="121"/>
                  </a:lnTo>
                  <a:lnTo>
                    <a:pt x="180" y="132"/>
                  </a:lnTo>
                  <a:lnTo>
                    <a:pt x="188" y="136"/>
                  </a:lnTo>
                  <a:lnTo>
                    <a:pt x="196" y="132"/>
                  </a:lnTo>
                  <a:lnTo>
                    <a:pt x="203" y="134"/>
                  </a:lnTo>
                  <a:lnTo>
                    <a:pt x="207" y="140"/>
                  </a:lnTo>
                  <a:lnTo>
                    <a:pt x="163" y="157"/>
                  </a:lnTo>
                  <a:lnTo>
                    <a:pt x="92" y="157"/>
                  </a:lnTo>
                  <a:lnTo>
                    <a:pt x="100" y="180"/>
                  </a:lnTo>
                  <a:lnTo>
                    <a:pt x="103" y="192"/>
                  </a:lnTo>
                  <a:lnTo>
                    <a:pt x="100" y="197"/>
                  </a:lnTo>
                  <a:lnTo>
                    <a:pt x="94" y="199"/>
                  </a:lnTo>
                  <a:lnTo>
                    <a:pt x="80" y="203"/>
                  </a:lnTo>
                  <a:lnTo>
                    <a:pt x="38" y="128"/>
                  </a:lnTo>
                  <a:lnTo>
                    <a:pt x="0" y="86"/>
                  </a:lnTo>
                  <a:lnTo>
                    <a:pt x="6" y="55"/>
                  </a:lnTo>
                </a:path>
              </a:pathLst>
            </a:custGeom>
            <a:solidFill>
              <a:srgbClr val="FFFF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>
                <a:solidFill>
                  <a:srgbClr val="00823B"/>
                </a:solidFill>
              </a:endParaRPr>
            </a:p>
          </p:txBody>
        </p:sp>
        <p:sp>
          <p:nvSpPr>
            <p:cNvPr id="4407" name="Freeform 311"/>
            <p:cNvSpPr>
              <a:spLocks/>
            </p:cNvSpPr>
            <p:nvPr/>
          </p:nvSpPr>
          <p:spPr bwMode="auto">
            <a:xfrm>
              <a:off x="7380288" y="6021388"/>
              <a:ext cx="295275" cy="207962"/>
            </a:xfrm>
            <a:custGeom>
              <a:avLst/>
              <a:gdLst>
                <a:gd name="T0" fmla="*/ 163 w 163"/>
                <a:gd name="T1" fmla="*/ 54 h 142"/>
                <a:gd name="T2" fmla="*/ 163 w 163"/>
                <a:gd name="T3" fmla="*/ 107 h 142"/>
                <a:gd name="T4" fmla="*/ 154 w 163"/>
                <a:gd name="T5" fmla="*/ 125 h 142"/>
                <a:gd name="T6" fmla="*/ 138 w 163"/>
                <a:gd name="T7" fmla="*/ 126 h 142"/>
                <a:gd name="T8" fmla="*/ 112 w 163"/>
                <a:gd name="T9" fmla="*/ 128 h 142"/>
                <a:gd name="T10" fmla="*/ 92 w 163"/>
                <a:gd name="T11" fmla="*/ 140 h 142"/>
                <a:gd name="T12" fmla="*/ 48 w 163"/>
                <a:gd name="T13" fmla="*/ 142 h 142"/>
                <a:gd name="T14" fmla="*/ 52 w 163"/>
                <a:gd name="T15" fmla="*/ 138 h 142"/>
                <a:gd name="T16" fmla="*/ 19 w 163"/>
                <a:gd name="T17" fmla="*/ 138 h 142"/>
                <a:gd name="T18" fmla="*/ 31 w 163"/>
                <a:gd name="T19" fmla="*/ 92 h 142"/>
                <a:gd name="T20" fmla="*/ 27 w 163"/>
                <a:gd name="T21" fmla="*/ 84 h 142"/>
                <a:gd name="T22" fmla="*/ 21 w 163"/>
                <a:gd name="T23" fmla="*/ 86 h 142"/>
                <a:gd name="T24" fmla="*/ 17 w 163"/>
                <a:gd name="T25" fmla="*/ 94 h 142"/>
                <a:gd name="T26" fmla="*/ 8 w 163"/>
                <a:gd name="T27" fmla="*/ 96 h 142"/>
                <a:gd name="T28" fmla="*/ 4 w 163"/>
                <a:gd name="T29" fmla="*/ 92 h 142"/>
                <a:gd name="T30" fmla="*/ 0 w 163"/>
                <a:gd name="T31" fmla="*/ 65 h 142"/>
                <a:gd name="T32" fmla="*/ 4 w 163"/>
                <a:gd name="T33" fmla="*/ 65 h 142"/>
                <a:gd name="T34" fmla="*/ 17 w 163"/>
                <a:gd name="T35" fmla="*/ 65 h 142"/>
                <a:gd name="T36" fmla="*/ 17 w 163"/>
                <a:gd name="T37" fmla="*/ 63 h 142"/>
                <a:gd name="T38" fmla="*/ 31 w 163"/>
                <a:gd name="T39" fmla="*/ 59 h 142"/>
                <a:gd name="T40" fmla="*/ 37 w 163"/>
                <a:gd name="T41" fmla="*/ 57 h 142"/>
                <a:gd name="T42" fmla="*/ 40 w 163"/>
                <a:gd name="T43" fmla="*/ 52 h 142"/>
                <a:gd name="T44" fmla="*/ 37 w 163"/>
                <a:gd name="T45" fmla="*/ 40 h 142"/>
                <a:gd name="T46" fmla="*/ 29 w 163"/>
                <a:gd name="T47" fmla="*/ 17 h 142"/>
                <a:gd name="T48" fmla="*/ 100 w 163"/>
                <a:gd name="T49" fmla="*/ 17 h 142"/>
                <a:gd name="T50" fmla="*/ 144 w 163"/>
                <a:gd name="T51" fmla="*/ 0 h 142"/>
                <a:gd name="T52" fmla="*/ 148 w 163"/>
                <a:gd name="T53" fmla="*/ 13 h 142"/>
                <a:gd name="T54" fmla="*/ 154 w 163"/>
                <a:gd name="T55" fmla="*/ 27 h 142"/>
                <a:gd name="T56" fmla="*/ 158 w 163"/>
                <a:gd name="T57" fmla="*/ 32 h 142"/>
                <a:gd name="T58" fmla="*/ 158 w 163"/>
                <a:gd name="T59" fmla="*/ 44 h 142"/>
                <a:gd name="T60" fmla="*/ 163 w 163"/>
                <a:gd name="T61" fmla="*/ 5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3" h="142">
                  <a:moveTo>
                    <a:pt x="163" y="54"/>
                  </a:moveTo>
                  <a:lnTo>
                    <a:pt x="163" y="107"/>
                  </a:lnTo>
                  <a:lnTo>
                    <a:pt x="154" y="125"/>
                  </a:lnTo>
                  <a:lnTo>
                    <a:pt x="138" y="126"/>
                  </a:lnTo>
                  <a:lnTo>
                    <a:pt x="112" y="128"/>
                  </a:lnTo>
                  <a:lnTo>
                    <a:pt x="92" y="140"/>
                  </a:lnTo>
                  <a:lnTo>
                    <a:pt x="48" y="142"/>
                  </a:lnTo>
                  <a:lnTo>
                    <a:pt x="52" y="138"/>
                  </a:lnTo>
                  <a:lnTo>
                    <a:pt x="19" y="138"/>
                  </a:lnTo>
                  <a:lnTo>
                    <a:pt x="31" y="92"/>
                  </a:lnTo>
                  <a:lnTo>
                    <a:pt x="27" y="84"/>
                  </a:lnTo>
                  <a:lnTo>
                    <a:pt x="21" y="86"/>
                  </a:lnTo>
                  <a:lnTo>
                    <a:pt x="17" y="94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0" y="65"/>
                  </a:lnTo>
                  <a:lnTo>
                    <a:pt x="4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31" y="59"/>
                  </a:lnTo>
                  <a:lnTo>
                    <a:pt x="37" y="57"/>
                  </a:lnTo>
                  <a:lnTo>
                    <a:pt x="40" y="52"/>
                  </a:lnTo>
                  <a:lnTo>
                    <a:pt x="37" y="40"/>
                  </a:lnTo>
                  <a:lnTo>
                    <a:pt x="29" y="17"/>
                  </a:lnTo>
                  <a:lnTo>
                    <a:pt x="100" y="17"/>
                  </a:lnTo>
                  <a:lnTo>
                    <a:pt x="144" y="0"/>
                  </a:lnTo>
                  <a:lnTo>
                    <a:pt x="148" y="13"/>
                  </a:lnTo>
                  <a:lnTo>
                    <a:pt x="154" y="27"/>
                  </a:lnTo>
                  <a:lnTo>
                    <a:pt x="158" y="32"/>
                  </a:lnTo>
                  <a:lnTo>
                    <a:pt x="158" y="44"/>
                  </a:lnTo>
                  <a:lnTo>
                    <a:pt x="163" y="54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8" name="Freeform 312"/>
            <p:cNvSpPr>
              <a:spLocks/>
            </p:cNvSpPr>
            <p:nvPr/>
          </p:nvSpPr>
          <p:spPr bwMode="auto">
            <a:xfrm>
              <a:off x="7380288" y="6021388"/>
              <a:ext cx="295275" cy="207962"/>
            </a:xfrm>
            <a:custGeom>
              <a:avLst/>
              <a:gdLst>
                <a:gd name="T0" fmla="*/ 163 w 163"/>
                <a:gd name="T1" fmla="*/ 54 h 142"/>
                <a:gd name="T2" fmla="*/ 163 w 163"/>
                <a:gd name="T3" fmla="*/ 107 h 142"/>
                <a:gd name="T4" fmla="*/ 154 w 163"/>
                <a:gd name="T5" fmla="*/ 125 h 142"/>
                <a:gd name="T6" fmla="*/ 138 w 163"/>
                <a:gd name="T7" fmla="*/ 126 h 142"/>
                <a:gd name="T8" fmla="*/ 112 w 163"/>
                <a:gd name="T9" fmla="*/ 128 h 142"/>
                <a:gd name="T10" fmla="*/ 92 w 163"/>
                <a:gd name="T11" fmla="*/ 140 h 142"/>
                <a:gd name="T12" fmla="*/ 48 w 163"/>
                <a:gd name="T13" fmla="*/ 142 h 142"/>
                <a:gd name="T14" fmla="*/ 52 w 163"/>
                <a:gd name="T15" fmla="*/ 138 h 142"/>
                <a:gd name="T16" fmla="*/ 19 w 163"/>
                <a:gd name="T17" fmla="*/ 138 h 142"/>
                <a:gd name="T18" fmla="*/ 31 w 163"/>
                <a:gd name="T19" fmla="*/ 92 h 142"/>
                <a:gd name="T20" fmla="*/ 27 w 163"/>
                <a:gd name="T21" fmla="*/ 84 h 142"/>
                <a:gd name="T22" fmla="*/ 21 w 163"/>
                <a:gd name="T23" fmla="*/ 86 h 142"/>
                <a:gd name="T24" fmla="*/ 17 w 163"/>
                <a:gd name="T25" fmla="*/ 94 h 142"/>
                <a:gd name="T26" fmla="*/ 8 w 163"/>
                <a:gd name="T27" fmla="*/ 96 h 142"/>
                <a:gd name="T28" fmla="*/ 4 w 163"/>
                <a:gd name="T29" fmla="*/ 92 h 142"/>
                <a:gd name="T30" fmla="*/ 0 w 163"/>
                <a:gd name="T31" fmla="*/ 65 h 142"/>
                <a:gd name="T32" fmla="*/ 4 w 163"/>
                <a:gd name="T33" fmla="*/ 65 h 142"/>
                <a:gd name="T34" fmla="*/ 17 w 163"/>
                <a:gd name="T35" fmla="*/ 65 h 142"/>
                <a:gd name="T36" fmla="*/ 17 w 163"/>
                <a:gd name="T37" fmla="*/ 63 h 142"/>
                <a:gd name="T38" fmla="*/ 31 w 163"/>
                <a:gd name="T39" fmla="*/ 59 h 142"/>
                <a:gd name="T40" fmla="*/ 37 w 163"/>
                <a:gd name="T41" fmla="*/ 57 h 142"/>
                <a:gd name="T42" fmla="*/ 40 w 163"/>
                <a:gd name="T43" fmla="*/ 52 h 142"/>
                <a:gd name="T44" fmla="*/ 37 w 163"/>
                <a:gd name="T45" fmla="*/ 40 h 142"/>
                <a:gd name="T46" fmla="*/ 29 w 163"/>
                <a:gd name="T47" fmla="*/ 17 h 142"/>
                <a:gd name="T48" fmla="*/ 100 w 163"/>
                <a:gd name="T49" fmla="*/ 17 h 142"/>
                <a:gd name="T50" fmla="*/ 144 w 163"/>
                <a:gd name="T51" fmla="*/ 0 h 142"/>
                <a:gd name="T52" fmla="*/ 148 w 163"/>
                <a:gd name="T53" fmla="*/ 13 h 142"/>
                <a:gd name="T54" fmla="*/ 154 w 163"/>
                <a:gd name="T55" fmla="*/ 27 h 142"/>
                <a:gd name="T56" fmla="*/ 158 w 163"/>
                <a:gd name="T57" fmla="*/ 32 h 142"/>
                <a:gd name="T58" fmla="*/ 158 w 163"/>
                <a:gd name="T59" fmla="*/ 44 h 142"/>
                <a:gd name="T60" fmla="*/ 163 w 163"/>
                <a:gd name="T61" fmla="*/ 5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3" h="142">
                  <a:moveTo>
                    <a:pt x="163" y="54"/>
                  </a:moveTo>
                  <a:lnTo>
                    <a:pt x="163" y="107"/>
                  </a:lnTo>
                  <a:lnTo>
                    <a:pt x="154" y="125"/>
                  </a:lnTo>
                  <a:lnTo>
                    <a:pt x="138" y="126"/>
                  </a:lnTo>
                  <a:lnTo>
                    <a:pt x="112" y="128"/>
                  </a:lnTo>
                  <a:lnTo>
                    <a:pt x="92" y="140"/>
                  </a:lnTo>
                  <a:lnTo>
                    <a:pt x="48" y="142"/>
                  </a:lnTo>
                  <a:lnTo>
                    <a:pt x="52" y="138"/>
                  </a:lnTo>
                  <a:lnTo>
                    <a:pt x="19" y="138"/>
                  </a:lnTo>
                  <a:lnTo>
                    <a:pt x="31" y="92"/>
                  </a:lnTo>
                  <a:lnTo>
                    <a:pt x="27" y="84"/>
                  </a:lnTo>
                  <a:lnTo>
                    <a:pt x="21" y="86"/>
                  </a:lnTo>
                  <a:lnTo>
                    <a:pt x="17" y="94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0" y="65"/>
                  </a:lnTo>
                  <a:lnTo>
                    <a:pt x="4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31" y="59"/>
                  </a:lnTo>
                  <a:lnTo>
                    <a:pt x="37" y="57"/>
                  </a:lnTo>
                  <a:lnTo>
                    <a:pt x="40" y="52"/>
                  </a:lnTo>
                  <a:lnTo>
                    <a:pt x="37" y="40"/>
                  </a:lnTo>
                  <a:lnTo>
                    <a:pt x="29" y="17"/>
                  </a:lnTo>
                  <a:lnTo>
                    <a:pt x="100" y="17"/>
                  </a:lnTo>
                  <a:lnTo>
                    <a:pt x="144" y="0"/>
                  </a:lnTo>
                  <a:lnTo>
                    <a:pt x="148" y="13"/>
                  </a:lnTo>
                  <a:lnTo>
                    <a:pt x="154" y="27"/>
                  </a:lnTo>
                  <a:lnTo>
                    <a:pt x="158" y="32"/>
                  </a:lnTo>
                  <a:lnTo>
                    <a:pt x="158" y="44"/>
                  </a:lnTo>
                  <a:lnTo>
                    <a:pt x="163" y="5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9" name="Freeform 313"/>
            <p:cNvSpPr>
              <a:spLocks/>
            </p:cNvSpPr>
            <p:nvPr/>
          </p:nvSpPr>
          <p:spPr bwMode="auto">
            <a:xfrm>
              <a:off x="6862763" y="5805488"/>
              <a:ext cx="552450" cy="407987"/>
            </a:xfrm>
            <a:custGeom>
              <a:avLst/>
              <a:gdLst>
                <a:gd name="T0" fmla="*/ 173 w 305"/>
                <a:gd name="T1" fmla="*/ 0 h 278"/>
                <a:gd name="T2" fmla="*/ 0 w 305"/>
                <a:gd name="T3" fmla="*/ 60 h 278"/>
                <a:gd name="T4" fmla="*/ 108 w 305"/>
                <a:gd name="T5" fmla="*/ 278 h 278"/>
                <a:gd name="T6" fmla="*/ 136 w 305"/>
                <a:gd name="T7" fmla="*/ 275 h 278"/>
                <a:gd name="T8" fmla="*/ 221 w 305"/>
                <a:gd name="T9" fmla="*/ 263 h 278"/>
                <a:gd name="T10" fmla="*/ 223 w 305"/>
                <a:gd name="T11" fmla="*/ 265 h 278"/>
                <a:gd name="T12" fmla="*/ 236 w 305"/>
                <a:gd name="T13" fmla="*/ 252 h 278"/>
                <a:gd name="T14" fmla="*/ 238 w 305"/>
                <a:gd name="T15" fmla="*/ 246 h 278"/>
                <a:gd name="T16" fmla="*/ 236 w 305"/>
                <a:gd name="T17" fmla="*/ 230 h 278"/>
                <a:gd name="T18" fmla="*/ 236 w 305"/>
                <a:gd name="T19" fmla="*/ 225 h 278"/>
                <a:gd name="T20" fmla="*/ 242 w 305"/>
                <a:gd name="T21" fmla="*/ 223 h 278"/>
                <a:gd name="T22" fmla="*/ 250 w 305"/>
                <a:gd name="T23" fmla="*/ 223 h 278"/>
                <a:gd name="T24" fmla="*/ 261 w 305"/>
                <a:gd name="T25" fmla="*/ 223 h 278"/>
                <a:gd name="T26" fmla="*/ 273 w 305"/>
                <a:gd name="T27" fmla="*/ 215 h 278"/>
                <a:gd name="T28" fmla="*/ 282 w 305"/>
                <a:gd name="T29" fmla="*/ 213 h 278"/>
                <a:gd name="T30" fmla="*/ 288 w 305"/>
                <a:gd name="T31" fmla="*/ 213 h 278"/>
                <a:gd name="T32" fmla="*/ 292 w 305"/>
                <a:gd name="T33" fmla="*/ 215 h 278"/>
                <a:gd name="T34" fmla="*/ 303 w 305"/>
                <a:gd name="T35" fmla="*/ 213 h 278"/>
                <a:gd name="T36" fmla="*/ 305 w 305"/>
                <a:gd name="T37" fmla="*/ 213 h 278"/>
                <a:gd name="T38" fmla="*/ 261 w 305"/>
                <a:gd name="T39" fmla="*/ 138 h 278"/>
                <a:gd name="T40" fmla="*/ 225 w 305"/>
                <a:gd name="T41" fmla="*/ 96 h 278"/>
                <a:gd name="T42" fmla="*/ 229 w 305"/>
                <a:gd name="T43" fmla="*/ 65 h 278"/>
                <a:gd name="T44" fmla="*/ 225 w 305"/>
                <a:gd name="T45" fmla="*/ 67 h 278"/>
                <a:gd name="T46" fmla="*/ 209 w 305"/>
                <a:gd name="T47" fmla="*/ 56 h 278"/>
                <a:gd name="T48" fmla="*/ 194 w 305"/>
                <a:gd name="T49" fmla="*/ 48 h 278"/>
                <a:gd name="T50" fmla="*/ 184 w 305"/>
                <a:gd name="T51" fmla="*/ 37 h 278"/>
                <a:gd name="T52" fmla="*/ 179 w 305"/>
                <a:gd name="T53" fmla="*/ 19 h 278"/>
                <a:gd name="T54" fmla="*/ 177 w 305"/>
                <a:gd name="T55" fmla="*/ 6 h 278"/>
                <a:gd name="T56" fmla="*/ 173 w 305"/>
                <a:gd name="T57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05" h="278">
                  <a:moveTo>
                    <a:pt x="173" y="0"/>
                  </a:moveTo>
                  <a:lnTo>
                    <a:pt x="0" y="60"/>
                  </a:lnTo>
                  <a:lnTo>
                    <a:pt x="108" y="278"/>
                  </a:lnTo>
                  <a:lnTo>
                    <a:pt x="136" y="275"/>
                  </a:lnTo>
                  <a:lnTo>
                    <a:pt x="221" y="263"/>
                  </a:lnTo>
                  <a:lnTo>
                    <a:pt x="223" y="265"/>
                  </a:lnTo>
                  <a:lnTo>
                    <a:pt x="236" y="252"/>
                  </a:lnTo>
                  <a:lnTo>
                    <a:pt x="238" y="246"/>
                  </a:lnTo>
                  <a:lnTo>
                    <a:pt x="236" y="230"/>
                  </a:lnTo>
                  <a:lnTo>
                    <a:pt x="236" y="225"/>
                  </a:lnTo>
                  <a:lnTo>
                    <a:pt x="242" y="223"/>
                  </a:lnTo>
                  <a:lnTo>
                    <a:pt x="250" y="223"/>
                  </a:lnTo>
                  <a:lnTo>
                    <a:pt x="261" y="223"/>
                  </a:lnTo>
                  <a:lnTo>
                    <a:pt x="273" y="215"/>
                  </a:lnTo>
                  <a:lnTo>
                    <a:pt x="282" y="213"/>
                  </a:lnTo>
                  <a:lnTo>
                    <a:pt x="288" y="213"/>
                  </a:lnTo>
                  <a:lnTo>
                    <a:pt x="292" y="215"/>
                  </a:lnTo>
                  <a:lnTo>
                    <a:pt x="303" y="213"/>
                  </a:lnTo>
                  <a:lnTo>
                    <a:pt x="305" y="213"/>
                  </a:lnTo>
                  <a:lnTo>
                    <a:pt x="261" y="138"/>
                  </a:lnTo>
                  <a:lnTo>
                    <a:pt x="225" y="96"/>
                  </a:lnTo>
                  <a:lnTo>
                    <a:pt x="229" y="65"/>
                  </a:lnTo>
                  <a:lnTo>
                    <a:pt x="225" y="67"/>
                  </a:lnTo>
                  <a:lnTo>
                    <a:pt x="209" y="56"/>
                  </a:lnTo>
                  <a:lnTo>
                    <a:pt x="194" y="48"/>
                  </a:lnTo>
                  <a:lnTo>
                    <a:pt x="184" y="37"/>
                  </a:lnTo>
                  <a:lnTo>
                    <a:pt x="179" y="19"/>
                  </a:lnTo>
                  <a:lnTo>
                    <a:pt x="177" y="6"/>
                  </a:lnTo>
                  <a:lnTo>
                    <a:pt x="173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0" name="Freeform 314"/>
            <p:cNvSpPr>
              <a:spLocks/>
            </p:cNvSpPr>
            <p:nvPr/>
          </p:nvSpPr>
          <p:spPr bwMode="auto">
            <a:xfrm>
              <a:off x="7270750" y="6097588"/>
              <a:ext cx="795338" cy="368300"/>
            </a:xfrm>
            <a:custGeom>
              <a:avLst/>
              <a:gdLst>
                <a:gd name="T0" fmla="*/ 249 w 439"/>
                <a:gd name="T1" fmla="*/ 27 h 247"/>
                <a:gd name="T2" fmla="*/ 232 w 439"/>
                <a:gd name="T3" fmla="*/ 17 h 247"/>
                <a:gd name="T4" fmla="*/ 230 w 439"/>
                <a:gd name="T5" fmla="*/ 7 h 247"/>
                <a:gd name="T6" fmla="*/ 226 w 439"/>
                <a:gd name="T7" fmla="*/ 0 h 247"/>
                <a:gd name="T8" fmla="*/ 224 w 439"/>
                <a:gd name="T9" fmla="*/ 53 h 247"/>
                <a:gd name="T10" fmla="*/ 217 w 439"/>
                <a:gd name="T11" fmla="*/ 71 h 247"/>
                <a:gd name="T12" fmla="*/ 199 w 439"/>
                <a:gd name="T13" fmla="*/ 73 h 247"/>
                <a:gd name="T14" fmla="*/ 175 w 439"/>
                <a:gd name="T15" fmla="*/ 74 h 247"/>
                <a:gd name="T16" fmla="*/ 155 w 439"/>
                <a:gd name="T17" fmla="*/ 86 h 247"/>
                <a:gd name="T18" fmla="*/ 111 w 439"/>
                <a:gd name="T19" fmla="*/ 88 h 247"/>
                <a:gd name="T20" fmla="*/ 113 w 439"/>
                <a:gd name="T21" fmla="*/ 84 h 247"/>
                <a:gd name="T22" fmla="*/ 82 w 439"/>
                <a:gd name="T23" fmla="*/ 86 h 247"/>
                <a:gd name="T24" fmla="*/ 94 w 439"/>
                <a:gd name="T25" fmla="*/ 40 h 247"/>
                <a:gd name="T26" fmla="*/ 90 w 439"/>
                <a:gd name="T27" fmla="*/ 30 h 247"/>
                <a:gd name="T28" fmla="*/ 82 w 439"/>
                <a:gd name="T29" fmla="*/ 32 h 247"/>
                <a:gd name="T30" fmla="*/ 80 w 439"/>
                <a:gd name="T31" fmla="*/ 42 h 247"/>
                <a:gd name="T32" fmla="*/ 71 w 439"/>
                <a:gd name="T33" fmla="*/ 42 h 247"/>
                <a:gd name="T34" fmla="*/ 65 w 439"/>
                <a:gd name="T35" fmla="*/ 38 h 247"/>
                <a:gd name="T36" fmla="*/ 63 w 439"/>
                <a:gd name="T37" fmla="*/ 11 h 247"/>
                <a:gd name="T38" fmla="*/ 59 w 439"/>
                <a:gd name="T39" fmla="*/ 9 h 247"/>
                <a:gd name="T40" fmla="*/ 48 w 439"/>
                <a:gd name="T41" fmla="*/ 13 h 247"/>
                <a:gd name="T42" fmla="*/ 38 w 439"/>
                <a:gd name="T43" fmla="*/ 19 h 247"/>
                <a:gd name="T44" fmla="*/ 25 w 439"/>
                <a:gd name="T45" fmla="*/ 19 h 247"/>
                <a:gd name="T46" fmla="*/ 17 w 439"/>
                <a:gd name="T47" fmla="*/ 19 h 247"/>
                <a:gd name="T48" fmla="*/ 13 w 439"/>
                <a:gd name="T49" fmla="*/ 23 h 247"/>
                <a:gd name="T50" fmla="*/ 13 w 439"/>
                <a:gd name="T51" fmla="*/ 28 h 247"/>
                <a:gd name="T52" fmla="*/ 15 w 439"/>
                <a:gd name="T53" fmla="*/ 42 h 247"/>
                <a:gd name="T54" fmla="*/ 11 w 439"/>
                <a:gd name="T55" fmla="*/ 50 h 247"/>
                <a:gd name="T56" fmla="*/ 0 w 439"/>
                <a:gd name="T57" fmla="*/ 63 h 247"/>
                <a:gd name="T58" fmla="*/ 8 w 439"/>
                <a:gd name="T59" fmla="*/ 73 h 247"/>
                <a:gd name="T60" fmla="*/ 2 w 439"/>
                <a:gd name="T61" fmla="*/ 94 h 247"/>
                <a:gd name="T62" fmla="*/ 4 w 439"/>
                <a:gd name="T63" fmla="*/ 117 h 247"/>
                <a:gd name="T64" fmla="*/ 25 w 439"/>
                <a:gd name="T65" fmla="*/ 169 h 247"/>
                <a:gd name="T66" fmla="*/ 46 w 439"/>
                <a:gd name="T67" fmla="*/ 167 h 247"/>
                <a:gd name="T68" fmla="*/ 77 w 439"/>
                <a:gd name="T69" fmla="*/ 195 h 247"/>
                <a:gd name="T70" fmla="*/ 94 w 439"/>
                <a:gd name="T71" fmla="*/ 195 h 247"/>
                <a:gd name="T72" fmla="*/ 109 w 439"/>
                <a:gd name="T73" fmla="*/ 215 h 247"/>
                <a:gd name="T74" fmla="*/ 138 w 439"/>
                <a:gd name="T75" fmla="*/ 232 h 247"/>
                <a:gd name="T76" fmla="*/ 196 w 439"/>
                <a:gd name="T77" fmla="*/ 236 h 247"/>
                <a:gd name="T78" fmla="*/ 211 w 439"/>
                <a:gd name="T79" fmla="*/ 222 h 247"/>
                <a:gd name="T80" fmla="*/ 221 w 439"/>
                <a:gd name="T81" fmla="*/ 236 h 247"/>
                <a:gd name="T82" fmla="*/ 228 w 439"/>
                <a:gd name="T83" fmla="*/ 224 h 247"/>
                <a:gd name="T84" fmla="*/ 236 w 439"/>
                <a:gd name="T85" fmla="*/ 220 h 247"/>
                <a:gd name="T86" fmla="*/ 253 w 439"/>
                <a:gd name="T87" fmla="*/ 226 h 247"/>
                <a:gd name="T88" fmla="*/ 269 w 439"/>
                <a:gd name="T89" fmla="*/ 209 h 247"/>
                <a:gd name="T90" fmla="*/ 278 w 439"/>
                <a:gd name="T91" fmla="*/ 236 h 247"/>
                <a:gd name="T92" fmla="*/ 295 w 439"/>
                <a:gd name="T93" fmla="*/ 230 h 247"/>
                <a:gd name="T94" fmla="*/ 338 w 439"/>
                <a:gd name="T95" fmla="*/ 224 h 247"/>
                <a:gd name="T96" fmla="*/ 366 w 439"/>
                <a:gd name="T97" fmla="*/ 224 h 247"/>
                <a:gd name="T98" fmla="*/ 376 w 439"/>
                <a:gd name="T99" fmla="*/ 224 h 247"/>
                <a:gd name="T100" fmla="*/ 405 w 439"/>
                <a:gd name="T101" fmla="*/ 220 h 247"/>
                <a:gd name="T102" fmla="*/ 439 w 439"/>
                <a:gd name="T103" fmla="*/ 247 h 247"/>
                <a:gd name="T104" fmla="*/ 422 w 439"/>
                <a:gd name="T105" fmla="*/ 192 h 247"/>
                <a:gd name="T106" fmla="*/ 416 w 439"/>
                <a:gd name="T107" fmla="*/ 176 h 247"/>
                <a:gd name="T108" fmla="*/ 284 w 439"/>
                <a:gd name="T109" fmla="*/ 119 h 247"/>
                <a:gd name="T110" fmla="*/ 284 w 439"/>
                <a:gd name="T111" fmla="*/ 46 h 247"/>
                <a:gd name="T112" fmla="*/ 278 w 439"/>
                <a:gd name="T113" fmla="*/ 40 h 247"/>
                <a:gd name="T114" fmla="*/ 272 w 439"/>
                <a:gd name="T115" fmla="*/ 38 h 247"/>
                <a:gd name="T116" fmla="*/ 263 w 439"/>
                <a:gd name="T117" fmla="*/ 32 h 247"/>
                <a:gd name="T118" fmla="*/ 249 w 439"/>
                <a:gd name="T119" fmla="*/ 2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9" h="247">
                  <a:moveTo>
                    <a:pt x="249" y="27"/>
                  </a:moveTo>
                  <a:lnTo>
                    <a:pt x="232" y="17"/>
                  </a:lnTo>
                  <a:lnTo>
                    <a:pt x="230" y="7"/>
                  </a:lnTo>
                  <a:lnTo>
                    <a:pt x="226" y="0"/>
                  </a:lnTo>
                  <a:lnTo>
                    <a:pt x="224" y="53"/>
                  </a:lnTo>
                  <a:lnTo>
                    <a:pt x="217" y="71"/>
                  </a:lnTo>
                  <a:lnTo>
                    <a:pt x="199" y="73"/>
                  </a:lnTo>
                  <a:lnTo>
                    <a:pt x="175" y="74"/>
                  </a:lnTo>
                  <a:lnTo>
                    <a:pt x="155" y="86"/>
                  </a:lnTo>
                  <a:lnTo>
                    <a:pt x="111" y="88"/>
                  </a:lnTo>
                  <a:lnTo>
                    <a:pt x="113" y="84"/>
                  </a:lnTo>
                  <a:lnTo>
                    <a:pt x="82" y="86"/>
                  </a:lnTo>
                  <a:lnTo>
                    <a:pt x="94" y="40"/>
                  </a:lnTo>
                  <a:lnTo>
                    <a:pt x="90" y="30"/>
                  </a:lnTo>
                  <a:lnTo>
                    <a:pt x="82" y="32"/>
                  </a:lnTo>
                  <a:lnTo>
                    <a:pt x="80" y="42"/>
                  </a:lnTo>
                  <a:lnTo>
                    <a:pt x="71" y="42"/>
                  </a:lnTo>
                  <a:lnTo>
                    <a:pt x="65" y="38"/>
                  </a:lnTo>
                  <a:lnTo>
                    <a:pt x="63" y="11"/>
                  </a:lnTo>
                  <a:lnTo>
                    <a:pt x="59" y="9"/>
                  </a:lnTo>
                  <a:lnTo>
                    <a:pt x="48" y="13"/>
                  </a:lnTo>
                  <a:lnTo>
                    <a:pt x="38" y="19"/>
                  </a:lnTo>
                  <a:lnTo>
                    <a:pt x="25" y="19"/>
                  </a:lnTo>
                  <a:lnTo>
                    <a:pt x="17" y="19"/>
                  </a:lnTo>
                  <a:lnTo>
                    <a:pt x="13" y="23"/>
                  </a:lnTo>
                  <a:lnTo>
                    <a:pt x="13" y="28"/>
                  </a:lnTo>
                  <a:lnTo>
                    <a:pt x="15" y="42"/>
                  </a:lnTo>
                  <a:lnTo>
                    <a:pt x="11" y="50"/>
                  </a:lnTo>
                  <a:lnTo>
                    <a:pt x="0" y="63"/>
                  </a:lnTo>
                  <a:lnTo>
                    <a:pt x="8" y="73"/>
                  </a:lnTo>
                  <a:lnTo>
                    <a:pt x="2" y="94"/>
                  </a:lnTo>
                  <a:lnTo>
                    <a:pt x="4" y="117"/>
                  </a:lnTo>
                  <a:lnTo>
                    <a:pt x="25" y="169"/>
                  </a:lnTo>
                  <a:lnTo>
                    <a:pt x="46" y="167"/>
                  </a:lnTo>
                  <a:lnTo>
                    <a:pt x="77" y="195"/>
                  </a:lnTo>
                  <a:lnTo>
                    <a:pt x="94" y="195"/>
                  </a:lnTo>
                  <a:lnTo>
                    <a:pt x="109" y="215"/>
                  </a:lnTo>
                  <a:lnTo>
                    <a:pt x="138" y="232"/>
                  </a:lnTo>
                  <a:lnTo>
                    <a:pt x="196" y="236"/>
                  </a:lnTo>
                  <a:lnTo>
                    <a:pt x="211" y="222"/>
                  </a:lnTo>
                  <a:lnTo>
                    <a:pt x="221" y="236"/>
                  </a:lnTo>
                  <a:lnTo>
                    <a:pt x="228" y="224"/>
                  </a:lnTo>
                  <a:lnTo>
                    <a:pt x="236" y="220"/>
                  </a:lnTo>
                  <a:lnTo>
                    <a:pt x="253" y="226"/>
                  </a:lnTo>
                  <a:lnTo>
                    <a:pt x="269" y="209"/>
                  </a:lnTo>
                  <a:lnTo>
                    <a:pt x="278" y="236"/>
                  </a:lnTo>
                  <a:lnTo>
                    <a:pt x="295" y="230"/>
                  </a:lnTo>
                  <a:lnTo>
                    <a:pt x="338" y="224"/>
                  </a:lnTo>
                  <a:lnTo>
                    <a:pt x="366" y="224"/>
                  </a:lnTo>
                  <a:lnTo>
                    <a:pt x="376" y="224"/>
                  </a:lnTo>
                  <a:lnTo>
                    <a:pt x="405" y="220"/>
                  </a:lnTo>
                  <a:lnTo>
                    <a:pt x="439" y="247"/>
                  </a:lnTo>
                  <a:lnTo>
                    <a:pt x="422" y="192"/>
                  </a:lnTo>
                  <a:lnTo>
                    <a:pt x="416" y="176"/>
                  </a:lnTo>
                  <a:lnTo>
                    <a:pt x="284" y="119"/>
                  </a:lnTo>
                  <a:lnTo>
                    <a:pt x="284" y="46"/>
                  </a:lnTo>
                  <a:lnTo>
                    <a:pt x="278" y="40"/>
                  </a:lnTo>
                  <a:lnTo>
                    <a:pt x="272" y="38"/>
                  </a:lnTo>
                  <a:lnTo>
                    <a:pt x="263" y="32"/>
                  </a:lnTo>
                  <a:lnTo>
                    <a:pt x="249" y="27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1" name="Freeform 315"/>
            <p:cNvSpPr>
              <a:spLocks/>
            </p:cNvSpPr>
            <p:nvPr/>
          </p:nvSpPr>
          <p:spPr bwMode="auto">
            <a:xfrm>
              <a:off x="6623050" y="5110163"/>
              <a:ext cx="558800" cy="776287"/>
            </a:xfrm>
            <a:custGeom>
              <a:avLst/>
              <a:gdLst>
                <a:gd name="T0" fmla="*/ 132 w 309"/>
                <a:gd name="T1" fmla="*/ 530 h 530"/>
                <a:gd name="T2" fmla="*/ 305 w 309"/>
                <a:gd name="T3" fmla="*/ 472 h 530"/>
                <a:gd name="T4" fmla="*/ 297 w 309"/>
                <a:gd name="T5" fmla="*/ 461 h 530"/>
                <a:gd name="T6" fmla="*/ 293 w 309"/>
                <a:gd name="T7" fmla="*/ 447 h 530"/>
                <a:gd name="T8" fmla="*/ 288 w 309"/>
                <a:gd name="T9" fmla="*/ 438 h 530"/>
                <a:gd name="T10" fmla="*/ 286 w 309"/>
                <a:gd name="T11" fmla="*/ 428 h 530"/>
                <a:gd name="T12" fmla="*/ 292 w 309"/>
                <a:gd name="T13" fmla="*/ 418 h 530"/>
                <a:gd name="T14" fmla="*/ 295 w 309"/>
                <a:gd name="T15" fmla="*/ 407 h 530"/>
                <a:gd name="T16" fmla="*/ 301 w 309"/>
                <a:gd name="T17" fmla="*/ 397 h 530"/>
                <a:gd name="T18" fmla="*/ 303 w 309"/>
                <a:gd name="T19" fmla="*/ 390 h 530"/>
                <a:gd name="T20" fmla="*/ 305 w 309"/>
                <a:gd name="T21" fmla="*/ 380 h 530"/>
                <a:gd name="T22" fmla="*/ 303 w 309"/>
                <a:gd name="T23" fmla="*/ 372 h 530"/>
                <a:gd name="T24" fmla="*/ 303 w 309"/>
                <a:gd name="T25" fmla="*/ 365 h 530"/>
                <a:gd name="T26" fmla="*/ 309 w 309"/>
                <a:gd name="T27" fmla="*/ 357 h 530"/>
                <a:gd name="T28" fmla="*/ 307 w 309"/>
                <a:gd name="T29" fmla="*/ 347 h 530"/>
                <a:gd name="T30" fmla="*/ 305 w 309"/>
                <a:gd name="T31" fmla="*/ 338 h 530"/>
                <a:gd name="T32" fmla="*/ 309 w 309"/>
                <a:gd name="T33" fmla="*/ 326 h 530"/>
                <a:gd name="T34" fmla="*/ 305 w 309"/>
                <a:gd name="T35" fmla="*/ 315 h 530"/>
                <a:gd name="T36" fmla="*/ 299 w 309"/>
                <a:gd name="T37" fmla="*/ 303 h 530"/>
                <a:gd name="T38" fmla="*/ 286 w 309"/>
                <a:gd name="T39" fmla="*/ 292 h 530"/>
                <a:gd name="T40" fmla="*/ 278 w 309"/>
                <a:gd name="T41" fmla="*/ 278 h 530"/>
                <a:gd name="T42" fmla="*/ 274 w 309"/>
                <a:gd name="T43" fmla="*/ 274 h 530"/>
                <a:gd name="T44" fmla="*/ 274 w 309"/>
                <a:gd name="T45" fmla="*/ 267 h 530"/>
                <a:gd name="T46" fmla="*/ 270 w 309"/>
                <a:gd name="T47" fmla="*/ 259 h 530"/>
                <a:gd name="T48" fmla="*/ 270 w 309"/>
                <a:gd name="T49" fmla="*/ 249 h 530"/>
                <a:gd name="T50" fmla="*/ 278 w 309"/>
                <a:gd name="T51" fmla="*/ 240 h 530"/>
                <a:gd name="T52" fmla="*/ 284 w 309"/>
                <a:gd name="T53" fmla="*/ 230 h 530"/>
                <a:gd name="T54" fmla="*/ 292 w 309"/>
                <a:gd name="T55" fmla="*/ 219 h 530"/>
                <a:gd name="T56" fmla="*/ 295 w 309"/>
                <a:gd name="T57" fmla="*/ 213 h 530"/>
                <a:gd name="T58" fmla="*/ 303 w 309"/>
                <a:gd name="T59" fmla="*/ 211 h 530"/>
                <a:gd name="T60" fmla="*/ 309 w 309"/>
                <a:gd name="T61" fmla="*/ 201 h 530"/>
                <a:gd name="T62" fmla="*/ 292 w 309"/>
                <a:gd name="T63" fmla="*/ 194 h 530"/>
                <a:gd name="T64" fmla="*/ 270 w 309"/>
                <a:gd name="T65" fmla="*/ 173 h 530"/>
                <a:gd name="T66" fmla="*/ 284 w 309"/>
                <a:gd name="T67" fmla="*/ 173 h 530"/>
                <a:gd name="T68" fmla="*/ 247 w 309"/>
                <a:gd name="T69" fmla="*/ 86 h 530"/>
                <a:gd name="T70" fmla="*/ 184 w 309"/>
                <a:gd name="T71" fmla="*/ 67 h 530"/>
                <a:gd name="T72" fmla="*/ 148 w 309"/>
                <a:gd name="T73" fmla="*/ 0 h 530"/>
                <a:gd name="T74" fmla="*/ 0 w 309"/>
                <a:gd name="T75" fmla="*/ 38 h 530"/>
                <a:gd name="T76" fmla="*/ 6 w 309"/>
                <a:gd name="T77" fmla="*/ 50 h 530"/>
                <a:gd name="T78" fmla="*/ 7 w 309"/>
                <a:gd name="T79" fmla="*/ 63 h 530"/>
                <a:gd name="T80" fmla="*/ 11 w 309"/>
                <a:gd name="T81" fmla="*/ 75 h 530"/>
                <a:gd name="T82" fmla="*/ 23 w 309"/>
                <a:gd name="T83" fmla="*/ 79 h 530"/>
                <a:gd name="T84" fmla="*/ 31 w 309"/>
                <a:gd name="T85" fmla="*/ 84 h 530"/>
                <a:gd name="T86" fmla="*/ 36 w 309"/>
                <a:gd name="T87" fmla="*/ 98 h 530"/>
                <a:gd name="T88" fmla="*/ 50 w 309"/>
                <a:gd name="T89" fmla="*/ 107 h 530"/>
                <a:gd name="T90" fmla="*/ 57 w 309"/>
                <a:gd name="T91" fmla="*/ 117 h 530"/>
                <a:gd name="T92" fmla="*/ 67 w 309"/>
                <a:gd name="T93" fmla="*/ 121 h 530"/>
                <a:gd name="T94" fmla="*/ 71 w 309"/>
                <a:gd name="T95" fmla="*/ 117 h 530"/>
                <a:gd name="T96" fmla="*/ 78 w 309"/>
                <a:gd name="T97" fmla="*/ 125 h 530"/>
                <a:gd name="T98" fmla="*/ 78 w 309"/>
                <a:gd name="T99" fmla="*/ 132 h 530"/>
                <a:gd name="T100" fmla="*/ 75 w 309"/>
                <a:gd name="T101" fmla="*/ 138 h 530"/>
                <a:gd name="T102" fmla="*/ 71 w 309"/>
                <a:gd name="T103" fmla="*/ 150 h 530"/>
                <a:gd name="T104" fmla="*/ 71 w 309"/>
                <a:gd name="T105" fmla="*/ 165 h 530"/>
                <a:gd name="T106" fmla="*/ 59 w 309"/>
                <a:gd name="T107" fmla="*/ 253 h 530"/>
                <a:gd name="T108" fmla="*/ 80 w 309"/>
                <a:gd name="T109" fmla="*/ 271 h 530"/>
                <a:gd name="T110" fmla="*/ 82 w 309"/>
                <a:gd name="T111" fmla="*/ 282 h 530"/>
                <a:gd name="T112" fmla="*/ 78 w 309"/>
                <a:gd name="T113" fmla="*/ 292 h 530"/>
                <a:gd name="T114" fmla="*/ 57 w 309"/>
                <a:gd name="T115" fmla="*/ 297 h 530"/>
                <a:gd name="T116" fmla="*/ 50 w 309"/>
                <a:gd name="T117" fmla="*/ 317 h 530"/>
                <a:gd name="T118" fmla="*/ 40 w 309"/>
                <a:gd name="T119" fmla="*/ 334 h 530"/>
                <a:gd name="T120" fmla="*/ 34 w 309"/>
                <a:gd name="T121" fmla="*/ 345 h 530"/>
                <a:gd name="T122" fmla="*/ 132 w 309"/>
                <a:gd name="T123" fmla="*/ 53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9" h="530">
                  <a:moveTo>
                    <a:pt x="132" y="530"/>
                  </a:moveTo>
                  <a:lnTo>
                    <a:pt x="305" y="472"/>
                  </a:lnTo>
                  <a:lnTo>
                    <a:pt x="297" y="461"/>
                  </a:lnTo>
                  <a:lnTo>
                    <a:pt x="293" y="447"/>
                  </a:lnTo>
                  <a:lnTo>
                    <a:pt x="288" y="438"/>
                  </a:lnTo>
                  <a:lnTo>
                    <a:pt x="286" y="428"/>
                  </a:lnTo>
                  <a:lnTo>
                    <a:pt x="292" y="418"/>
                  </a:lnTo>
                  <a:lnTo>
                    <a:pt x="295" y="407"/>
                  </a:lnTo>
                  <a:lnTo>
                    <a:pt x="301" y="397"/>
                  </a:lnTo>
                  <a:lnTo>
                    <a:pt x="303" y="390"/>
                  </a:lnTo>
                  <a:lnTo>
                    <a:pt x="305" y="380"/>
                  </a:lnTo>
                  <a:lnTo>
                    <a:pt x="303" y="372"/>
                  </a:lnTo>
                  <a:lnTo>
                    <a:pt x="303" y="365"/>
                  </a:lnTo>
                  <a:lnTo>
                    <a:pt x="309" y="357"/>
                  </a:lnTo>
                  <a:lnTo>
                    <a:pt x="307" y="347"/>
                  </a:lnTo>
                  <a:lnTo>
                    <a:pt x="305" y="338"/>
                  </a:lnTo>
                  <a:lnTo>
                    <a:pt x="309" y="326"/>
                  </a:lnTo>
                  <a:lnTo>
                    <a:pt x="305" y="315"/>
                  </a:lnTo>
                  <a:lnTo>
                    <a:pt x="299" y="303"/>
                  </a:lnTo>
                  <a:lnTo>
                    <a:pt x="286" y="292"/>
                  </a:lnTo>
                  <a:lnTo>
                    <a:pt x="278" y="278"/>
                  </a:lnTo>
                  <a:lnTo>
                    <a:pt x="274" y="274"/>
                  </a:lnTo>
                  <a:lnTo>
                    <a:pt x="274" y="267"/>
                  </a:lnTo>
                  <a:lnTo>
                    <a:pt x="270" y="259"/>
                  </a:lnTo>
                  <a:lnTo>
                    <a:pt x="270" y="249"/>
                  </a:lnTo>
                  <a:lnTo>
                    <a:pt x="278" y="240"/>
                  </a:lnTo>
                  <a:lnTo>
                    <a:pt x="284" y="230"/>
                  </a:lnTo>
                  <a:lnTo>
                    <a:pt x="292" y="219"/>
                  </a:lnTo>
                  <a:lnTo>
                    <a:pt x="295" y="213"/>
                  </a:lnTo>
                  <a:lnTo>
                    <a:pt x="303" y="211"/>
                  </a:lnTo>
                  <a:lnTo>
                    <a:pt x="309" y="201"/>
                  </a:lnTo>
                  <a:lnTo>
                    <a:pt x="292" y="194"/>
                  </a:lnTo>
                  <a:lnTo>
                    <a:pt x="270" y="173"/>
                  </a:lnTo>
                  <a:lnTo>
                    <a:pt x="284" y="173"/>
                  </a:lnTo>
                  <a:lnTo>
                    <a:pt x="247" y="86"/>
                  </a:lnTo>
                  <a:lnTo>
                    <a:pt x="184" y="67"/>
                  </a:lnTo>
                  <a:lnTo>
                    <a:pt x="148" y="0"/>
                  </a:lnTo>
                  <a:lnTo>
                    <a:pt x="0" y="38"/>
                  </a:lnTo>
                  <a:lnTo>
                    <a:pt x="6" y="50"/>
                  </a:lnTo>
                  <a:lnTo>
                    <a:pt x="7" y="63"/>
                  </a:lnTo>
                  <a:lnTo>
                    <a:pt x="11" y="75"/>
                  </a:lnTo>
                  <a:lnTo>
                    <a:pt x="23" y="79"/>
                  </a:lnTo>
                  <a:lnTo>
                    <a:pt x="31" y="84"/>
                  </a:lnTo>
                  <a:lnTo>
                    <a:pt x="36" y="98"/>
                  </a:lnTo>
                  <a:lnTo>
                    <a:pt x="50" y="107"/>
                  </a:lnTo>
                  <a:lnTo>
                    <a:pt x="57" y="117"/>
                  </a:lnTo>
                  <a:lnTo>
                    <a:pt x="67" y="121"/>
                  </a:lnTo>
                  <a:lnTo>
                    <a:pt x="71" y="117"/>
                  </a:lnTo>
                  <a:lnTo>
                    <a:pt x="78" y="125"/>
                  </a:lnTo>
                  <a:lnTo>
                    <a:pt x="78" y="132"/>
                  </a:lnTo>
                  <a:lnTo>
                    <a:pt x="75" y="138"/>
                  </a:lnTo>
                  <a:lnTo>
                    <a:pt x="71" y="150"/>
                  </a:lnTo>
                  <a:lnTo>
                    <a:pt x="71" y="165"/>
                  </a:lnTo>
                  <a:lnTo>
                    <a:pt x="59" y="253"/>
                  </a:lnTo>
                  <a:lnTo>
                    <a:pt x="80" y="271"/>
                  </a:lnTo>
                  <a:lnTo>
                    <a:pt x="82" y="282"/>
                  </a:lnTo>
                  <a:lnTo>
                    <a:pt x="78" y="292"/>
                  </a:lnTo>
                  <a:lnTo>
                    <a:pt x="57" y="297"/>
                  </a:lnTo>
                  <a:lnTo>
                    <a:pt x="50" y="317"/>
                  </a:lnTo>
                  <a:lnTo>
                    <a:pt x="40" y="334"/>
                  </a:lnTo>
                  <a:lnTo>
                    <a:pt x="34" y="345"/>
                  </a:lnTo>
                  <a:lnTo>
                    <a:pt x="132" y="530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2" name="Freeform 316"/>
            <p:cNvSpPr>
              <a:spLocks/>
            </p:cNvSpPr>
            <p:nvPr/>
          </p:nvSpPr>
          <p:spPr bwMode="auto">
            <a:xfrm>
              <a:off x="6423025" y="4183063"/>
              <a:ext cx="1103313" cy="1185862"/>
            </a:xfrm>
            <a:custGeom>
              <a:avLst/>
              <a:gdLst>
                <a:gd name="T0" fmla="*/ 357 w 611"/>
                <a:gd name="T1" fmla="*/ 714 h 805"/>
                <a:gd name="T2" fmla="*/ 258 w 611"/>
                <a:gd name="T3" fmla="*/ 628 h 805"/>
                <a:gd name="T4" fmla="*/ 108 w 611"/>
                <a:gd name="T5" fmla="*/ 655 h 805"/>
                <a:gd name="T6" fmla="*/ 114 w 611"/>
                <a:gd name="T7" fmla="*/ 638 h 805"/>
                <a:gd name="T8" fmla="*/ 102 w 611"/>
                <a:gd name="T9" fmla="*/ 626 h 805"/>
                <a:gd name="T10" fmla="*/ 102 w 611"/>
                <a:gd name="T11" fmla="*/ 580 h 805"/>
                <a:gd name="T12" fmla="*/ 110 w 611"/>
                <a:gd name="T13" fmla="*/ 563 h 805"/>
                <a:gd name="T14" fmla="*/ 96 w 611"/>
                <a:gd name="T15" fmla="*/ 544 h 805"/>
                <a:gd name="T16" fmla="*/ 77 w 611"/>
                <a:gd name="T17" fmla="*/ 528 h 805"/>
                <a:gd name="T18" fmla="*/ 116 w 611"/>
                <a:gd name="T19" fmla="*/ 503 h 805"/>
                <a:gd name="T20" fmla="*/ 50 w 611"/>
                <a:gd name="T21" fmla="*/ 357 h 805"/>
                <a:gd name="T22" fmla="*/ 4 w 611"/>
                <a:gd name="T23" fmla="*/ 365 h 805"/>
                <a:gd name="T24" fmla="*/ 45 w 611"/>
                <a:gd name="T25" fmla="*/ 290 h 805"/>
                <a:gd name="T26" fmla="*/ 137 w 611"/>
                <a:gd name="T27" fmla="*/ 206 h 805"/>
                <a:gd name="T28" fmla="*/ 137 w 611"/>
                <a:gd name="T29" fmla="*/ 85 h 805"/>
                <a:gd name="T30" fmla="*/ 160 w 611"/>
                <a:gd name="T31" fmla="*/ 2 h 805"/>
                <a:gd name="T32" fmla="*/ 250 w 611"/>
                <a:gd name="T33" fmla="*/ 6 h 805"/>
                <a:gd name="T34" fmla="*/ 367 w 611"/>
                <a:gd name="T35" fmla="*/ 31 h 805"/>
                <a:gd name="T36" fmla="*/ 400 w 611"/>
                <a:gd name="T37" fmla="*/ 156 h 805"/>
                <a:gd name="T38" fmla="*/ 547 w 611"/>
                <a:gd name="T39" fmla="*/ 331 h 805"/>
                <a:gd name="T40" fmla="*/ 519 w 611"/>
                <a:gd name="T41" fmla="*/ 380 h 805"/>
                <a:gd name="T42" fmla="*/ 544 w 611"/>
                <a:gd name="T43" fmla="*/ 572 h 805"/>
                <a:gd name="T44" fmla="*/ 588 w 611"/>
                <a:gd name="T45" fmla="*/ 580 h 805"/>
                <a:gd name="T46" fmla="*/ 588 w 611"/>
                <a:gd name="T47" fmla="*/ 597 h 805"/>
                <a:gd name="T48" fmla="*/ 603 w 611"/>
                <a:gd name="T49" fmla="*/ 605 h 805"/>
                <a:gd name="T50" fmla="*/ 592 w 611"/>
                <a:gd name="T51" fmla="*/ 620 h 805"/>
                <a:gd name="T52" fmla="*/ 586 w 611"/>
                <a:gd name="T53" fmla="*/ 663 h 805"/>
                <a:gd name="T54" fmla="*/ 609 w 611"/>
                <a:gd name="T55" fmla="*/ 682 h 805"/>
                <a:gd name="T56" fmla="*/ 593 w 611"/>
                <a:gd name="T57" fmla="*/ 699 h 805"/>
                <a:gd name="T58" fmla="*/ 576 w 611"/>
                <a:gd name="T59" fmla="*/ 712 h 805"/>
                <a:gd name="T60" fmla="*/ 576 w 611"/>
                <a:gd name="T61" fmla="*/ 728 h 805"/>
                <a:gd name="T62" fmla="*/ 559 w 611"/>
                <a:gd name="T63" fmla="*/ 739 h 805"/>
                <a:gd name="T64" fmla="*/ 551 w 611"/>
                <a:gd name="T65" fmla="*/ 751 h 805"/>
                <a:gd name="T66" fmla="*/ 540 w 611"/>
                <a:gd name="T67" fmla="*/ 762 h 805"/>
                <a:gd name="T68" fmla="*/ 526 w 611"/>
                <a:gd name="T69" fmla="*/ 764 h 805"/>
                <a:gd name="T70" fmla="*/ 522 w 611"/>
                <a:gd name="T71" fmla="*/ 772 h 805"/>
                <a:gd name="T72" fmla="*/ 507 w 611"/>
                <a:gd name="T73" fmla="*/ 778 h 805"/>
                <a:gd name="T74" fmla="*/ 507 w 611"/>
                <a:gd name="T75" fmla="*/ 793 h 805"/>
                <a:gd name="T76" fmla="*/ 486 w 611"/>
                <a:gd name="T77" fmla="*/ 801 h 805"/>
                <a:gd name="T78" fmla="*/ 461 w 611"/>
                <a:gd name="T79" fmla="*/ 801 h 805"/>
                <a:gd name="T80" fmla="*/ 394 w 611"/>
                <a:gd name="T81" fmla="*/ 801 h 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11" h="805">
                  <a:moveTo>
                    <a:pt x="394" y="801"/>
                  </a:moveTo>
                  <a:lnTo>
                    <a:pt x="357" y="714"/>
                  </a:lnTo>
                  <a:lnTo>
                    <a:pt x="294" y="695"/>
                  </a:lnTo>
                  <a:lnTo>
                    <a:pt x="258" y="628"/>
                  </a:lnTo>
                  <a:lnTo>
                    <a:pt x="110" y="666"/>
                  </a:lnTo>
                  <a:lnTo>
                    <a:pt x="108" y="655"/>
                  </a:lnTo>
                  <a:lnTo>
                    <a:pt x="108" y="643"/>
                  </a:lnTo>
                  <a:lnTo>
                    <a:pt x="114" y="638"/>
                  </a:lnTo>
                  <a:lnTo>
                    <a:pt x="110" y="632"/>
                  </a:lnTo>
                  <a:lnTo>
                    <a:pt x="102" y="626"/>
                  </a:lnTo>
                  <a:lnTo>
                    <a:pt x="102" y="601"/>
                  </a:lnTo>
                  <a:lnTo>
                    <a:pt x="102" y="580"/>
                  </a:lnTo>
                  <a:lnTo>
                    <a:pt x="108" y="572"/>
                  </a:lnTo>
                  <a:lnTo>
                    <a:pt x="110" y="563"/>
                  </a:lnTo>
                  <a:lnTo>
                    <a:pt x="106" y="549"/>
                  </a:lnTo>
                  <a:lnTo>
                    <a:pt x="96" y="544"/>
                  </a:lnTo>
                  <a:lnTo>
                    <a:pt x="89" y="536"/>
                  </a:lnTo>
                  <a:lnTo>
                    <a:pt x="77" y="528"/>
                  </a:lnTo>
                  <a:lnTo>
                    <a:pt x="73" y="524"/>
                  </a:lnTo>
                  <a:lnTo>
                    <a:pt x="116" y="503"/>
                  </a:lnTo>
                  <a:lnTo>
                    <a:pt x="64" y="363"/>
                  </a:lnTo>
                  <a:lnTo>
                    <a:pt x="50" y="357"/>
                  </a:lnTo>
                  <a:lnTo>
                    <a:pt x="45" y="342"/>
                  </a:lnTo>
                  <a:lnTo>
                    <a:pt x="4" y="365"/>
                  </a:lnTo>
                  <a:lnTo>
                    <a:pt x="0" y="350"/>
                  </a:lnTo>
                  <a:lnTo>
                    <a:pt x="45" y="290"/>
                  </a:lnTo>
                  <a:lnTo>
                    <a:pt x="71" y="225"/>
                  </a:lnTo>
                  <a:lnTo>
                    <a:pt x="137" y="206"/>
                  </a:lnTo>
                  <a:lnTo>
                    <a:pt x="116" y="100"/>
                  </a:lnTo>
                  <a:lnTo>
                    <a:pt x="137" y="85"/>
                  </a:lnTo>
                  <a:lnTo>
                    <a:pt x="119" y="48"/>
                  </a:lnTo>
                  <a:lnTo>
                    <a:pt x="160" y="2"/>
                  </a:lnTo>
                  <a:lnTo>
                    <a:pt x="202" y="0"/>
                  </a:lnTo>
                  <a:lnTo>
                    <a:pt x="250" y="6"/>
                  </a:lnTo>
                  <a:lnTo>
                    <a:pt x="307" y="16"/>
                  </a:lnTo>
                  <a:lnTo>
                    <a:pt x="367" y="31"/>
                  </a:lnTo>
                  <a:lnTo>
                    <a:pt x="400" y="48"/>
                  </a:lnTo>
                  <a:lnTo>
                    <a:pt x="400" y="156"/>
                  </a:lnTo>
                  <a:lnTo>
                    <a:pt x="446" y="292"/>
                  </a:lnTo>
                  <a:lnTo>
                    <a:pt x="547" y="331"/>
                  </a:lnTo>
                  <a:lnTo>
                    <a:pt x="544" y="373"/>
                  </a:lnTo>
                  <a:lnTo>
                    <a:pt x="519" y="380"/>
                  </a:lnTo>
                  <a:lnTo>
                    <a:pt x="488" y="544"/>
                  </a:lnTo>
                  <a:lnTo>
                    <a:pt x="544" y="572"/>
                  </a:lnTo>
                  <a:lnTo>
                    <a:pt x="590" y="572"/>
                  </a:lnTo>
                  <a:lnTo>
                    <a:pt x="588" y="580"/>
                  </a:lnTo>
                  <a:lnTo>
                    <a:pt x="584" y="590"/>
                  </a:lnTo>
                  <a:lnTo>
                    <a:pt x="588" y="597"/>
                  </a:lnTo>
                  <a:lnTo>
                    <a:pt x="597" y="597"/>
                  </a:lnTo>
                  <a:lnTo>
                    <a:pt x="603" y="605"/>
                  </a:lnTo>
                  <a:lnTo>
                    <a:pt x="603" y="616"/>
                  </a:lnTo>
                  <a:lnTo>
                    <a:pt x="592" y="620"/>
                  </a:lnTo>
                  <a:lnTo>
                    <a:pt x="592" y="630"/>
                  </a:lnTo>
                  <a:lnTo>
                    <a:pt x="586" y="663"/>
                  </a:lnTo>
                  <a:lnTo>
                    <a:pt x="611" y="672"/>
                  </a:lnTo>
                  <a:lnTo>
                    <a:pt x="609" y="682"/>
                  </a:lnTo>
                  <a:lnTo>
                    <a:pt x="601" y="695"/>
                  </a:lnTo>
                  <a:lnTo>
                    <a:pt x="593" y="699"/>
                  </a:lnTo>
                  <a:lnTo>
                    <a:pt x="586" y="705"/>
                  </a:lnTo>
                  <a:lnTo>
                    <a:pt x="576" y="712"/>
                  </a:lnTo>
                  <a:lnTo>
                    <a:pt x="586" y="718"/>
                  </a:lnTo>
                  <a:lnTo>
                    <a:pt x="576" y="728"/>
                  </a:lnTo>
                  <a:lnTo>
                    <a:pt x="568" y="735"/>
                  </a:lnTo>
                  <a:lnTo>
                    <a:pt x="559" y="739"/>
                  </a:lnTo>
                  <a:lnTo>
                    <a:pt x="559" y="747"/>
                  </a:lnTo>
                  <a:lnTo>
                    <a:pt x="551" y="751"/>
                  </a:lnTo>
                  <a:lnTo>
                    <a:pt x="545" y="760"/>
                  </a:lnTo>
                  <a:lnTo>
                    <a:pt x="540" y="762"/>
                  </a:lnTo>
                  <a:lnTo>
                    <a:pt x="530" y="760"/>
                  </a:lnTo>
                  <a:lnTo>
                    <a:pt x="526" y="764"/>
                  </a:lnTo>
                  <a:lnTo>
                    <a:pt x="526" y="770"/>
                  </a:lnTo>
                  <a:lnTo>
                    <a:pt x="522" y="772"/>
                  </a:lnTo>
                  <a:lnTo>
                    <a:pt x="515" y="772"/>
                  </a:lnTo>
                  <a:lnTo>
                    <a:pt x="507" y="778"/>
                  </a:lnTo>
                  <a:lnTo>
                    <a:pt x="507" y="783"/>
                  </a:lnTo>
                  <a:lnTo>
                    <a:pt x="507" y="793"/>
                  </a:lnTo>
                  <a:lnTo>
                    <a:pt x="503" y="801"/>
                  </a:lnTo>
                  <a:lnTo>
                    <a:pt x="486" y="801"/>
                  </a:lnTo>
                  <a:lnTo>
                    <a:pt x="474" y="805"/>
                  </a:lnTo>
                  <a:lnTo>
                    <a:pt x="461" y="801"/>
                  </a:lnTo>
                  <a:lnTo>
                    <a:pt x="453" y="801"/>
                  </a:lnTo>
                  <a:lnTo>
                    <a:pt x="394" y="801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3" name="Freeform 317"/>
            <p:cNvSpPr>
              <a:spLocks/>
            </p:cNvSpPr>
            <p:nvPr/>
          </p:nvSpPr>
          <p:spPr bwMode="auto">
            <a:xfrm>
              <a:off x="7151688" y="4214813"/>
              <a:ext cx="989012" cy="1092200"/>
            </a:xfrm>
            <a:custGeom>
              <a:avLst/>
              <a:gdLst>
                <a:gd name="T0" fmla="*/ 209 w 548"/>
                <a:gd name="T1" fmla="*/ 662 h 740"/>
                <a:gd name="T2" fmla="*/ 186 w 548"/>
                <a:gd name="T3" fmla="*/ 643 h 740"/>
                <a:gd name="T4" fmla="*/ 192 w 548"/>
                <a:gd name="T5" fmla="*/ 600 h 740"/>
                <a:gd name="T6" fmla="*/ 203 w 548"/>
                <a:gd name="T7" fmla="*/ 585 h 740"/>
                <a:gd name="T8" fmla="*/ 188 w 548"/>
                <a:gd name="T9" fmla="*/ 577 h 740"/>
                <a:gd name="T10" fmla="*/ 188 w 548"/>
                <a:gd name="T11" fmla="*/ 560 h 740"/>
                <a:gd name="T12" fmla="*/ 144 w 548"/>
                <a:gd name="T13" fmla="*/ 552 h 740"/>
                <a:gd name="T14" fmla="*/ 119 w 548"/>
                <a:gd name="T15" fmla="*/ 360 h 740"/>
                <a:gd name="T16" fmla="*/ 147 w 548"/>
                <a:gd name="T17" fmla="*/ 311 h 740"/>
                <a:gd name="T18" fmla="*/ 0 w 548"/>
                <a:gd name="T19" fmla="*/ 136 h 740"/>
                <a:gd name="T20" fmla="*/ 25 w 548"/>
                <a:gd name="T21" fmla="*/ 40 h 740"/>
                <a:gd name="T22" fmla="*/ 138 w 548"/>
                <a:gd name="T23" fmla="*/ 65 h 740"/>
                <a:gd name="T24" fmla="*/ 266 w 548"/>
                <a:gd name="T25" fmla="*/ 28 h 740"/>
                <a:gd name="T26" fmla="*/ 341 w 548"/>
                <a:gd name="T27" fmla="*/ 7 h 740"/>
                <a:gd name="T28" fmla="*/ 399 w 548"/>
                <a:gd name="T29" fmla="*/ 0 h 740"/>
                <a:gd name="T30" fmla="*/ 408 w 548"/>
                <a:gd name="T31" fmla="*/ 103 h 740"/>
                <a:gd name="T32" fmla="*/ 428 w 548"/>
                <a:gd name="T33" fmla="*/ 132 h 740"/>
                <a:gd name="T34" fmla="*/ 445 w 548"/>
                <a:gd name="T35" fmla="*/ 149 h 740"/>
                <a:gd name="T36" fmla="*/ 458 w 548"/>
                <a:gd name="T37" fmla="*/ 172 h 740"/>
                <a:gd name="T38" fmla="*/ 462 w 548"/>
                <a:gd name="T39" fmla="*/ 216 h 740"/>
                <a:gd name="T40" fmla="*/ 458 w 548"/>
                <a:gd name="T41" fmla="*/ 240 h 740"/>
                <a:gd name="T42" fmla="*/ 458 w 548"/>
                <a:gd name="T43" fmla="*/ 259 h 740"/>
                <a:gd name="T44" fmla="*/ 462 w 548"/>
                <a:gd name="T45" fmla="*/ 280 h 740"/>
                <a:gd name="T46" fmla="*/ 453 w 548"/>
                <a:gd name="T47" fmla="*/ 289 h 740"/>
                <a:gd name="T48" fmla="*/ 464 w 548"/>
                <a:gd name="T49" fmla="*/ 318 h 740"/>
                <a:gd name="T50" fmla="*/ 462 w 548"/>
                <a:gd name="T51" fmla="*/ 351 h 740"/>
                <a:gd name="T52" fmla="*/ 458 w 548"/>
                <a:gd name="T53" fmla="*/ 391 h 740"/>
                <a:gd name="T54" fmla="*/ 466 w 548"/>
                <a:gd name="T55" fmla="*/ 418 h 740"/>
                <a:gd name="T56" fmla="*/ 493 w 548"/>
                <a:gd name="T57" fmla="*/ 445 h 740"/>
                <a:gd name="T58" fmla="*/ 548 w 548"/>
                <a:gd name="T59" fmla="*/ 522 h 740"/>
                <a:gd name="T60" fmla="*/ 512 w 548"/>
                <a:gd name="T61" fmla="*/ 533 h 740"/>
                <a:gd name="T62" fmla="*/ 343 w 548"/>
                <a:gd name="T63" fmla="*/ 631 h 740"/>
                <a:gd name="T64" fmla="*/ 345 w 548"/>
                <a:gd name="T65" fmla="*/ 740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48" h="740">
                  <a:moveTo>
                    <a:pt x="345" y="740"/>
                  </a:moveTo>
                  <a:lnTo>
                    <a:pt x="209" y="662"/>
                  </a:lnTo>
                  <a:lnTo>
                    <a:pt x="211" y="652"/>
                  </a:lnTo>
                  <a:lnTo>
                    <a:pt x="186" y="643"/>
                  </a:lnTo>
                  <a:lnTo>
                    <a:pt x="192" y="610"/>
                  </a:lnTo>
                  <a:lnTo>
                    <a:pt x="192" y="600"/>
                  </a:lnTo>
                  <a:lnTo>
                    <a:pt x="203" y="596"/>
                  </a:lnTo>
                  <a:lnTo>
                    <a:pt x="203" y="585"/>
                  </a:lnTo>
                  <a:lnTo>
                    <a:pt x="197" y="577"/>
                  </a:lnTo>
                  <a:lnTo>
                    <a:pt x="188" y="577"/>
                  </a:lnTo>
                  <a:lnTo>
                    <a:pt x="184" y="570"/>
                  </a:lnTo>
                  <a:lnTo>
                    <a:pt x="188" y="560"/>
                  </a:lnTo>
                  <a:lnTo>
                    <a:pt x="190" y="552"/>
                  </a:lnTo>
                  <a:lnTo>
                    <a:pt x="144" y="552"/>
                  </a:lnTo>
                  <a:lnTo>
                    <a:pt x="88" y="524"/>
                  </a:lnTo>
                  <a:lnTo>
                    <a:pt x="119" y="360"/>
                  </a:lnTo>
                  <a:lnTo>
                    <a:pt x="144" y="353"/>
                  </a:lnTo>
                  <a:lnTo>
                    <a:pt x="147" y="311"/>
                  </a:lnTo>
                  <a:lnTo>
                    <a:pt x="46" y="272"/>
                  </a:lnTo>
                  <a:lnTo>
                    <a:pt x="0" y="136"/>
                  </a:lnTo>
                  <a:lnTo>
                    <a:pt x="0" y="28"/>
                  </a:lnTo>
                  <a:lnTo>
                    <a:pt x="25" y="40"/>
                  </a:lnTo>
                  <a:lnTo>
                    <a:pt x="115" y="69"/>
                  </a:lnTo>
                  <a:lnTo>
                    <a:pt x="138" y="65"/>
                  </a:lnTo>
                  <a:lnTo>
                    <a:pt x="186" y="51"/>
                  </a:lnTo>
                  <a:lnTo>
                    <a:pt x="266" y="28"/>
                  </a:lnTo>
                  <a:lnTo>
                    <a:pt x="299" y="7"/>
                  </a:lnTo>
                  <a:lnTo>
                    <a:pt x="341" y="7"/>
                  </a:lnTo>
                  <a:lnTo>
                    <a:pt x="376" y="7"/>
                  </a:lnTo>
                  <a:lnTo>
                    <a:pt x="399" y="0"/>
                  </a:lnTo>
                  <a:lnTo>
                    <a:pt x="406" y="3"/>
                  </a:lnTo>
                  <a:lnTo>
                    <a:pt x="408" y="103"/>
                  </a:lnTo>
                  <a:lnTo>
                    <a:pt x="422" y="130"/>
                  </a:lnTo>
                  <a:lnTo>
                    <a:pt x="428" y="132"/>
                  </a:lnTo>
                  <a:lnTo>
                    <a:pt x="437" y="142"/>
                  </a:lnTo>
                  <a:lnTo>
                    <a:pt x="445" y="149"/>
                  </a:lnTo>
                  <a:lnTo>
                    <a:pt x="451" y="163"/>
                  </a:lnTo>
                  <a:lnTo>
                    <a:pt x="458" y="172"/>
                  </a:lnTo>
                  <a:lnTo>
                    <a:pt x="460" y="193"/>
                  </a:lnTo>
                  <a:lnTo>
                    <a:pt x="462" y="216"/>
                  </a:lnTo>
                  <a:lnTo>
                    <a:pt x="462" y="228"/>
                  </a:lnTo>
                  <a:lnTo>
                    <a:pt x="458" y="240"/>
                  </a:lnTo>
                  <a:lnTo>
                    <a:pt x="456" y="251"/>
                  </a:lnTo>
                  <a:lnTo>
                    <a:pt x="458" y="259"/>
                  </a:lnTo>
                  <a:lnTo>
                    <a:pt x="462" y="274"/>
                  </a:lnTo>
                  <a:lnTo>
                    <a:pt x="462" y="280"/>
                  </a:lnTo>
                  <a:lnTo>
                    <a:pt x="454" y="286"/>
                  </a:lnTo>
                  <a:lnTo>
                    <a:pt x="453" y="289"/>
                  </a:lnTo>
                  <a:lnTo>
                    <a:pt x="458" y="312"/>
                  </a:lnTo>
                  <a:lnTo>
                    <a:pt x="464" y="318"/>
                  </a:lnTo>
                  <a:lnTo>
                    <a:pt x="468" y="335"/>
                  </a:lnTo>
                  <a:lnTo>
                    <a:pt x="462" y="351"/>
                  </a:lnTo>
                  <a:lnTo>
                    <a:pt x="456" y="372"/>
                  </a:lnTo>
                  <a:lnTo>
                    <a:pt x="458" y="391"/>
                  </a:lnTo>
                  <a:lnTo>
                    <a:pt x="466" y="406"/>
                  </a:lnTo>
                  <a:lnTo>
                    <a:pt x="466" y="418"/>
                  </a:lnTo>
                  <a:lnTo>
                    <a:pt x="466" y="433"/>
                  </a:lnTo>
                  <a:lnTo>
                    <a:pt x="493" y="445"/>
                  </a:lnTo>
                  <a:lnTo>
                    <a:pt x="537" y="483"/>
                  </a:lnTo>
                  <a:lnTo>
                    <a:pt x="548" y="522"/>
                  </a:lnTo>
                  <a:lnTo>
                    <a:pt x="529" y="533"/>
                  </a:lnTo>
                  <a:lnTo>
                    <a:pt x="512" y="533"/>
                  </a:lnTo>
                  <a:lnTo>
                    <a:pt x="451" y="570"/>
                  </a:lnTo>
                  <a:lnTo>
                    <a:pt x="343" y="631"/>
                  </a:lnTo>
                  <a:lnTo>
                    <a:pt x="387" y="710"/>
                  </a:lnTo>
                  <a:lnTo>
                    <a:pt x="345" y="740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4" name="Freeform 318"/>
            <p:cNvSpPr>
              <a:spLocks/>
            </p:cNvSpPr>
            <p:nvPr/>
          </p:nvSpPr>
          <p:spPr bwMode="auto">
            <a:xfrm>
              <a:off x="7874000" y="4221163"/>
              <a:ext cx="604838" cy="784225"/>
            </a:xfrm>
            <a:custGeom>
              <a:avLst/>
              <a:gdLst>
                <a:gd name="T0" fmla="*/ 142 w 336"/>
                <a:gd name="T1" fmla="*/ 519 h 530"/>
                <a:gd name="T2" fmla="*/ 131 w 336"/>
                <a:gd name="T3" fmla="*/ 480 h 530"/>
                <a:gd name="T4" fmla="*/ 87 w 336"/>
                <a:gd name="T5" fmla="*/ 442 h 530"/>
                <a:gd name="T6" fmla="*/ 60 w 336"/>
                <a:gd name="T7" fmla="*/ 430 h 530"/>
                <a:gd name="T8" fmla="*/ 60 w 336"/>
                <a:gd name="T9" fmla="*/ 415 h 530"/>
                <a:gd name="T10" fmla="*/ 60 w 336"/>
                <a:gd name="T11" fmla="*/ 403 h 530"/>
                <a:gd name="T12" fmla="*/ 52 w 336"/>
                <a:gd name="T13" fmla="*/ 388 h 530"/>
                <a:gd name="T14" fmla="*/ 50 w 336"/>
                <a:gd name="T15" fmla="*/ 369 h 530"/>
                <a:gd name="T16" fmla="*/ 56 w 336"/>
                <a:gd name="T17" fmla="*/ 348 h 530"/>
                <a:gd name="T18" fmla="*/ 62 w 336"/>
                <a:gd name="T19" fmla="*/ 332 h 530"/>
                <a:gd name="T20" fmla="*/ 58 w 336"/>
                <a:gd name="T21" fmla="*/ 315 h 530"/>
                <a:gd name="T22" fmla="*/ 52 w 336"/>
                <a:gd name="T23" fmla="*/ 309 h 530"/>
                <a:gd name="T24" fmla="*/ 47 w 336"/>
                <a:gd name="T25" fmla="*/ 286 h 530"/>
                <a:gd name="T26" fmla="*/ 48 w 336"/>
                <a:gd name="T27" fmla="*/ 283 h 530"/>
                <a:gd name="T28" fmla="*/ 56 w 336"/>
                <a:gd name="T29" fmla="*/ 277 h 530"/>
                <a:gd name="T30" fmla="*/ 56 w 336"/>
                <a:gd name="T31" fmla="*/ 271 h 530"/>
                <a:gd name="T32" fmla="*/ 52 w 336"/>
                <a:gd name="T33" fmla="*/ 256 h 530"/>
                <a:gd name="T34" fmla="*/ 50 w 336"/>
                <a:gd name="T35" fmla="*/ 248 h 530"/>
                <a:gd name="T36" fmla="*/ 52 w 336"/>
                <a:gd name="T37" fmla="*/ 237 h 530"/>
                <a:gd name="T38" fmla="*/ 56 w 336"/>
                <a:gd name="T39" fmla="*/ 225 h 530"/>
                <a:gd name="T40" fmla="*/ 56 w 336"/>
                <a:gd name="T41" fmla="*/ 213 h 530"/>
                <a:gd name="T42" fmla="*/ 54 w 336"/>
                <a:gd name="T43" fmla="*/ 190 h 530"/>
                <a:gd name="T44" fmla="*/ 52 w 336"/>
                <a:gd name="T45" fmla="*/ 169 h 530"/>
                <a:gd name="T46" fmla="*/ 45 w 336"/>
                <a:gd name="T47" fmla="*/ 160 h 530"/>
                <a:gd name="T48" fmla="*/ 39 w 336"/>
                <a:gd name="T49" fmla="*/ 146 h 530"/>
                <a:gd name="T50" fmla="*/ 31 w 336"/>
                <a:gd name="T51" fmla="*/ 139 h 530"/>
                <a:gd name="T52" fmla="*/ 22 w 336"/>
                <a:gd name="T53" fmla="*/ 129 h 530"/>
                <a:gd name="T54" fmla="*/ 16 w 336"/>
                <a:gd name="T55" fmla="*/ 127 h 530"/>
                <a:gd name="T56" fmla="*/ 2 w 336"/>
                <a:gd name="T57" fmla="*/ 100 h 530"/>
                <a:gd name="T58" fmla="*/ 0 w 336"/>
                <a:gd name="T59" fmla="*/ 0 h 530"/>
                <a:gd name="T60" fmla="*/ 329 w 336"/>
                <a:gd name="T61" fmla="*/ 175 h 530"/>
                <a:gd name="T62" fmla="*/ 336 w 336"/>
                <a:gd name="T63" fmla="*/ 244 h 530"/>
                <a:gd name="T64" fmla="*/ 263 w 336"/>
                <a:gd name="T65" fmla="*/ 338 h 530"/>
                <a:gd name="T66" fmla="*/ 267 w 336"/>
                <a:gd name="T67" fmla="*/ 365 h 530"/>
                <a:gd name="T68" fmla="*/ 225 w 336"/>
                <a:gd name="T69" fmla="*/ 494 h 530"/>
                <a:gd name="T70" fmla="*/ 214 w 336"/>
                <a:gd name="T71" fmla="*/ 515 h 530"/>
                <a:gd name="T72" fmla="*/ 198 w 336"/>
                <a:gd name="T73" fmla="*/ 528 h 530"/>
                <a:gd name="T74" fmla="*/ 183 w 336"/>
                <a:gd name="T75" fmla="*/ 530 h 530"/>
                <a:gd name="T76" fmla="*/ 173 w 336"/>
                <a:gd name="T77" fmla="*/ 530 h 530"/>
                <a:gd name="T78" fmla="*/ 142 w 336"/>
                <a:gd name="T79" fmla="*/ 519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36" h="530">
                  <a:moveTo>
                    <a:pt x="142" y="519"/>
                  </a:moveTo>
                  <a:lnTo>
                    <a:pt x="131" y="480"/>
                  </a:lnTo>
                  <a:lnTo>
                    <a:pt x="87" y="442"/>
                  </a:lnTo>
                  <a:lnTo>
                    <a:pt x="60" y="430"/>
                  </a:lnTo>
                  <a:lnTo>
                    <a:pt x="60" y="415"/>
                  </a:lnTo>
                  <a:lnTo>
                    <a:pt x="60" y="403"/>
                  </a:lnTo>
                  <a:lnTo>
                    <a:pt x="52" y="388"/>
                  </a:lnTo>
                  <a:lnTo>
                    <a:pt x="50" y="369"/>
                  </a:lnTo>
                  <a:lnTo>
                    <a:pt x="56" y="348"/>
                  </a:lnTo>
                  <a:lnTo>
                    <a:pt x="62" y="332"/>
                  </a:lnTo>
                  <a:lnTo>
                    <a:pt x="58" y="315"/>
                  </a:lnTo>
                  <a:lnTo>
                    <a:pt x="52" y="309"/>
                  </a:lnTo>
                  <a:lnTo>
                    <a:pt x="47" y="286"/>
                  </a:lnTo>
                  <a:lnTo>
                    <a:pt x="48" y="283"/>
                  </a:lnTo>
                  <a:lnTo>
                    <a:pt x="56" y="277"/>
                  </a:lnTo>
                  <a:lnTo>
                    <a:pt x="56" y="271"/>
                  </a:lnTo>
                  <a:lnTo>
                    <a:pt x="52" y="256"/>
                  </a:lnTo>
                  <a:lnTo>
                    <a:pt x="50" y="248"/>
                  </a:lnTo>
                  <a:lnTo>
                    <a:pt x="52" y="237"/>
                  </a:lnTo>
                  <a:lnTo>
                    <a:pt x="56" y="225"/>
                  </a:lnTo>
                  <a:lnTo>
                    <a:pt x="56" y="213"/>
                  </a:lnTo>
                  <a:lnTo>
                    <a:pt x="54" y="190"/>
                  </a:lnTo>
                  <a:lnTo>
                    <a:pt x="52" y="169"/>
                  </a:lnTo>
                  <a:lnTo>
                    <a:pt x="45" y="160"/>
                  </a:lnTo>
                  <a:lnTo>
                    <a:pt x="39" y="146"/>
                  </a:lnTo>
                  <a:lnTo>
                    <a:pt x="31" y="139"/>
                  </a:lnTo>
                  <a:lnTo>
                    <a:pt x="22" y="129"/>
                  </a:lnTo>
                  <a:lnTo>
                    <a:pt x="16" y="127"/>
                  </a:lnTo>
                  <a:lnTo>
                    <a:pt x="2" y="100"/>
                  </a:lnTo>
                  <a:lnTo>
                    <a:pt x="0" y="0"/>
                  </a:lnTo>
                  <a:lnTo>
                    <a:pt x="329" y="175"/>
                  </a:lnTo>
                  <a:lnTo>
                    <a:pt x="336" y="244"/>
                  </a:lnTo>
                  <a:lnTo>
                    <a:pt x="263" y="338"/>
                  </a:lnTo>
                  <a:lnTo>
                    <a:pt x="267" y="365"/>
                  </a:lnTo>
                  <a:lnTo>
                    <a:pt x="225" y="494"/>
                  </a:lnTo>
                  <a:lnTo>
                    <a:pt x="214" y="515"/>
                  </a:lnTo>
                  <a:lnTo>
                    <a:pt x="198" y="528"/>
                  </a:lnTo>
                  <a:lnTo>
                    <a:pt x="183" y="530"/>
                  </a:lnTo>
                  <a:lnTo>
                    <a:pt x="173" y="530"/>
                  </a:lnTo>
                  <a:lnTo>
                    <a:pt x="142" y="519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5" name="Freeform 319"/>
            <p:cNvSpPr>
              <a:spLocks/>
            </p:cNvSpPr>
            <p:nvPr/>
          </p:nvSpPr>
          <p:spPr bwMode="auto">
            <a:xfrm>
              <a:off x="7732713" y="4989513"/>
              <a:ext cx="588962" cy="533400"/>
            </a:xfrm>
            <a:custGeom>
              <a:avLst/>
              <a:gdLst>
                <a:gd name="T0" fmla="*/ 148 w 326"/>
                <a:gd name="T1" fmla="*/ 361 h 363"/>
                <a:gd name="T2" fmla="*/ 84 w 326"/>
                <a:gd name="T3" fmla="*/ 327 h 363"/>
                <a:gd name="T4" fmla="*/ 0 w 326"/>
                <a:gd name="T5" fmla="*/ 277 h 363"/>
                <a:gd name="T6" fmla="*/ 23 w 326"/>
                <a:gd name="T7" fmla="*/ 213 h 363"/>
                <a:gd name="T8" fmla="*/ 65 w 326"/>
                <a:gd name="T9" fmla="*/ 183 h 363"/>
                <a:gd name="T10" fmla="*/ 21 w 326"/>
                <a:gd name="T11" fmla="*/ 104 h 363"/>
                <a:gd name="T12" fmla="*/ 129 w 326"/>
                <a:gd name="T13" fmla="*/ 43 h 363"/>
                <a:gd name="T14" fmla="*/ 190 w 326"/>
                <a:gd name="T15" fmla="*/ 6 h 363"/>
                <a:gd name="T16" fmla="*/ 196 w 326"/>
                <a:gd name="T17" fmla="*/ 14 h 363"/>
                <a:gd name="T18" fmla="*/ 223 w 326"/>
                <a:gd name="T19" fmla="*/ 0 h 363"/>
                <a:gd name="T20" fmla="*/ 236 w 326"/>
                <a:gd name="T21" fmla="*/ 0 h 363"/>
                <a:gd name="T22" fmla="*/ 257 w 326"/>
                <a:gd name="T23" fmla="*/ 14 h 363"/>
                <a:gd name="T24" fmla="*/ 263 w 326"/>
                <a:gd name="T25" fmla="*/ 31 h 363"/>
                <a:gd name="T26" fmla="*/ 250 w 326"/>
                <a:gd name="T27" fmla="*/ 71 h 363"/>
                <a:gd name="T28" fmla="*/ 242 w 326"/>
                <a:gd name="T29" fmla="*/ 81 h 363"/>
                <a:gd name="T30" fmla="*/ 232 w 326"/>
                <a:gd name="T31" fmla="*/ 85 h 363"/>
                <a:gd name="T32" fmla="*/ 230 w 326"/>
                <a:gd name="T33" fmla="*/ 89 h 363"/>
                <a:gd name="T34" fmla="*/ 230 w 326"/>
                <a:gd name="T35" fmla="*/ 98 h 363"/>
                <a:gd name="T36" fmla="*/ 246 w 326"/>
                <a:gd name="T37" fmla="*/ 123 h 363"/>
                <a:gd name="T38" fmla="*/ 248 w 326"/>
                <a:gd name="T39" fmla="*/ 139 h 363"/>
                <a:gd name="T40" fmla="*/ 251 w 326"/>
                <a:gd name="T41" fmla="*/ 142 h 363"/>
                <a:gd name="T42" fmla="*/ 274 w 326"/>
                <a:gd name="T43" fmla="*/ 131 h 363"/>
                <a:gd name="T44" fmla="*/ 296 w 326"/>
                <a:gd name="T45" fmla="*/ 162 h 363"/>
                <a:gd name="T46" fmla="*/ 322 w 326"/>
                <a:gd name="T47" fmla="*/ 211 h 363"/>
                <a:gd name="T48" fmla="*/ 326 w 326"/>
                <a:gd name="T49" fmla="*/ 235 h 363"/>
                <a:gd name="T50" fmla="*/ 319 w 326"/>
                <a:gd name="T51" fmla="*/ 246 h 363"/>
                <a:gd name="T52" fmla="*/ 303 w 326"/>
                <a:gd name="T53" fmla="*/ 248 h 363"/>
                <a:gd name="T54" fmla="*/ 299 w 326"/>
                <a:gd name="T55" fmla="*/ 250 h 363"/>
                <a:gd name="T56" fmla="*/ 299 w 326"/>
                <a:gd name="T57" fmla="*/ 259 h 363"/>
                <a:gd name="T58" fmla="*/ 292 w 326"/>
                <a:gd name="T59" fmla="*/ 269 h 363"/>
                <a:gd name="T60" fmla="*/ 276 w 326"/>
                <a:gd name="T61" fmla="*/ 279 h 363"/>
                <a:gd name="T62" fmla="*/ 253 w 326"/>
                <a:gd name="T63" fmla="*/ 296 h 363"/>
                <a:gd name="T64" fmla="*/ 246 w 326"/>
                <a:gd name="T65" fmla="*/ 306 h 363"/>
                <a:gd name="T66" fmla="*/ 232 w 326"/>
                <a:gd name="T67" fmla="*/ 319 h 363"/>
                <a:gd name="T68" fmla="*/ 215 w 326"/>
                <a:gd name="T69" fmla="*/ 319 h 363"/>
                <a:gd name="T70" fmla="*/ 205 w 326"/>
                <a:gd name="T71" fmla="*/ 317 h 363"/>
                <a:gd name="T72" fmla="*/ 200 w 326"/>
                <a:gd name="T73" fmla="*/ 317 h 363"/>
                <a:gd name="T74" fmla="*/ 200 w 326"/>
                <a:gd name="T75" fmla="*/ 329 h 363"/>
                <a:gd name="T76" fmla="*/ 194 w 326"/>
                <a:gd name="T77" fmla="*/ 340 h 363"/>
                <a:gd name="T78" fmla="*/ 177 w 326"/>
                <a:gd name="T79" fmla="*/ 355 h 363"/>
                <a:gd name="T80" fmla="*/ 161 w 326"/>
                <a:gd name="T81" fmla="*/ 363 h 363"/>
                <a:gd name="T82" fmla="*/ 148 w 326"/>
                <a:gd name="T83" fmla="*/ 36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6" h="363">
                  <a:moveTo>
                    <a:pt x="148" y="361"/>
                  </a:moveTo>
                  <a:lnTo>
                    <a:pt x="84" y="327"/>
                  </a:lnTo>
                  <a:lnTo>
                    <a:pt x="0" y="277"/>
                  </a:lnTo>
                  <a:lnTo>
                    <a:pt x="23" y="213"/>
                  </a:lnTo>
                  <a:lnTo>
                    <a:pt x="65" y="183"/>
                  </a:lnTo>
                  <a:lnTo>
                    <a:pt x="21" y="104"/>
                  </a:lnTo>
                  <a:lnTo>
                    <a:pt x="129" y="43"/>
                  </a:lnTo>
                  <a:lnTo>
                    <a:pt x="190" y="6"/>
                  </a:lnTo>
                  <a:lnTo>
                    <a:pt x="196" y="14"/>
                  </a:lnTo>
                  <a:lnTo>
                    <a:pt x="223" y="0"/>
                  </a:lnTo>
                  <a:lnTo>
                    <a:pt x="236" y="0"/>
                  </a:lnTo>
                  <a:lnTo>
                    <a:pt x="257" y="14"/>
                  </a:lnTo>
                  <a:lnTo>
                    <a:pt x="263" y="31"/>
                  </a:lnTo>
                  <a:lnTo>
                    <a:pt x="250" y="71"/>
                  </a:lnTo>
                  <a:lnTo>
                    <a:pt x="242" y="81"/>
                  </a:lnTo>
                  <a:lnTo>
                    <a:pt x="232" y="85"/>
                  </a:lnTo>
                  <a:lnTo>
                    <a:pt x="230" y="89"/>
                  </a:lnTo>
                  <a:lnTo>
                    <a:pt x="230" y="98"/>
                  </a:lnTo>
                  <a:lnTo>
                    <a:pt x="246" y="123"/>
                  </a:lnTo>
                  <a:lnTo>
                    <a:pt x="248" y="139"/>
                  </a:lnTo>
                  <a:lnTo>
                    <a:pt x="251" y="142"/>
                  </a:lnTo>
                  <a:lnTo>
                    <a:pt x="274" y="131"/>
                  </a:lnTo>
                  <a:lnTo>
                    <a:pt x="296" y="162"/>
                  </a:lnTo>
                  <a:lnTo>
                    <a:pt x="322" y="211"/>
                  </a:lnTo>
                  <a:lnTo>
                    <a:pt x="326" y="235"/>
                  </a:lnTo>
                  <a:lnTo>
                    <a:pt x="319" y="246"/>
                  </a:lnTo>
                  <a:lnTo>
                    <a:pt x="303" y="248"/>
                  </a:lnTo>
                  <a:lnTo>
                    <a:pt x="299" y="250"/>
                  </a:lnTo>
                  <a:lnTo>
                    <a:pt x="299" y="259"/>
                  </a:lnTo>
                  <a:lnTo>
                    <a:pt x="292" y="269"/>
                  </a:lnTo>
                  <a:lnTo>
                    <a:pt x="276" y="279"/>
                  </a:lnTo>
                  <a:lnTo>
                    <a:pt x="253" y="296"/>
                  </a:lnTo>
                  <a:lnTo>
                    <a:pt x="246" y="306"/>
                  </a:lnTo>
                  <a:lnTo>
                    <a:pt x="232" y="319"/>
                  </a:lnTo>
                  <a:lnTo>
                    <a:pt x="215" y="319"/>
                  </a:lnTo>
                  <a:lnTo>
                    <a:pt x="205" y="317"/>
                  </a:lnTo>
                  <a:lnTo>
                    <a:pt x="200" y="317"/>
                  </a:lnTo>
                  <a:lnTo>
                    <a:pt x="200" y="329"/>
                  </a:lnTo>
                  <a:lnTo>
                    <a:pt x="194" y="340"/>
                  </a:lnTo>
                  <a:lnTo>
                    <a:pt x="177" y="355"/>
                  </a:lnTo>
                  <a:lnTo>
                    <a:pt x="161" y="363"/>
                  </a:lnTo>
                  <a:lnTo>
                    <a:pt x="148" y="36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6" name="Freeform 320"/>
            <p:cNvSpPr>
              <a:spLocks/>
            </p:cNvSpPr>
            <p:nvPr/>
          </p:nvSpPr>
          <p:spPr bwMode="auto">
            <a:xfrm>
              <a:off x="5961063" y="3573463"/>
              <a:ext cx="747712" cy="1035050"/>
            </a:xfrm>
            <a:custGeom>
              <a:avLst/>
              <a:gdLst>
                <a:gd name="T0" fmla="*/ 44 w 415"/>
                <a:gd name="T1" fmla="*/ 151 h 700"/>
                <a:gd name="T2" fmla="*/ 92 w 415"/>
                <a:gd name="T3" fmla="*/ 324 h 700"/>
                <a:gd name="T4" fmla="*/ 115 w 415"/>
                <a:gd name="T5" fmla="*/ 324 h 700"/>
                <a:gd name="T6" fmla="*/ 125 w 415"/>
                <a:gd name="T7" fmla="*/ 330 h 700"/>
                <a:gd name="T8" fmla="*/ 160 w 415"/>
                <a:gd name="T9" fmla="*/ 449 h 700"/>
                <a:gd name="T10" fmla="*/ 156 w 415"/>
                <a:gd name="T11" fmla="*/ 458 h 700"/>
                <a:gd name="T12" fmla="*/ 133 w 415"/>
                <a:gd name="T13" fmla="*/ 458 h 700"/>
                <a:gd name="T14" fmla="*/ 121 w 415"/>
                <a:gd name="T15" fmla="*/ 476 h 700"/>
                <a:gd name="T16" fmla="*/ 125 w 415"/>
                <a:gd name="T17" fmla="*/ 495 h 700"/>
                <a:gd name="T18" fmla="*/ 131 w 415"/>
                <a:gd name="T19" fmla="*/ 504 h 700"/>
                <a:gd name="T20" fmla="*/ 165 w 415"/>
                <a:gd name="T21" fmla="*/ 518 h 700"/>
                <a:gd name="T22" fmla="*/ 173 w 415"/>
                <a:gd name="T23" fmla="*/ 526 h 700"/>
                <a:gd name="T24" fmla="*/ 173 w 415"/>
                <a:gd name="T25" fmla="*/ 533 h 700"/>
                <a:gd name="T26" fmla="*/ 163 w 415"/>
                <a:gd name="T27" fmla="*/ 577 h 700"/>
                <a:gd name="T28" fmla="*/ 163 w 415"/>
                <a:gd name="T29" fmla="*/ 587 h 700"/>
                <a:gd name="T30" fmla="*/ 167 w 415"/>
                <a:gd name="T31" fmla="*/ 597 h 700"/>
                <a:gd name="T32" fmla="*/ 183 w 415"/>
                <a:gd name="T33" fmla="*/ 597 h 700"/>
                <a:gd name="T34" fmla="*/ 186 w 415"/>
                <a:gd name="T35" fmla="*/ 593 h 700"/>
                <a:gd name="T36" fmla="*/ 198 w 415"/>
                <a:gd name="T37" fmla="*/ 593 h 700"/>
                <a:gd name="T38" fmla="*/ 194 w 415"/>
                <a:gd name="T39" fmla="*/ 621 h 700"/>
                <a:gd name="T40" fmla="*/ 300 w 415"/>
                <a:gd name="T41" fmla="*/ 700 h 700"/>
                <a:gd name="T42" fmla="*/ 326 w 415"/>
                <a:gd name="T43" fmla="*/ 633 h 700"/>
                <a:gd name="T44" fmla="*/ 394 w 415"/>
                <a:gd name="T45" fmla="*/ 616 h 700"/>
                <a:gd name="T46" fmla="*/ 371 w 415"/>
                <a:gd name="T47" fmla="*/ 510 h 700"/>
                <a:gd name="T48" fmla="*/ 394 w 415"/>
                <a:gd name="T49" fmla="*/ 495 h 700"/>
                <a:gd name="T50" fmla="*/ 376 w 415"/>
                <a:gd name="T51" fmla="*/ 458 h 700"/>
                <a:gd name="T52" fmla="*/ 415 w 415"/>
                <a:gd name="T53" fmla="*/ 410 h 700"/>
                <a:gd name="T54" fmla="*/ 309 w 415"/>
                <a:gd name="T55" fmla="*/ 245 h 700"/>
                <a:gd name="T56" fmla="*/ 232 w 415"/>
                <a:gd name="T57" fmla="*/ 165 h 700"/>
                <a:gd name="T58" fmla="*/ 175 w 415"/>
                <a:gd name="T59" fmla="*/ 96 h 700"/>
                <a:gd name="T60" fmla="*/ 158 w 415"/>
                <a:gd name="T61" fmla="*/ 94 h 700"/>
                <a:gd name="T62" fmla="*/ 140 w 415"/>
                <a:gd name="T63" fmla="*/ 98 h 700"/>
                <a:gd name="T64" fmla="*/ 117 w 415"/>
                <a:gd name="T65" fmla="*/ 96 h 700"/>
                <a:gd name="T66" fmla="*/ 77 w 415"/>
                <a:gd name="T67" fmla="*/ 50 h 700"/>
                <a:gd name="T68" fmla="*/ 35 w 415"/>
                <a:gd name="T69" fmla="*/ 7 h 700"/>
                <a:gd name="T70" fmla="*/ 19 w 415"/>
                <a:gd name="T71" fmla="*/ 0 h 700"/>
                <a:gd name="T72" fmla="*/ 6 w 415"/>
                <a:gd name="T73" fmla="*/ 7 h 700"/>
                <a:gd name="T74" fmla="*/ 0 w 415"/>
                <a:gd name="T75" fmla="*/ 15 h 700"/>
                <a:gd name="T76" fmla="*/ 10 w 415"/>
                <a:gd name="T77" fmla="*/ 44 h 700"/>
                <a:gd name="T78" fmla="*/ 25 w 415"/>
                <a:gd name="T79" fmla="*/ 84 h 700"/>
                <a:gd name="T80" fmla="*/ 44 w 415"/>
                <a:gd name="T81" fmla="*/ 151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15" h="700">
                  <a:moveTo>
                    <a:pt x="44" y="151"/>
                  </a:moveTo>
                  <a:lnTo>
                    <a:pt x="92" y="324"/>
                  </a:lnTo>
                  <a:lnTo>
                    <a:pt x="115" y="324"/>
                  </a:lnTo>
                  <a:lnTo>
                    <a:pt x="125" y="330"/>
                  </a:lnTo>
                  <a:lnTo>
                    <a:pt x="160" y="449"/>
                  </a:lnTo>
                  <a:lnTo>
                    <a:pt x="156" y="458"/>
                  </a:lnTo>
                  <a:lnTo>
                    <a:pt x="133" y="458"/>
                  </a:lnTo>
                  <a:lnTo>
                    <a:pt x="121" y="476"/>
                  </a:lnTo>
                  <a:lnTo>
                    <a:pt x="125" y="495"/>
                  </a:lnTo>
                  <a:lnTo>
                    <a:pt x="131" y="504"/>
                  </a:lnTo>
                  <a:lnTo>
                    <a:pt x="165" y="518"/>
                  </a:lnTo>
                  <a:lnTo>
                    <a:pt x="173" y="526"/>
                  </a:lnTo>
                  <a:lnTo>
                    <a:pt x="173" y="533"/>
                  </a:lnTo>
                  <a:lnTo>
                    <a:pt x="163" y="577"/>
                  </a:lnTo>
                  <a:lnTo>
                    <a:pt x="163" y="587"/>
                  </a:lnTo>
                  <a:lnTo>
                    <a:pt x="167" y="597"/>
                  </a:lnTo>
                  <a:lnTo>
                    <a:pt x="183" y="597"/>
                  </a:lnTo>
                  <a:lnTo>
                    <a:pt x="186" y="593"/>
                  </a:lnTo>
                  <a:lnTo>
                    <a:pt x="198" y="593"/>
                  </a:lnTo>
                  <a:lnTo>
                    <a:pt x="194" y="621"/>
                  </a:lnTo>
                  <a:lnTo>
                    <a:pt x="300" y="700"/>
                  </a:lnTo>
                  <a:lnTo>
                    <a:pt x="326" y="633"/>
                  </a:lnTo>
                  <a:lnTo>
                    <a:pt x="394" y="616"/>
                  </a:lnTo>
                  <a:lnTo>
                    <a:pt x="371" y="510"/>
                  </a:lnTo>
                  <a:lnTo>
                    <a:pt x="394" y="495"/>
                  </a:lnTo>
                  <a:lnTo>
                    <a:pt x="376" y="458"/>
                  </a:lnTo>
                  <a:lnTo>
                    <a:pt x="415" y="410"/>
                  </a:lnTo>
                  <a:lnTo>
                    <a:pt x="309" y="245"/>
                  </a:lnTo>
                  <a:lnTo>
                    <a:pt x="232" y="165"/>
                  </a:lnTo>
                  <a:lnTo>
                    <a:pt x="175" y="96"/>
                  </a:lnTo>
                  <a:lnTo>
                    <a:pt x="158" y="94"/>
                  </a:lnTo>
                  <a:lnTo>
                    <a:pt x="140" y="98"/>
                  </a:lnTo>
                  <a:lnTo>
                    <a:pt x="117" y="96"/>
                  </a:lnTo>
                  <a:lnTo>
                    <a:pt x="77" y="50"/>
                  </a:lnTo>
                  <a:lnTo>
                    <a:pt x="35" y="7"/>
                  </a:lnTo>
                  <a:lnTo>
                    <a:pt x="19" y="0"/>
                  </a:lnTo>
                  <a:lnTo>
                    <a:pt x="6" y="7"/>
                  </a:lnTo>
                  <a:lnTo>
                    <a:pt x="0" y="15"/>
                  </a:lnTo>
                  <a:lnTo>
                    <a:pt x="10" y="44"/>
                  </a:lnTo>
                  <a:lnTo>
                    <a:pt x="25" y="84"/>
                  </a:lnTo>
                  <a:lnTo>
                    <a:pt x="44" y="151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7" name="Freeform 321"/>
            <p:cNvSpPr>
              <a:spLocks/>
            </p:cNvSpPr>
            <p:nvPr/>
          </p:nvSpPr>
          <p:spPr bwMode="auto">
            <a:xfrm>
              <a:off x="6078538" y="4494213"/>
              <a:ext cx="695325" cy="1146175"/>
            </a:xfrm>
            <a:custGeom>
              <a:avLst/>
              <a:gdLst>
                <a:gd name="T0" fmla="*/ 10 w 384"/>
                <a:gd name="T1" fmla="*/ 593 h 774"/>
                <a:gd name="T2" fmla="*/ 4 w 384"/>
                <a:gd name="T3" fmla="*/ 615 h 774"/>
                <a:gd name="T4" fmla="*/ 10 w 384"/>
                <a:gd name="T5" fmla="*/ 645 h 774"/>
                <a:gd name="T6" fmla="*/ 22 w 384"/>
                <a:gd name="T7" fmla="*/ 663 h 774"/>
                <a:gd name="T8" fmla="*/ 45 w 384"/>
                <a:gd name="T9" fmla="*/ 649 h 774"/>
                <a:gd name="T10" fmla="*/ 79 w 384"/>
                <a:gd name="T11" fmla="*/ 663 h 774"/>
                <a:gd name="T12" fmla="*/ 116 w 384"/>
                <a:gd name="T13" fmla="*/ 674 h 774"/>
                <a:gd name="T14" fmla="*/ 143 w 384"/>
                <a:gd name="T15" fmla="*/ 672 h 774"/>
                <a:gd name="T16" fmla="*/ 164 w 384"/>
                <a:gd name="T17" fmla="*/ 682 h 774"/>
                <a:gd name="T18" fmla="*/ 208 w 384"/>
                <a:gd name="T19" fmla="*/ 686 h 774"/>
                <a:gd name="T20" fmla="*/ 223 w 384"/>
                <a:gd name="T21" fmla="*/ 670 h 774"/>
                <a:gd name="T22" fmla="*/ 248 w 384"/>
                <a:gd name="T23" fmla="*/ 672 h 774"/>
                <a:gd name="T24" fmla="*/ 269 w 384"/>
                <a:gd name="T25" fmla="*/ 718 h 774"/>
                <a:gd name="T26" fmla="*/ 300 w 384"/>
                <a:gd name="T27" fmla="*/ 774 h 774"/>
                <a:gd name="T28" fmla="*/ 331 w 384"/>
                <a:gd name="T29" fmla="*/ 751 h 774"/>
                <a:gd name="T30" fmla="*/ 342 w 384"/>
                <a:gd name="T31" fmla="*/ 749 h 774"/>
                <a:gd name="T32" fmla="*/ 359 w 384"/>
                <a:gd name="T33" fmla="*/ 712 h 774"/>
                <a:gd name="T34" fmla="*/ 384 w 384"/>
                <a:gd name="T35" fmla="*/ 697 h 774"/>
                <a:gd name="T36" fmla="*/ 361 w 384"/>
                <a:gd name="T37" fmla="*/ 668 h 774"/>
                <a:gd name="T38" fmla="*/ 373 w 384"/>
                <a:gd name="T39" fmla="*/ 565 h 774"/>
                <a:gd name="T40" fmla="*/ 380 w 384"/>
                <a:gd name="T41" fmla="*/ 547 h 774"/>
                <a:gd name="T42" fmla="*/ 373 w 384"/>
                <a:gd name="T43" fmla="*/ 532 h 774"/>
                <a:gd name="T44" fmla="*/ 359 w 384"/>
                <a:gd name="T45" fmla="*/ 532 h 774"/>
                <a:gd name="T46" fmla="*/ 338 w 384"/>
                <a:gd name="T47" fmla="*/ 513 h 774"/>
                <a:gd name="T48" fmla="*/ 325 w 384"/>
                <a:gd name="T49" fmla="*/ 494 h 774"/>
                <a:gd name="T50" fmla="*/ 309 w 384"/>
                <a:gd name="T51" fmla="*/ 478 h 774"/>
                <a:gd name="T52" fmla="*/ 302 w 384"/>
                <a:gd name="T53" fmla="*/ 453 h 774"/>
                <a:gd name="T54" fmla="*/ 300 w 384"/>
                <a:gd name="T55" fmla="*/ 430 h 774"/>
                <a:gd name="T56" fmla="*/ 302 w 384"/>
                <a:gd name="T57" fmla="*/ 419 h 774"/>
                <a:gd name="T58" fmla="*/ 294 w 384"/>
                <a:gd name="T59" fmla="*/ 388 h 774"/>
                <a:gd name="T60" fmla="*/ 300 w 384"/>
                <a:gd name="T61" fmla="*/ 359 h 774"/>
                <a:gd name="T62" fmla="*/ 298 w 384"/>
                <a:gd name="T63" fmla="*/ 336 h 774"/>
                <a:gd name="T64" fmla="*/ 281 w 384"/>
                <a:gd name="T65" fmla="*/ 323 h 774"/>
                <a:gd name="T66" fmla="*/ 265 w 384"/>
                <a:gd name="T67" fmla="*/ 311 h 774"/>
                <a:gd name="T68" fmla="*/ 256 w 384"/>
                <a:gd name="T69" fmla="*/ 150 h 774"/>
                <a:gd name="T70" fmla="*/ 237 w 384"/>
                <a:gd name="T71" fmla="*/ 129 h 774"/>
                <a:gd name="T72" fmla="*/ 192 w 384"/>
                <a:gd name="T73" fmla="*/ 137 h 774"/>
                <a:gd name="T74" fmla="*/ 129 w 384"/>
                <a:gd name="T75" fmla="*/ 0 h 774"/>
                <a:gd name="T76" fmla="*/ 33 w 384"/>
                <a:gd name="T77" fmla="*/ 142 h 774"/>
                <a:gd name="T78" fmla="*/ 87 w 384"/>
                <a:gd name="T79" fmla="*/ 258 h 774"/>
                <a:gd name="T80" fmla="*/ 85 w 384"/>
                <a:gd name="T81" fmla="*/ 373 h 774"/>
                <a:gd name="T82" fmla="*/ 50 w 384"/>
                <a:gd name="T83" fmla="*/ 498 h 774"/>
                <a:gd name="T84" fmla="*/ 0 w 384"/>
                <a:gd name="T85" fmla="*/ 563 h 774"/>
                <a:gd name="T86" fmla="*/ 8 w 384"/>
                <a:gd name="T87" fmla="*/ 588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84" h="774">
                  <a:moveTo>
                    <a:pt x="8" y="588"/>
                  </a:moveTo>
                  <a:lnTo>
                    <a:pt x="10" y="593"/>
                  </a:lnTo>
                  <a:lnTo>
                    <a:pt x="10" y="607"/>
                  </a:lnTo>
                  <a:lnTo>
                    <a:pt x="4" y="615"/>
                  </a:lnTo>
                  <a:lnTo>
                    <a:pt x="6" y="628"/>
                  </a:lnTo>
                  <a:lnTo>
                    <a:pt x="10" y="645"/>
                  </a:lnTo>
                  <a:lnTo>
                    <a:pt x="10" y="655"/>
                  </a:lnTo>
                  <a:lnTo>
                    <a:pt x="22" y="663"/>
                  </a:lnTo>
                  <a:lnTo>
                    <a:pt x="37" y="661"/>
                  </a:lnTo>
                  <a:lnTo>
                    <a:pt x="45" y="649"/>
                  </a:lnTo>
                  <a:lnTo>
                    <a:pt x="70" y="651"/>
                  </a:lnTo>
                  <a:lnTo>
                    <a:pt x="79" y="663"/>
                  </a:lnTo>
                  <a:lnTo>
                    <a:pt x="95" y="663"/>
                  </a:lnTo>
                  <a:lnTo>
                    <a:pt x="116" y="674"/>
                  </a:lnTo>
                  <a:lnTo>
                    <a:pt x="137" y="676"/>
                  </a:lnTo>
                  <a:lnTo>
                    <a:pt x="143" y="672"/>
                  </a:lnTo>
                  <a:lnTo>
                    <a:pt x="156" y="674"/>
                  </a:lnTo>
                  <a:lnTo>
                    <a:pt x="164" y="682"/>
                  </a:lnTo>
                  <a:lnTo>
                    <a:pt x="187" y="686"/>
                  </a:lnTo>
                  <a:lnTo>
                    <a:pt x="208" y="686"/>
                  </a:lnTo>
                  <a:lnTo>
                    <a:pt x="219" y="678"/>
                  </a:lnTo>
                  <a:lnTo>
                    <a:pt x="223" y="670"/>
                  </a:lnTo>
                  <a:lnTo>
                    <a:pt x="242" y="670"/>
                  </a:lnTo>
                  <a:lnTo>
                    <a:pt x="248" y="672"/>
                  </a:lnTo>
                  <a:lnTo>
                    <a:pt x="260" y="682"/>
                  </a:lnTo>
                  <a:lnTo>
                    <a:pt x="269" y="718"/>
                  </a:lnTo>
                  <a:lnTo>
                    <a:pt x="283" y="755"/>
                  </a:lnTo>
                  <a:lnTo>
                    <a:pt x="300" y="774"/>
                  </a:lnTo>
                  <a:lnTo>
                    <a:pt x="308" y="770"/>
                  </a:lnTo>
                  <a:lnTo>
                    <a:pt x="331" y="751"/>
                  </a:lnTo>
                  <a:lnTo>
                    <a:pt x="336" y="760"/>
                  </a:lnTo>
                  <a:lnTo>
                    <a:pt x="342" y="749"/>
                  </a:lnTo>
                  <a:lnTo>
                    <a:pt x="352" y="732"/>
                  </a:lnTo>
                  <a:lnTo>
                    <a:pt x="359" y="712"/>
                  </a:lnTo>
                  <a:lnTo>
                    <a:pt x="380" y="707"/>
                  </a:lnTo>
                  <a:lnTo>
                    <a:pt x="384" y="697"/>
                  </a:lnTo>
                  <a:lnTo>
                    <a:pt x="382" y="686"/>
                  </a:lnTo>
                  <a:lnTo>
                    <a:pt x="361" y="668"/>
                  </a:lnTo>
                  <a:lnTo>
                    <a:pt x="373" y="580"/>
                  </a:lnTo>
                  <a:lnTo>
                    <a:pt x="373" y="565"/>
                  </a:lnTo>
                  <a:lnTo>
                    <a:pt x="377" y="553"/>
                  </a:lnTo>
                  <a:lnTo>
                    <a:pt x="380" y="547"/>
                  </a:lnTo>
                  <a:lnTo>
                    <a:pt x="380" y="540"/>
                  </a:lnTo>
                  <a:lnTo>
                    <a:pt x="373" y="532"/>
                  </a:lnTo>
                  <a:lnTo>
                    <a:pt x="369" y="536"/>
                  </a:lnTo>
                  <a:lnTo>
                    <a:pt x="359" y="532"/>
                  </a:lnTo>
                  <a:lnTo>
                    <a:pt x="352" y="522"/>
                  </a:lnTo>
                  <a:lnTo>
                    <a:pt x="338" y="513"/>
                  </a:lnTo>
                  <a:lnTo>
                    <a:pt x="333" y="499"/>
                  </a:lnTo>
                  <a:lnTo>
                    <a:pt x="325" y="494"/>
                  </a:lnTo>
                  <a:lnTo>
                    <a:pt x="313" y="490"/>
                  </a:lnTo>
                  <a:lnTo>
                    <a:pt x="309" y="478"/>
                  </a:lnTo>
                  <a:lnTo>
                    <a:pt x="308" y="465"/>
                  </a:lnTo>
                  <a:lnTo>
                    <a:pt x="302" y="453"/>
                  </a:lnTo>
                  <a:lnTo>
                    <a:pt x="300" y="442"/>
                  </a:lnTo>
                  <a:lnTo>
                    <a:pt x="300" y="430"/>
                  </a:lnTo>
                  <a:lnTo>
                    <a:pt x="306" y="425"/>
                  </a:lnTo>
                  <a:lnTo>
                    <a:pt x="302" y="419"/>
                  </a:lnTo>
                  <a:lnTo>
                    <a:pt x="294" y="413"/>
                  </a:lnTo>
                  <a:lnTo>
                    <a:pt x="294" y="388"/>
                  </a:lnTo>
                  <a:lnTo>
                    <a:pt x="294" y="367"/>
                  </a:lnTo>
                  <a:lnTo>
                    <a:pt x="300" y="359"/>
                  </a:lnTo>
                  <a:lnTo>
                    <a:pt x="302" y="350"/>
                  </a:lnTo>
                  <a:lnTo>
                    <a:pt x="298" y="336"/>
                  </a:lnTo>
                  <a:lnTo>
                    <a:pt x="288" y="331"/>
                  </a:lnTo>
                  <a:lnTo>
                    <a:pt x="281" y="323"/>
                  </a:lnTo>
                  <a:lnTo>
                    <a:pt x="269" y="315"/>
                  </a:lnTo>
                  <a:lnTo>
                    <a:pt x="265" y="311"/>
                  </a:lnTo>
                  <a:lnTo>
                    <a:pt x="308" y="290"/>
                  </a:lnTo>
                  <a:lnTo>
                    <a:pt x="256" y="150"/>
                  </a:lnTo>
                  <a:lnTo>
                    <a:pt x="242" y="144"/>
                  </a:lnTo>
                  <a:lnTo>
                    <a:pt x="237" y="129"/>
                  </a:lnTo>
                  <a:lnTo>
                    <a:pt x="196" y="152"/>
                  </a:lnTo>
                  <a:lnTo>
                    <a:pt x="192" y="137"/>
                  </a:lnTo>
                  <a:lnTo>
                    <a:pt x="237" y="77"/>
                  </a:lnTo>
                  <a:lnTo>
                    <a:pt x="129" y="0"/>
                  </a:lnTo>
                  <a:lnTo>
                    <a:pt x="35" y="27"/>
                  </a:lnTo>
                  <a:lnTo>
                    <a:pt x="33" y="142"/>
                  </a:lnTo>
                  <a:lnTo>
                    <a:pt x="68" y="258"/>
                  </a:lnTo>
                  <a:lnTo>
                    <a:pt x="87" y="258"/>
                  </a:lnTo>
                  <a:lnTo>
                    <a:pt x="96" y="319"/>
                  </a:lnTo>
                  <a:lnTo>
                    <a:pt x="85" y="373"/>
                  </a:lnTo>
                  <a:lnTo>
                    <a:pt x="96" y="407"/>
                  </a:lnTo>
                  <a:lnTo>
                    <a:pt x="50" y="498"/>
                  </a:lnTo>
                  <a:lnTo>
                    <a:pt x="27" y="498"/>
                  </a:lnTo>
                  <a:lnTo>
                    <a:pt x="0" y="563"/>
                  </a:lnTo>
                  <a:lnTo>
                    <a:pt x="6" y="580"/>
                  </a:lnTo>
                  <a:lnTo>
                    <a:pt x="8" y="588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8" name="Freeform 322"/>
            <p:cNvSpPr>
              <a:spLocks/>
            </p:cNvSpPr>
            <p:nvPr/>
          </p:nvSpPr>
          <p:spPr bwMode="auto">
            <a:xfrm>
              <a:off x="5965825" y="5449888"/>
              <a:ext cx="655638" cy="539750"/>
            </a:xfrm>
            <a:custGeom>
              <a:avLst/>
              <a:gdLst>
                <a:gd name="T0" fmla="*/ 0 w 361"/>
                <a:gd name="T1" fmla="*/ 367 h 367"/>
                <a:gd name="T2" fmla="*/ 104 w 361"/>
                <a:gd name="T3" fmla="*/ 192 h 367"/>
                <a:gd name="T4" fmla="*/ 48 w 361"/>
                <a:gd name="T5" fmla="*/ 6 h 367"/>
                <a:gd name="T6" fmla="*/ 71 w 361"/>
                <a:gd name="T7" fmla="*/ 0 h 367"/>
                <a:gd name="T8" fmla="*/ 71 w 361"/>
                <a:gd name="T9" fmla="*/ 10 h 367"/>
                <a:gd name="T10" fmla="*/ 83 w 361"/>
                <a:gd name="T11" fmla="*/ 18 h 367"/>
                <a:gd name="T12" fmla="*/ 98 w 361"/>
                <a:gd name="T13" fmla="*/ 16 h 367"/>
                <a:gd name="T14" fmla="*/ 106 w 361"/>
                <a:gd name="T15" fmla="*/ 4 h 367"/>
                <a:gd name="T16" fmla="*/ 131 w 361"/>
                <a:gd name="T17" fmla="*/ 6 h 367"/>
                <a:gd name="T18" fmla="*/ 140 w 361"/>
                <a:gd name="T19" fmla="*/ 18 h 367"/>
                <a:gd name="T20" fmla="*/ 156 w 361"/>
                <a:gd name="T21" fmla="*/ 18 h 367"/>
                <a:gd name="T22" fmla="*/ 177 w 361"/>
                <a:gd name="T23" fmla="*/ 29 h 367"/>
                <a:gd name="T24" fmla="*/ 198 w 361"/>
                <a:gd name="T25" fmla="*/ 31 h 367"/>
                <a:gd name="T26" fmla="*/ 204 w 361"/>
                <a:gd name="T27" fmla="*/ 27 h 367"/>
                <a:gd name="T28" fmla="*/ 217 w 361"/>
                <a:gd name="T29" fmla="*/ 29 h 367"/>
                <a:gd name="T30" fmla="*/ 225 w 361"/>
                <a:gd name="T31" fmla="*/ 37 h 367"/>
                <a:gd name="T32" fmla="*/ 248 w 361"/>
                <a:gd name="T33" fmla="*/ 41 h 367"/>
                <a:gd name="T34" fmla="*/ 269 w 361"/>
                <a:gd name="T35" fmla="*/ 41 h 367"/>
                <a:gd name="T36" fmla="*/ 280 w 361"/>
                <a:gd name="T37" fmla="*/ 33 h 367"/>
                <a:gd name="T38" fmla="*/ 284 w 361"/>
                <a:gd name="T39" fmla="*/ 25 h 367"/>
                <a:gd name="T40" fmla="*/ 303 w 361"/>
                <a:gd name="T41" fmla="*/ 25 h 367"/>
                <a:gd name="T42" fmla="*/ 309 w 361"/>
                <a:gd name="T43" fmla="*/ 27 h 367"/>
                <a:gd name="T44" fmla="*/ 321 w 361"/>
                <a:gd name="T45" fmla="*/ 37 h 367"/>
                <a:gd name="T46" fmla="*/ 330 w 361"/>
                <a:gd name="T47" fmla="*/ 73 h 367"/>
                <a:gd name="T48" fmla="*/ 344 w 361"/>
                <a:gd name="T49" fmla="*/ 110 h 367"/>
                <a:gd name="T50" fmla="*/ 361 w 361"/>
                <a:gd name="T51" fmla="*/ 129 h 367"/>
                <a:gd name="T52" fmla="*/ 342 w 361"/>
                <a:gd name="T53" fmla="*/ 131 h 367"/>
                <a:gd name="T54" fmla="*/ 336 w 361"/>
                <a:gd name="T55" fmla="*/ 150 h 367"/>
                <a:gd name="T56" fmla="*/ 336 w 361"/>
                <a:gd name="T57" fmla="*/ 173 h 367"/>
                <a:gd name="T58" fmla="*/ 340 w 361"/>
                <a:gd name="T59" fmla="*/ 185 h 367"/>
                <a:gd name="T60" fmla="*/ 332 w 361"/>
                <a:gd name="T61" fmla="*/ 192 h 367"/>
                <a:gd name="T62" fmla="*/ 326 w 361"/>
                <a:gd name="T63" fmla="*/ 204 h 367"/>
                <a:gd name="T64" fmla="*/ 315 w 361"/>
                <a:gd name="T65" fmla="*/ 215 h 367"/>
                <a:gd name="T66" fmla="*/ 299 w 361"/>
                <a:gd name="T67" fmla="*/ 225 h 367"/>
                <a:gd name="T68" fmla="*/ 288 w 361"/>
                <a:gd name="T69" fmla="*/ 221 h 367"/>
                <a:gd name="T70" fmla="*/ 261 w 361"/>
                <a:gd name="T71" fmla="*/ 202 h 367"/>
                <a:gd name="T72" fmla="*/ 240 w 361"/>
                <a:gd name="T73" fmla="*/ 198 h 367"/>
                <a:gd name="T74" fmla="*/ 228 w 361"/>
                <a:gd name="T75" fmla="*/ 213 h 367"/>
                <a:gd name="T76" fmla="*/ 221 w 361"/>
                <a:gd name="T77" fmla="*/ 231 h 367"/>
                <a:gd name="T78" fmla="*/ 230 w 361"/>
                <a:gd name="T79" fmla="*/ 242 h 367"/>
                <a:gd name="T80" fmla="*/ 234 w 361"/>
                <a:gd name="T81" fmla="*/ 259 h 367"/>
                <a:gd name="T82" fmla="*/ 215 w 361"/>
                <a:gd name="T83" fmla="*/ 273 h 367"/>
                <a:gd name="T84" fmla="*/ 219 w 361"/>
                <a:gd name="T85" fmla="*/ 296 h 367"/>
                <a:gd name="T86" fmla="*/ 211 w 361"/>
                <a:gd name="T87" fmla="*/ 319 h 367"/>
                <a:gd name="T88" fmla="*/ 200 w 361"/>
                <a:gd name="T89" fmla="*/ 342 h 367"/>
                <a:gd name="T90" fmla="*/ 192 w 361"/>
                <a:gd name="T91" fmla="*/ 351 h 367"/>
                <a:gd name="T92" fmla="*/ 182 w 361"/>
                <a:gd name="T93" fmla="*/ 348 h 367"/>
                <a:gd name="T94" fmla="*/ 167 w 361"/>
                <a:gd name="T95" fmla="*/ 332 h 367"/>
                <a:gd name="T96" fmla="*/ 156 w 361"/>
                <a:gd name="T97" fmla="*/ 332 h 367"/>
                <a:gd name="T98" fmla="*/ 136 w 361"/>
                <a:gd name="T99" fmla="*/ 336 h 367"/>
                <a:gd name="T100" fmla="*/ 121 w 361"/>
                <a:gd name="T101" fmla="*/ 338 h 367"/>
                <a:gd name="T102" fmla="*/ 109 w 361"/>
                <a:gd name="T103" fmla="*/ 346 h 367"/>
                <a:gd name="T104" fmla="*/ 106 w 361"/>
                <a:gd name="T105" fmla="*/ 353 h 367"/>
                <a:gd name="T106" fmla="*/ 96 w 361"/>
                <a:gd name="T107" fmla="*/ 365 h 367"/>
                <a:gd name="T108" fmla="*/ 83 w 361"/>
                <a:gd name="T109" fmla="*/ 365 h 367"/>
                <a:gd name="T110" fmla="*/ 60 w 361"/>
                <a:gd name="T111" fmla="*/ 359 h 367"/>
                <a:gd name="T112" fmla="*/ 44 w 361"/>
                <a:gd name="T113" fmla="*/ 355 h 367"/>
                <a:gd name="T114" fmla="*/ 21 w 361"/>
                <a:gd name="T115" fmla="*/ 355 h 367"/>
                <a:gd name="T116" fmla="*/ 0 w 361"/>
                <a:gd name="T117" fmla="*/ 367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1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  <a:lnTo>
                    <a:pt x="71" y="10"/>
                  </a:lnTo>
                  <a:lnTo>
                    <a:pt x="83" y="18"/>
                  </a:lnTo>
                  <a:lnTo>
                    <a:pt x="98" y="16"/>
                  </a:lnTo>
                  <a:lnTo>
                    <a:pt x="106" y="4"/>
                  </a:lnTo>
                  <a:lnTo>
                    <a:pt x="131" y="6"/>
                  </a:lnTo>
                  <a:lnTo>
                    <a:pt x="140" y="18"/>
                  </a:lnTo>
                  <a:lnTo>
                    <a:pt x="156" y="18"/>
                  </a:lnTo>
                  <a:lnTo>
                    <a:pt x="177" y="29"/>
                  </a:lnTo>
                  <a:lnTo>
                    <a:pt x="198" y="31"/>
                  </a:lnTo>
                  <a:lnTo>
                    <a:pt x="204" y="27"/>
                  </a:lnTo>
                  <a:lnTo>
                    <a:pt x="217" y="29"/>
                  </a:lnTo>
                  <a:lnTo>
                    <a:pt x="225" y="37"/>
                  </a:lnTo>
                  <a:lnTo>
                    <a:pt x="248" y="41"/>
                  </a:lnTo>
                  <a:lnTo>
                    <a:pt x="269" y="41"/>
                  </a:lnTo>
                  <a:lnTo>
                    <a:pt x="280" y="33"/>
                  </a:lnTo>
                  <a:lnTo>
                    <a:pt x="284" y="25"/>
                  </a:lnTo>
                  <a:lnTo>
                    <a:pt x="303" y="25"/>
                  </a:lnTo>
                  <a:lnTo>
                    <a:pt x="309" y="27"/>
                  </a:lnTo>
                  <a:lnTo>
                    <a:pt x="321" y="37"/>
                  </a:lnTo>
                  <a:lnTo>
                    <a:pt x="330" y="73"/>
                  </a:lnTo>
                  <a:lnTo>
                    <a:pt x="344" y="110"/>
                  </a:lnTo>
                  <a:lnTo>
                    <a:pt x="361" y="129"/>
                  </a:lnTo>
                  <a:lnTo>
                    <a:pt x="342" y="131"/>
                  </a:lnTo>
                  <a:lnTo>
                    <a:pt x="336" y="150"/>
                  </a:lnTo>
                  <a:lnTo>
                    <a:pt x="336" y="173"/>
                  </a:lnTo>
                  <a:lnTo>
                    <a:pt x="340" y="185"/>
                  </a:lnTo>
                  <a:lnTo>
                    <a:pt x="332" y="192"/>
                  </a:lnTo>
                  <a:lnTo>
                    <a:pt x="326" y="204"/>
                  </a:lnTo>
                  <a:lnTo>
                    <a:pt x="315" y="215"/>
                  </a:lnTo>
                  <a:lnTo>
                    <a:pt x="299" y="225"/>
                  </a:lnTo>
                  <a:lnTo>
                    <a:pt x="288" y="221"/>
                  </a:lnTo>
                  <a:lnTo>
                    <a:pt x="261" y="202"/>
                  </a:lnTo>
                  <a:lnTo>
                    <a:pt x="240" y="198"/>
                  </a:lnTo>
                  <a:lnTo>
                    <a:pt x="228" y="213"/>
                  </a:lnTo>
                  <a:lnTo>
                    <a:pt x="221" y="231"/>
                  </a:lnTo>
                  <a:lnTo>
                    <a:pt x="230" y="242"/>
                  </a:lnTo>
                  <a:lnTo>
                    <a:pt x="234" y="259"/>
                  </a:lnTo>
                  <a:lnTo>
                    <a:pt x="215" y="273"/>
                  </a:lnTo>
                  <a:lnTo>
                    <a:pt x="219" y="296"/>
                  </a:lnTo>
                  <a:lnTo>
                    <a:pt x="211" y="319"/>
                  </a:lnTo>
                  <a:lnTo>
                    <a:pt x="200" y="342"/>
                  </a:lnTo>
                  <a:lnTo>
                    <a:pt x="192" y="351"/>
                  </a:lnTo>
                  <a:lnTo>
                    <a:pt x="182" y="348"/>
                  </a:lnTo>
                  <a:lnTo>
                    <a:pt x="167" y="332"/>
                  </a:lnTo>
                  <a:lnTo>
                    <a:pt x="156" y="332"/>
                  </a:lnTo>
                  <a:lnTo>
                    <a:pt x="136" y="336"/>
                  </a:lnTo>
                  <a:lnTo>
                    <a:pt x="121" y="338"/>
                  </a:lnTo>
                  <a:lnTo>
                    <a:pt x="109" y="346"/>
                  </a:lnTo>
                  <a:lnTo>
                    <a:pt x="106" y="353"/>
                  </a:lnTo>
                  <a:lnTo>
                    <a:pt x="96" y="365"/>
                  </a:lnTo>
                  <a:lnTo>
                    <a:pt x="83" y="365"/>
                  </a:lnTo>
                  <a:lnTo>
                    <a:pt x="60" y="359"/>
                  </a:lnTo>
                  <a:lnTo>
                    <a:pt x="44" y="355"/>
                  </a:lnTo>
                  <a:lnTo>
                    <a:pt x="21" y="355"/>
                  </a:lnTo>
                  <a:lnTo>
                    <a:pt x="0" y="36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9" name="Freeform 323"/>
            <p:cNvSpPr>
              <a:spLocks/>
            </p:cNvSpPr>
            <p:nvPr/>
          </p:nvSpPr>
          <p:spPr bwMode="auto">
            <a:xfrm>
              <a:off x="5524500" y="5354638"/>
              <a:ext cx="630238" cy="635000"/>
            </a:xfrm>
            <a:custGeom>
              <a:avLst/>
              <a:gdLst>
                <a:gd name="T0" fmla="*/ 246 w 350"/>
                <a:gd name="T1" fmla="*/ 428 h 428"/>
                <a:gd name="T2" fmla="*/ 123 w 350"/>
                <a:gd name="T3" fmla="*/ 265 h 428"/>
                <a:gd name="T4" fmla="*/ 87 w 350"/>
                <a:gd name="T5" fmla="*/ 251 h 428"/>
                <a:gd name="T6" fmla="*/ 56 w 350"/>
                <a:gd name="T7" fmla="*/ 240 h 428"/>
                <a:gd name="T8" fmla="*/ 27 w 350"/>
                <a:gd name="T9" fmla="*/ 188 h 428"/>
                <a:gd name="T10" fmla="*/ 37 w 350"/>
                <a:gd name="T11" fmla="*/ 161 h 428"/>
                <a:gd name="T12" fmla="*/ 0 w 350"/>
                <a:gd name="T13" fmla="*/ 113 h 428"/>
                <a:gd name="T14" fmla="*/ 4 w 350"/>
                <a:gd name="T15" fmla="*/ 103 h 428"/>
                <a:gd name="T16" fmla="*/ 6 w 350"/>
                <a:gd name="T17" fmla="*/ 92 h 428"/>
                <a:gd name="T18" fmla="*/ 14 w 350"/>
                <a:gd name="T19" fmla="*/ 86 h 428"/>
                <a:gd name="T20" fmla="*/ 20 w 350"/>
                <a:gd name="T21" fmla="*/ 77 h 428"/>
                <a:gd name="T22" fmla="*/ 37 w 350"/>
                <a:gd name="T23" fmla="*/ 102 h 428"/>
                <a:gd name="T24" fmla="*/ 60 w 350"/>
                <a:gd name="T25" fmla="*/ 92 h 428"/>
                <a:gd name="T26" fmla="*/ 68 w 350"/>
                <a:gd name="T27" fmla="*/ 94 h 428"/>
                <a:gd name="T28" fmla="*/ 75 w 350"/>
                <a:gd name="T29" fmla="*/ 102 h 428"/>
                <a:gd name="T30" fmla="*/ 87 w 350"/>
                <a:gd name="T31" fmla="*/ 103 h 428"/>
                <a:gd name="T32" fmla="*/ 102 w 350"/>
                <a:gd name="T33" fmla="*/ 100 h 428"/>
                <a:gd name="T34" fmla="*/ 117 w 350"/>
                <a:gd name="T35" fmla="*/ 103 h 428"/>
                <a:gd name="T36" fmla="*/ 125 w 350"/>
                <a:gd name="T37" fmla="*/ 113 h 428"/>
                <a:gd name="T38" fmla="*/ 146 w 350"/>
                <a:gd name="T39" fmla="*/ 144 h 428"/>
                <a:gd name="T40" fmla="*/ 152 w 350"/>
                <a:gd name="T41" fmla="*/ 146 h 428"/>
                <a:gd name="T42" fmla="*/ 162 w 350"/>
                <a:gd name="T43" fmla="*/ 146 h 428"/>
                <a:gd name="T44" fmla="*/ 235 w 350"/>
                <a:gd name="T45" fmla="*/ 96 h 428"/>
                <a:gd name="T46" fmla="*/ 246 w 350"/>
                <a:gd name="T47" fmla="*/ 88 h 428"/>
                <a:gd name="T48" fmla="*/ 212 w 350"/>
                <a:gd name="T49" fmla="*/ 17 h 428"/>
                <a:gd name="T50" fmla="*/ 223 w 350"/>
                <a:gd name="T51" fmla="*/ 0 h 428"/>
                <a:gd name="T52" fmla="*/ 315 w 350"/>
                <a:gd name="T53" fmla="*/ 4 h 428"/>
                <a:gd name="T54" fmla="*/ 317 w 350"/>
                <a:gd name="T55" fmla="*/ 9 h 428"/>
                <a:gd name="T56" fmla="*/ 317 w 350"/>
                <a:gd name="T57" fmla="*/ 23 h 428"/>
                <a:gd name="T58" fmla="*/ 311 w 350"/>
                <a:gd name="T59" fmla="*/ 31 h 428"/>
                <a:gd name="T60" fmla="*/ 313 w 350"/>
                <a:gd name="T61" fmla="*/ 44 h 428"/>
                <a:gd name="T62" fmla="*/ 317 w 350"/>
                <a:gd name="T63" fmla="*/ 61 h 428"/>
                <a:gd name="T64" fmla="*/ 294 w 350"/>
                <a:gd name="T65" fmla="*/ 67 h 428"/>
                <a:gd name="T66" fmla="*/ 350 w 350"/>
                <a:gd name="T67" fmla="*/ 253 h 428"/>
                <a:gd name="T68" fmla="*/ 246 w 350"/>
                <a:gd name="T69" fmla="*/ 428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50" h="428">
                  <a:moveTo>
                    <a:pt x="246" y="428"/>
                  </a:moveTo>
                  <a:lnTo>
                    <a:pt x="123" y="265"/>
                  </a:lnTo>
                  <a:lnTo>
                    <a:pt x="87" y="251"/>
                  </a:lnTo>
                  <a:lnTo>
                    <a:pt x="56" y="240"/>
                  </a:lnTo>
                  <a:lnTo>
                    <a:pt x="27" y="188"/>
                  </a:lnTo>
                  <a:lnTo>
                    <a:pt x="37" y="161"/>
                  </a:lnTo>
                  <a:lnTo>
                    <a:pt x="0" y="113"/>
                  </a:lnTo>
                  <a:lnTo>
                    <a:pt x="4" y="103"/>
                  </a:lnTo>
                  <a:lnTo>
                    <a:pt x="6" y="92"/>
                  </a:lnTo>
                  <a:lnTo>
                    <a:pt x="14" y="86"/>
                  </a:lnTo>
                  <a:lnTo>
                    <a:pt x="20" y="77"/>
                  </a:lnTo>
                  <a:lnTo>
                    <a:pt x="37" y="102"/>
                  </a:lnTo>
                  <a:lnTo>
                    <a:pt x="60" y="92"/>
                  </a:lnTo>
                  <a:lnTo>
                    <a:pt x="68" y="94"/>
                  </a:lnTo>
                  <a:lnTo>
                    <a:pt x="75" y="102"/>
                  </a:lnTo>
                  <a:lnTo>
                    <a:pt x="87" y="103"/>
                  </a:lnTo>
                  <a:lnTo>
                    <a:pt x="102" y="100"/>
                  </a:lnTo>
                  <a:lnTo>
                    <a:pt x="117" y="103"/>
                  </a:lnTo>
                  <a:lnTo>
                    <a:pt x="125" y="113"/>
                  </a:lnTo>
                  <a:lnTo>
                    <a:pt x="146" y="144"/>
                  </a:lnTo>
                  <a:lnTo>
                    <a:pt x="152" y="146"/>
                  </a:lnTo>
                  <a:lnTo>
                    <a:pt x="162" y="146"/>
                  </a:lnTo>
                  <a:lnTo>
                    <a:pt x="235" y="96"/>
                  </a:lnTo>
                  <a:lnTo>
                    <a:pt x="246" y="88"/>
                  </a:lnTo>
                  <a:lnTo>
                    <a:pt x="212" y="17"/>
                  </a:lnTo>
                  <a:lnTo>
                    <a:pt x="223" y="0"/>
                  </a:lnTo>
                  <a:lnTo>
                    <a:pt x="315" y="4"/>
                  </a:lnTo>
                  <a:lnTo>
                    <a:pt x="317" y="9"/>
                  </a:lnTo>
                  <a:lnTo>
                    <a:pt x="317" y="23"/>
                  </a:lnTo>
                  <a:lnTo>
                    <a:pt x="311" y="31"/>
                  </a:lnTo>
                  <a:lnTo>
                    <a:pt x="313" y="44"/>
                  </a:lnTo>
                  <a:lnTo>
                    <a:pt x="317" y="61"/>
                  </a:lnTo>
                  <a:lnTo>
                    <a:pt x="294" y="67"/>
                  </a:lnTo>
                  <a:lnTo>
                    <a:pt x="350" y="253"/>
                  </a:lnTo>
                  <a:lnTo>
                    <a:pt x="246" y="42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0" name="Freeform 324"/>
            <p:cNvSpPr>
              <a:spLocks/>
            </p:cNvSpPr>
            <p:nvPr/>
          </p:nvSpPr>
          <p:spPr bwMode="auto">
            <a:xfrm>
              <a:off x="4905375" y="5522913"/>
              <a:ext cx="723900" cy="466725"/>
            </a:xfrm>
            <a:custGeom>
              <a:avLst/>
              <a:gdLst>
                <a:gd name="T0" fmla="*/ 364 w 397"/>
                <a:gd name="T1" fmla="*/ 315 h 315"/>
                <a:gd name="T2" fmla="*/ 301 w 397"/>
                <a:gd name="T3" fmla="*/ 263 h 315"/>
                <a:gd name="T4" fmla="*/ 265 w 397"/>
                <a:gd name="T5" fmla="*/ 269 h 315"/>
                <a:gd name="T6" fmla="*/ 221 w 397"/>
                <a:gd name="T7" fmla="*/ 271 h 315"/>
                <a:gd name="T8" fmla="*/ 167 w 397"/>
                <a:gd name="T9" fmla="*/ 257 h 315"/>
                <a:gd name="T10" fmla="*/ 155 w 397"/>
                <a:gd name="T11" fmla="*/ 246 h 315"/>
                <a:gd name="T12" fmla="*/ 130 w 397"/>
                <a:gd name="T13" fmla="*/ 227 h 315"/>
                <a:gd name="T14" fmla="*/ 102 w 397"/>
                <a:gd name="T15" fmla="*/ 209 h 315"/>
                <a:gd name="T16" fmla="*/ 61 w 397"/>
                <a:gd name="T17" fmla="*/ 186 h 315"/>
                <a:gd name="T18" fmla="*/ 11 w 397"/>
                <a:gd name="T19" fmla="*/ 161 h 315"/>
                <a:gd name="T20" fmla="*/ 0 w 397"/>
                <a:gd name="T21" fmla="*/ 152 h 315"/>
                <a:gd name="T22" fmla="*/ 19 w 397"/>
                <a:gd name="T23" fmla="*/ 104 h 315"/>
                <a:gd name="T24" fmla="*/ 320 w 397"/>
                <a:gd name="T25" fmla="*/ 0 h 315"/>
                <a:gd name="T26" fmla="*/ 330 w 397"/>
                <a:gd name="T27" fmla="*/ 0 h 315"/>
                <a:gd name="T28" fmla="*/ 341 w 397"/>
                <a:gd name="T29" fmla="*/ 0 h 315"/>
                <a:gd name="T30" fmla="*/ 378 w 397"/>
                <a:gd name="T31" fmla="*/ 48 h 315"/>
                <a:gd name="T32" fmla="*/ 368 w 397"/>
                <a:gd name="T33" fmla="*/ 75 h 315"/>
                <a:gd name="T34" fmla="*/ 397 w 397"/>
                <a:gd name="T35" fmla="*/ 127 h 315"/>
                <a:gd name="T36" fmla="*/ 378 w 397"/>
                <a:gd name="T37" fmla="*/ 131 h 315"/>
                <a:gd name="T38" fmla="*/ 364 w 397"/>
                <a:gd name="T39" fmla="*/ 315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315">
                  <a:moveTo>
                    <a:pt x="364" y="315"/>
                  </a:moveTo>
                  <a:lnTo>
                    <a:pt x="301" y="263"/>
                  </a:lnTo>
                  <a:lnTo>
                    <a:pt x="265" y="269"/>
                  </a:lnTo>
                  <a:lnTo>
                    <a:pt x="221" y="271"/>
                  </a:lnTo>
                  <a:lnTo>
                    <a:pt x="167" y="257"/>
                  </a:lnTo>
                  <a:lnTo>
                    <a:pt x="155" y="246"/>
                  </a:lnTo>
                  <a:lnTo>
                    <a:pt x="130" y="227"/>
                  </a:lnTo>
                  <a:lnTo>
                    <a:pt x="102" y="209"/>
                  </a:lnTo>
                  <a:lnTo>
                    <a:pt x="61" y="186"/>
                  </a:lnTo>
                  <a:lnTo>
                    <a:pt x="11" y="161"/>
                  </a:lnTo>
                  <a:lnTo>
                    <a:pt x="0" y="152"/>
                  </a:ln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  <a:lnTo>
                    <a:pt x="378" y="48"/>
                  </a:lnTo>
                  <a:lnTo>
                    <a:pt x="368" y="75"/>
                  </a:lnTo>
                  <a:lnTo>
                    <a:pt x="397" y="127"/>
                  </a:lnTo>
                  <a:lnTo>
                    <a:pt x="378" y="131"/>
                  </a:lnTo>
                  <a:lnTo>
                    <a:pt x="364" y="3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1" name="Freeform 325"/>
            <p:cNvSpPr>
              <a:spLocks/>
            </p:cNvSpPr>
            <p:nvPr/>
          </p:nvSpPr>
          <p:spPr bwMode="auto">
            <a:xfrm>
              <a:off x="4264025" y="4346575"/>
              <a:ext cx="1497013" cy="1403350"/>
            </a:xfrm>
            <a:custGeom>
              <a:avLst/>
              <a:gdLst>
                <a:gd name="T0" fmla="*/ 305 w 825"/>
                <a:gd name="T1" fmla="*/ 896 h 950"/>
                <a:gd name="T2" fmla="*/ 316 w 825"/>
                <a:gd name="T3" fmla="*/ 861 h 950"/>
                <a:gd name="T4" fmla="*/ 242 w 825"/>
                <a:gd name="T5" fmla="*/ 756 h 950"/>
                <a:gd name="T6" fmla="*/ 245 w 825"/>
                <a:gd name="T7" fmla="*/ 727 h 950"/>
                <a:gd name="T8" fmla="*/ 234 w 825"/>
                <a:gd name="T9" fmla="*/ 698 h 950"/>
                <a:gd name="T10" fmla="*/ 213 w 825"/>
                <a:gd name="T11" fmla="*/ 652 h 950"/>
                <a:gd name="T12" fmla="*/ 186 w 825"/>
                <a:gd name="T13" fmla="*/ 622 h 950"/>
                <a:gd name="T14" fmla="*/ 163 w 825"/>
                <a:gd name="T15" fmla="*/ 575 h 950"/>
                <a:gd name="T16" fmla="*/ 128 w 825"/>
                <a:gd name="T17" fmla="*/ 562 h 950"/>
                <a:gd name="T18" fmla="*/ 121 w 825"/>
                <a:gd name="T19" fmla="*/ 549 h 950"/>
                <a:gd name="T20" fmla="*/ 103 w 825"/>
                <a:gd name="T21" fmla="*/ 483 h 950"/>
                <a:gd name="T22" fmla="*/ 0 w 825"/>
                <a:gd name="T23" fmla="*/ 385 h 950"/>
                <a:gd name="T24" fmla="*/ 124 w 825"/>
                <a:gd name="T25" fmla="*/ 416 h 950"/>
                <a:gd name="T26" fmla="*/ 195 w 825"/>
                <a:gd name="T27" fmla="*/ 407 h 950"/>
                <a:gd name="T28" fmla="*/ 261 w 825"/>
                <a:gd name="T29" fmla="*/ 426 h 950"/>
                <a:gd name="T30" fmla="*/ 403 w 825"/>
                <a:gd name="T31" fmla="*/ 480 h 950"/>
                <a:gd name="T32" fmla="*/ 443 w 825"/>
                <a:gd name="T33" fmla="*/ 483 h 950"/>
                <a:gd name="T34" fmla="*/ 359 w 825"/>
                <a:gd name="T35" fmla="*/ 370 h 950"/>
                <a:gd name="T36" fmla="*/ 224 w 825"/>
                <a:gd name="T37" fmla="*/ 370 h 950"/>
                <a:gd name="T38" fmla="*/ 190 w 825"/>
                <a:gd name="T39" fmla="*/ 393 h 950"/>
                <a:gd name="T40" fmla="*/ 307 w 825"/>
                <a:gd name="T41" fmla="*/ 75 h 950"/>
                <a:gd name="T42" fmla="*/ 391 w 825"/>
                <a:gd name="T43" fmla="*/ 19 h 950"/>
                <a:gd name="T44" fmla="*/ 666 w 825"/>
                <a:gd name="T45" fmla="*/ 205 h 950"/>
                <a:gd name="T46" fmla="*/ 683 w 825"/>
                <a:gd name="T47" fmla="*/ 339 h 950"/>
                <a:gd name="T48" fmla="*/ 744 w 825"/>
                <a:gd name="T49" fmla="*/ 447 h 950"/>
                <a:gd name="T50" fmla="*/ 723 w 825"/>
                <a:gd name="T51" fmla="*/ 501 h 950"/>
                <a:gd name="T52" fmla="*/ 825 w 825"/>
                <a:gd name="T53" fmla="*/ 495 h 950"/>
                <a:gd name="T54" fmla="*/ 700 w 825"/>
                <a:gd name="T55" fmla="*/ 587 h 950"/>
                <a:gd name="T56" fmla="*/ 716 w 825"/>
                <a:gd name="T57" fmla="*/ 600 h 950"/>
                <a:gd name="T58" fmla="*/ 710 w 825"/>
                <a:gd name="T59" fmla="*/ 771 h 950"/>
                <a:gd name="T60" fmla="*/ 700 w 825"/>
                <a:gd name="T61" fmla="*/ 788 h 950"/>
                <a:gd name="T62" fmla="*/ 687 w 825"/>
                <a:gd name="T63" fmla="*/ 796 h 950"/>
                <a:gd name="T64" fmla="*/ 374 w 825"/>
                <a:gd name="T65" fmla="*/ 902 h 950"/>
                <a:gd name="T66" fmla="*/ 297 w 825"/>
                <a:gd name="T67" fmla="*/ 915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25" h="950">
                  <a:moveTo>
                    <a:pt x="291" y="904"/>
                  </a:moveTo>
                  <a:lnTo>
                    <a:pt x="305" y="896"/>
                  </a:lnTo>
                  <a:lnTo>
                    <a:pt x="309" y="886"/>
                  </a:lnTo>
                  <a:lnTo>
                    <a:pt x="316" y="861"/>
                  </a:lnTo>
                  <a:lnTo>
                    <a:pt x="322" y="848"/>
                  </a:lnTo>
                  <a:lnTo>
                    <a:pt x="242" y="756"/>
                  </a:lnTo>
                  <a:lnTo>
                    <a:pt x="247" y="739"/>
                  </a:lnTo>
                  <a:lnTo>
                    <a:pt x="245" y="727"/>
                  </a:lnTo>
                  <a:lnTo>
                    <a:pt x="245" y="719"/>
                  </a:lnTo>
                  <a:lnTo>
                    <a:pt x="234" y="698"/>
                  </a:lnTo>
                  <a:lnTo>
                    <a:pt x="226" y="679"/>
                  </a:lnTo>
                  <a:lnTo>
                    <a:pt x="213" y="652"/>
                  </a:lnTo>
                  <a:lnTo>
                    <a:pt x="197" y="629"/>
                  </a:lnTo>
                  <a:lnTo>
                    <a:pt x="186" y="622"/>
                  </a:lnTo>
                  <a:lnTo>
                    <a:pt x="167" y="608"/>
                  </a:lnTo>
                  <a:lnTo>
                    <a:pt x="163" y="575"/>
                  </a:lnTo>
                  <a:lnTo>
                    <a:pt x="165" y="564"/>
                  </a:lnTo>
                  <a:lnTo>
                    <a:pt x="128" y="562"/>
                  </a:lnTo>
                  <a:lnTo>
                    <a:pt x="128" y="554"/>
                  </a:lnTo>
                  <a:lnTo>
                    <a:pt x="121" y="549"/>
                  </a:lnTo>
                  <a:lnTo>
                    <a:pt x="113" y="545"/>
                  </a:lnTo>
                  <a:lnTo>
                    <a:pt x="103" y="483"/>
                  </a:lnTo>
                  <a:lnTo>
                    <a:pt x="2" y="478"/>
                  </a:lnTo>
                  <a:lnTo>
                    <a:pt x="0" y="385"/>
                  </a:lnTo>
                  <a:lnTo>
                    <a:pt x="90" y="376"/>
                  </a:lnTo>
                  <a:lnTo>
                    <a:pt x="124" y="416"/>
                  </a:lnTo>
                  <a:lnTo>
                    <a:pt x="186" y="426"/>
                  </a:lnTo>
                  <a:lnTo>
                    <a:pt x="195" y="407"/>
                  </a:lnTo>
                  <a:lnTo>
                    <a:pt x="220" y="409"/>
                  </a:lnTo>
                  <a:lnTo>
                    <a:pt x="261" y="426"/>
                  </a:lnTo>
                  <a:lnTo>
                    <a:pt x="326" y="489"/>
                  </a:lnTo>
                  <a:lnTo>
                    <a:pt x="403" y="480"/>
                  </a:lnTo>
                  <a:lnTo>
                    <a:pt x="433" y="537"/>
                  </a:lnTo>
                  <a:lnTo>
                    <a:pt x="443" y="483"/>
                  </a:lnTo>
                  <a:lnTo>
                    <a:pt x="493" y="432"/>
                  </a:lnTo>
                  <a:lnTo>
                    <a:pt x="359" y="370"/>
                  </a:lnTo>
                  <a:lnTo>
                    <a:pt x="349" y="370"/>
                  </a:lnTo>
                  <a:lnTo>
                    <a:pt x="224" y="370"/>
                  </a:lnTo>
                  <a:lnTo>
                    <a:pt x="209" y="399"/>
                  </a:lnTo>
                  <a:lnTo>
                    <a:pt x="190" y="393"/>
                  </a:lnTo>
                  <a:lnTo>
                    <a:pt x="190" y="309"/>
                  </a:lnTo>
                  <a:lnTo>
                    <a:pt x="307" y="75"/>
                  </a:lnTo>
                  <a:lnTo>
                    <a:pt x="368" y="53"/>
                  </a:lnTo>
                  <a:lnTo>
                    <a:pt x="391" y="19"/>
                  </a:lnTo>
                  <a:lnTo>
                    <a:pt x="457" y="0"/>
                  </a:lnTo>
                  <a:lnTo>
                    <a:pt x="666" y="205"/>
                  </a:lnTo>
                  <a:lnTo>
                    <a:pt x="700" y="270"/>
                  </a:lnTo>
                  <a:lnTo>
                    <a:pt x="683" y="339"/>
                  </a:lnTo>
                  <a:lnTo>
                    <a:pt x="681" y="347"/>
                  </a:lnTo>
                  <a:lnTo>
                    <a:pt x="744" y="447"/>
                  </a:lnTo>
                  <a:lnTo>
                    <a:pt x="710" y="476"/>
                  </a:lnTo>
                  <a:lnTo>
                    <a:pt x="723" y="501"/>
                  </a:lnTo>
                  <a:lnTo>
                    <a:pt x="813" y="481"/>
                  </a:lnTo>
                  <a:lnTo>
                    <a:pt x="825" y="495"/>
                  </a:lnTo>
                  <a:lnTo>
                    <a:pt x="700" y="564"/>
                  </a:lnTo>
                  <a:lnTo>
                    <a:pt x="700" y="587"/>
                  </a:lnTo>
                  <a:lnTo>
                    <a:pt x="708" y="595"/>
                  </a:lnTo>
                  <a:lnTo>
                    <a:pt x="716" y="600"/>
                  </a:lnTo>
                  <a:lnTo>
                    <a:pt x="716" y="762"/>
                  </a:lnTo>
                  <a:lnTo>
                    <a:pt x="710" y="771"/>
                  </a:lnTo>
                  <a:lnTo>
                    <a:pt x="702" y="777"/>
                  </a:lnTo>
                  <a:lnTo>
                    <a:pt x="700" y="788"/>
                  </a:lnTo>
                  <a:lnTo>
                    <a:pt x="696" y="798"/>
                  </a:lnTo>
                  <a:lnTo>
                    <a:pt x="687" y="796"/>
                  </a:lnTo>
                  <a:lnTo>
                    <a:pt x="675" y="796"/>
                  </a:lnTo>
                  <a:lnTo>
                    <a:pt x="374" y="902"/>
                  </a:lnTo>
                  <a:lnTo>
                    <a:pt x="355" y="950"/>
                  </a:lnTo>
                  <a:lnTo>
                    <a:pt x="297" y="915"/>
                  </a:lnTo>
                  <a:lnTo>
                    <a:pt x="291" y="904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2" name="Freeform 326"/>
            <p:cNvSpPr>
              <a:spLocks/>
            </p:cNvSpPr>
            <p:nvPr/>
          </p:nvSpPr>
          <p:spPr bwMode="auto">
            <a:xfrm>
              <a:off x="5014913" y="3567113"/>
              <a:ext cx="1309687" cy="1181100"/>
            </a:xfrm>
            <a:custGeom>
              <a:avLst/>
              <a:gdLst>
                <a:gd name="T0" fmla="*/ 716 w 722"/>
                <a:gd name="T1" fmla="*/ 633 h 802"/>
                <a:gd name="T2" fmla="*/ 722 w 722"/>
                <a:gd name="T3" fmla="*/ 605 h 802"/>
                <a:gd name="T4" fmla="*/ 710 w 722"/>
                <a:gd name="T5" fmla="*/ 605 h 802"/>
                <a:gd name="T6" fmla="*/ 706 w 722"/>
                <a:gd name="T7" fmla="*/ 609 h 802"/>
                <a:gd name="T8" fmla="*/ 689 w 722"/>
                <a:gd name="T9" fmla="*/ 607 h 802"/>
                <a:gd name="T10" fmla="*/ 687 w 722"/>
                <a:gd name="T11" fmla="*/ 597 h 802"/>
                <a:gd name="T12" fmla="*/ 687 w 722"/>
                <a:gd name="T13" fmla="*/ 587 h 802"/>
                <a:gd name="T14" fmla="*/ 695 w 722"/>
                <a:gd name="T15" fmla="*/ 543 h 802"/>
                <a:gd name="T16" fmla="*/ 695 w 722"/>
                <a:gd name="T17" fmla="*/ 536 h 802"/>
                <a:gd name="T18" fmla="*/ 689 w 722"/>
                <a:gd name="T19" fmla="*/ 528 h 802"/>
                <a:gd name="T20" fmla="*/ 655 w 722"/>
                <a:gd name="T21" fmla="*/ 514 h 802"/>
                <a:gd name="T22" fmla="*/ 649 w 722"/>
                <a:gd name="T23" fmla="*/ 507 h 802"/>
                <a:gd name="T24" fmla="*/ 643 w 722"/>
                <a:gd name="T25" fmla="*/ 486 h 802"/>
                <a:gd name="T26" fmla="*/ 657 w 722"/>
                <a:gd name="T27" fmla="*/ 470 h 802"/>
                <a:gd name="T28" fmla="*/ 678 w 722"/>
                <a:gd name="T29" fmla="*/ 468 h 802"/>
                <a:gd name="T30" fmla="*/ 683 w 722"/>
                <a:gd name="T31" fmla="*/ 459 h 802"/>
                <a:gd name="T32" fmla="*/ 649 w 722"/>
                <a:gd name="T33" fmla="*/ 340 h 802"/>
                <a:gd name="T34" fmla="*/ 637 w 722"/>
                <a:gd name="T35" fmla="*/ 336 h 802"/>
                <a:gd name="T36" fmla="*/ 616 w 722"/>
                <a:gd name="T37" fmla="*/ 336 h 802"/>
                <a:gd name="T38" fmla="*/ 568 w 722"/>
                <a:gd name="T39" fmla="*/ 161 h 802"/>
                <a:gd name="T40" fmla="*/ 493 w 722"/>
                <a:gd name="T41" fmla="*/ 135 h 802"/>
                <a:gd name="T42" fmla="*/ 390 w 722"/>
                <a:gd name="T43" fmla="*/ 94 h 802"/>
                <a:gd name="T44" fmla="*/ 311 w 722"/>
                <a:gd name="T45" fmla="*/ 64 h 802"/>
                <a:gd name="T46" fmla="*/ 231 w 722"/>
                <a:gd name="T47" fmla="*/ 35 h 802"/>
                <a:gd name="T48" fmla="*/ 173 w 722"/>
                <a:gd name="T49" fmla="*/ 29 h 802"/>
                <a:gd name="T50" fmla="*/ 87 w 722"/>
                <a:gd name="T51" fmla="*/ 16 h 802"/>
                <a:gd name="T52" fmla="*/ 50 w 722"/>
                <a:gd name="T53" fmla="*/ 0 h 802"/>
                <a:gd name="T54" fmla="*/ 0 w 722"/>
                <a:gd name="T55" fmla="*/ 69 h 802"/>
                <a:gd name="T56" fmla="*/ 8 w 722"/>
                <a:gd name="T57" fmla="*/ 240 h 802"/>
                <a:gd name="T58" fmla="*/ 31 w 722"/>
                <a:gd name="T59" fmla="*/ 301 h 802"/>
                <a:gd name="T60" fmla="*/ 65 w 722"/>
                <a:gd name="T61" fmla="*/ 390 h 802"/>
                <a:gd name="T62" fmla="*/ 69 w 722"/>
                <a:gd name="T63" fmla="*/ 524 h 802"/>
                <a:gd name="T64" fmla="*/ 41 w 722"/>
                <a:gd name="T65" fmla="*/ 532 h 802"/>
                <a:gd name="T66" fmla="*/ 250 w 722"/>
                <a:gd name="T67" fmla="*/ 739 h 802"/>
                <a:gd name="T68" fmla="*/ 284 w 722"/>
                <a:gd name="T69" fmla="*/ 802 h 802"/>
                <a:gd name="T70" fmla="*/ 384 w 722"/>
                <a:gd name="T71" fmla="*/ 802 h 802"/>
                <a:gd name="T72" fmla="*/ 388 w 722"/>
                <a:gd name="T73" fmla="*/ 670 h 802"/>
                <a:gd name="T74" fmla="*/ 543 w 722"/>
                <a:gd name="T75" fmla="*/ 647 h 802"/>
                <a:gd name="T76" fmla="*/ 622 w 722"/>
                <a:gd name="T77" fmla="*/ 660 h 802"/>
                <a:gd name="T78" fmla="*/ 716 w 722"/>
                <a:gd name="T79" fmla="*/ 633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22" h="802">
                  <a:moveTo>
                    <a:pt x="716" y="633"/>
                  </a:moveTo>
                  <a:lnTo>
                    <a:pt x="722" y="605"/>
                  </a:lnTo>
                  <a:lnTo>
                    <a:pt x="710" y="605"/>
                  </a:lnTo>
                  <a:lnTo>
                    <a:pt x="706" y="609"/>
                  </a:lnTo>
                  <a:lnTo>
                    <a:pt x="689" y="607"/>
                  </a:lnTo>
                  <a:lnTo>
                    <a:pt x="687" y="597"/>
                  </a:lnTo>
                  <a:lnTo>
                    <a:pt x="687" y="587"/>
                  </a:lnTo>
                  <a:lnTo>
                    <a:pt x="695" y="543"/>
                  </a:lnTo>
                  <a:lnTo>
                    <a:pt x="695" y="536"/>
                  </a:lnTo>
                  <a:lnTo>
                    <a:pt x="689" y="528"/>
                  </a:lnTo>
                  <a:lnTo>
                    <a:pt x="655" y="514"/>
                  </a:lnTo>
                  <a:lnTo>
                    <a:pt x="649" y="507"/>
                  </a:lnTo>
                  <a:lnTo>
                    <a:pt x="643" y="486"/>
                  </a:lnTo>
                  <a:lnTo>
                    <a:pt x="657" y="470"/>
                  </a:lnTo>
                  <a:lnTo>
                    <a:pt x="678" y="468"/>
                  </a:lnTo>
                  <a:lnTo>
                    <a:pt x="683" y="459"/>
                  </a:lnTo>
                  <a:lnTo>
                    <a:pt x="649" y="340"/>
                  </a:lnTo>
                  <a:lnTo>
                    <a:pt x="637" y="336"/>
                  </a:lnTo>
                  <a:lnTo>
                    <a:pt x="616" y="336"/>
                  </a:lnTo>
                  <a:lnTo>
                    <a:pt x="568" y="161"/>
                  </a:lnTo>
                  <a:lnTo>
                    <a:pt x="493" y="135"/>
                  </a:lnTo>
                  <a:lnTo>
                    <a:pt x="390" y="94"/>
                  </a:lnTo>
                  <a:lnTo>
                    <a:pt x="311" y="64"/>
                  </a:lnTo>
                  <a:lnTo>
                    <a:pt x="231" y="35"/>
                  </a:lnTo>
                  <a:lnTo>
                    <a:pt x="173" y="29"/>
                  </a:lnTo>
                  <a:lnTo>
                    <a:pt x="87" y="16"/>
                  </a:lnTo>
                  <a:lnTo>
                    <a:pt x="50" y="0"/>
                  </a:lnTo>
                  <a:lnTo>
                    <a:pt x="0" y="69"/>
                  </a:lnTo>
                  <a:lnTo>
                    <a:pt x="8" y="240"/>
                  </a:lnTo>
                  <a:lnTo>
                    <a:pt x="31" y="301"/>
                  </a:lnTo>
                  <a:lnTo>
                    <a:pt x="65" y="390"/>
                  </a:lnTo>
                  <a:lnTo>
                    <a:pt x="69" y="524"/>
                  </a:lnTo>
                  <a:lnTo>
                    <a:pt x="41" y="532"/>
                  </a:lnTo>
                  <a:lnTo>
                    <a:pt x="250" y="739"/>
                  </a:lnTo>
                  <a:lnTo>
                    <a:pt x="284" y="802"/>
                  </a:lnTo>
                  <a:lnTo>
                    <a:pt x="384" y="802"/>
                  </a:lnTo>
                  <a:lnTo>
                    <a:pt x="388" y="670"/>
                  </a:lnTo>
                  <a:lnTo>
                    <a:pt x="543" y="647"/>
                  </a:lnTo>
                  <a:lnTo>
                    <a:pt x="622" y="660"/>
                  </a:lnTo>
                  <a:lnTo>
                    <a:pt x="716" y="633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3" name="Freeform 327"/>
            <p:cNvSpPr>
              <a:spLocks/>
            </p:cNvSpPr>
            <p:nvPr/>
          </p:nvSpPr>
          <p:spPr bwMode="auto">
            <a:xfrm>
              <a:off x="5711825" y="4519613"/>
              <a:ext cx="430213" cy="228600"/>
            </a:xfrm>
            <a:custGeom>
              <a:avLst/>
              <a:gdLst>
                <a:gd name="T0" fmla="*/ 238 w 238"/>
                <a:gd name="T1" fmla="*/ 13 h 155"/>
                <a:gd name="T2" fmla="*/ 159 w 238"/>
                <a:gd name="T3" fmla="*/ 0 h 155"/>
                <a:gd name="T4" fmla="*/ 4 w 238"/>
                <a:gd name="T5" fmla="*/ 23 h 155"/>
                <a:gd name="T6" fmla="*/ 0 w 238"/>
                <a:gd name="T7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" h="155">
                  <a:moveTo>
                    <a:pt x="238" y="13"/>
                  </a:move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4" name="Line 328"/>
            <p:cNvSpPr>
              <a:spLocks noChangeShapeType="1"/>
            </p:cNvSpPr>
            <p:nvPr/>
          </p:nvSpPr>
          <p:spPr bwMode="auto">
            <a:xfrm flipV="1">
              <a:off x="6148388" y="5051425"/>
              <a:ext cx="8413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5" name="Freeform 329"/>
            <p:cNvSpPr>
              <a:spLocks/>
            </p:cNvSpPr>
            <p:nvPr/>
          </p:nvSpPr>
          <p:spPr bwMode="auto">
            <a:xfrm>
              <a:off x="5711825" y="4748213"/>
              <a:ext cx="436563" cy="303212"/>
            </a:xfrm>
            <a:custGeom>
              <a:avLst/>
              <a:gdLst>
                <a:gd name="T0" fmla="*/ 240 w 240"/>
                <a:gd name="T1" fmla="*/ 206 h 206"/>
                <a:gd name="T2" fmla="*/ 202 w 240"/>
                <a:gd name="T3" fmla="*/ 135 h 206"/>
                <a:gd name="T4" fmla="*/ 40 w 240"/>
                <a:gd name="T5" fmla="*/ 69 h 206"/>
                <a:gd name="T6" fmla="*/ 0 w 240"/>
                <a:gd name="T7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0" h="206">
                  <a:moveTo>
                    <a:pt x="240" y="206"/>
                  </a:moveTo>
                  <a:lnTo>
                    <a:pt x="202" y="135"/>
                  </a:lnTo>
                  <a:lnTo>
                    <a:pt x="40" y="6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6" name="Freeform 330"/>
            <p:cNvSpPr>
              <a:spLocks/>
            </p:cNvSpPr>
            <p:nvPr/>
          </p:nvSpPr>
          <p:spPr bwMode="auto">
            <a:xfrm>
              <a:off x="5711825" y="4519613"/>
              <a:ext cx="538163" cy="531812"/>
            </a:xfrm>
            <a:custGeom>
              <a:avLst/>
              <a:gdLst>
                <a:gd name="T0" fmla="*/ 288 w 299"/>
                <a:gd name="T1" fmla="*/ 359 h 361"/>
                <a:gd name="T2" fmla="*/ 299 w 299"/>
                <a:gd name="T3" fmla="*/ 305 h 361"/>
                <a:gd name="T4" fmla="*/ 290 w 299"/>
                <a:gd name="T5" fmla="*/ 244 h 361"/>
                <a:gd name="T6" fmla="*/ 271 w 299"/>
                <a:gd name="T7" fmla="*/ 244 h 361"/>
                <a:gd name="T8" fmla="*/ 236 w 299"/>
                <a:gd name="T9" fmla="*/ 128 h 361"/>
                <a:gd name="T10" fmla="*/ 238 w 299"/>
                <a:gd name="T11" fmla="*/ 13 h 361"/>
                <a:gd name="T12" fmla="*/ 159 w 299"/>
                <a:gd name="T13" fmla="*/ 0 h 361"/>
                <a:gd name="T14" fmla="*/ 4 w 299"/>
                <a:gd name="T15" fmla="*/ 23 h 361"/>
                <a:gd name="T16" fmla="*/ 0 w 299"/>
                <a:gd name="T17" fmla="*/ 155 h 361"/>
                <a:gd name="T18" fmla="*/ 40 w 299"/>
                <a:gd name="T19" fmla="*/ 224 h 361"/>
                <a:gd name="T20" fmla="*/ 202 w 299"/>
                <a:gd name="T21" fmla="*/ 290 h 361"/>
                <a:gd name="T22" fmla="*/ 240 w 299"/>
                <a:gd name="T23" fmla="*/ 361 h 361"/>
                <a:gd name="T24" fmla="*/ 288 w 299"/>
                <a:gd name="T25" fmla="*/ 359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9" h="361">
                  <a:moveTo>
                    <a:pt x="288" y="359"/>
                  </a:moveTo>
                  <a:lnTo>
                    <a:pt x="299" y="305"/>
                  </a:lnTo>
                  <a:lnTo>
                    <a:pt x="290" y="244"/>
                  </a:lnTo>
                  <a:lnTo>
                    <a:pt x="271" y="244"/>
                  </a:lnTo>
                  <a:lnTo>
                    <a:pt x="236" y="128"/>
                  </a:lnTo>
                  <a:lnTo>
                    <a:pt x="238" y="13"/>
                  </a:ln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  <a:lnTo>
                    <a:pt x="40" y="224"/>
                  </a:lnTo>
                  <a:lnTo>
                    <a:pt x="202" y="290"/>
                  </a:lnTo>
                  <a:lnTo>
                    <a:pt x="240" y="361"/>
                  </a:lnTo>
                  <a:lnTo>
                    <a:pt x="288" y="35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7" name="Freeform 331"/>
            <p:cNvSpPr>
              <a:spLocks/>
            </p:cNvSpPr>
            <p:nvPr/>
          </p:nvSpPr>
          <p:spPr bwMode="auto">
            <a:xfrm>
              <a:off x="5499100" y="4748213"/>
              <a:ext cx="649288" cy="339725"/>
            </a:xfrm>
            <a:custGeom>
              <a:avLst/>
              <a:gdLst>
                <a:gd name="T0" fmla="*/ 359 w 359"/>
                <a:gd name="T1" fmla="*/ 206 h 231"/>
                <a:gd name="T2" fmla="*/ 321 w 359"/>
                <a:gd name="T3" fmla="*/ 135 h 231"/>
                <a:gd name="T4" fmla="*/ 159 w 359"/>
                <a:gd name="T5" fmla="*/ 69 h 231"/>
                <a:gd name="T6" fmla="*/ 119 w 359"/>
                <a:gd name="T7" fmla="*/ 0 h 231"/>
                <a:gd name="T8" fmla="*/ 19 w 359"/>
                <a:gd name="T9" fmla="*/ 0 h 231"/>
                <a:gd name="T10" fmla="*/ 2 w 359"/>
                <a:gd name="T11" fmla="*/ 69 h 231"/>
                <a:gd name="T12" fmla="*/ 0 w 359"/>
                <a:gd name="T13" fmla="*/ 77 h 231"/>
                <a:gd name="T14" fmla="*/ 63 w 359"/>
                <a:gd name="T15" fmla="*/ 177 h 231"/>
                <a:gd name="T16" fmla="*/ 29 w 359"/>
                <a:gd name="T17" fmla="*/ 206 h 231"/>
                <a:gd name="T18" fmla="*/ 42 w 359"/>
                <a:gd name="T19" fmla="*/ 231 h 231"/>
                <a:gd name="T20" fmla="*/ 132 w 359"/>
                <a:gd name="T21" fmla="*/ 211 h 231"/>
                <a:gd name="T22" fmla="*/ 257 w 359"/>
                <a:gd name="T23" fmla="*/ 185 h 231"/>
                <a:gd name="T24" fmla="*/ 261 w 359"/>
                <a:gd name="T25" fmla="*/ 192 h 231"/>
                <a:gd name="T26" fmla="*/ 282 w 359"/>
                <a:gd name="T27" fmla="*/ 200 h 231"/>
                <a:gd name="T28" fmla="*/ 311 w 359"/>
                <a:gd name="T29" fmla="*/ 198 h 231"/>
                <a:gd name="T30" fmla="*/ 322 w 359"/>
                <a:gd name="T31" fmla="*/ 208 h 231"/>
                <a:gd name="T32" fmla="*/ 340 w 359"/>
                <a:gd name="T33" fmla="*/ 208 h 231"/>
                <a:gd name="T34" fmla="*/ 359 w 359"/>
                <a:gd name="T35" fmla="*/ 206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9" h="231">
                  <a:moveTo>
                    <a:pt x="359" y="206"/>
                  </a:moveTo>
                  <a:lnTo>
                    <a:pt x="321" y="135"/>
                  </a:lnTo>
                  <a:lnTo>
                    <a:pt x="159" y="69"/>
                  </a:lnTo>
                  <a:lnTo>
                    <a:pt x="119" y="0"/>
                  </a:lnTo>
                  <a:lnTo>
                    <a:pt x="19" y="0"/>
                  </a:ln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  <a:lnTo>
                    <a:pt x="257" y="185"/>
                  </a:lnTo>
                  <a:lnTo>
                    <a:pt x="261" y="192"/>
                  </a:lnTo>
                  <a:lnTo>
                    <a:pt x="282" y="200"/>
                  </a:lnTo>
                  <a:lnTo>
                    <a:pt x="311" y="198"/>
                  </a:lnTo>
                  <a:lnTo>
                    <a:pt x="322" y="208"/>
                  </a:lnTo>
                  <a:lnTo>
                    <a:pt x="340" y="208"/>
                  </a:lnTo>
                  <a:lnTo>
                    <a:pt x="359" y="206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8" name="Freeform 332"/>
            <p:cNvSpPr>
              <a:spLocks/>
            </p:cNvSpPr>
            <p:nvPr/>
          </p:nvSpPr>
          <p:spPr bwMode="auto">
            <a:xfrm>
              <a:off x="5529263" y="5019675"/>
              <a:ext cx="720725" cy="555625"/>
            </a:xfrm>
            <a:custGeom>
              <a:avLst/>
              <a:gdLst>
                <a:gd name="T0" fmla="*/ 313 w 401"/>
                <a:gd name="T1" fmla="*/ 234 h 376"/>
                <a:gd name="T2" fmla="*/ 311 w 401"/>
                <a:gd name="T3" fmla="*/ 226 h 376"/>
                <a:gd name="T4" fmla="*/ 305 w 401"/>
                <a:gd name="T5" fmla="*/ 209 h 376"/>
                <a:gd name="T6" fmla="*/ 332 w 401"/>
                <a:gd name="T7" fmla="*/ 144 h 376"/>
                <a:gd name="T8" fmla="*/ 355 w 401"/>
                <a:gd name="T9" fmla="*/ 144 h 376"/>
                <a:gd name="T10" fmla="*/ 401 w 401"/>
                <a:gd name="T11" fmla="*/ 53 h 376"/>
                <a:gd name="T12" fmla="*/ 390 w 401"/>
                <a:gd name="T13" fmla="*/ 19 h 376"/>
                <a:gd name="T14" fmla="*/ 342 w 401"/>
                <a:gd name="T15" fmla="*/ 21 h 376"/>
                <a:gd name="T16" fmla="*/ 323 w 401"/>
                <a:gd name="T17" fmla="*/ 23 h 376"/>
                <a:gd name="T18" fmla="*/ 305 w 401"/>
                <a:gd name="T19" fmla="*/ 23 h 376"/>
                <a:gd name="T20" fmla="*/ 294 w 401"/>
                <a:gd name="T21" fmla="*/ 13 h 376"/>
                <a:gd name="T22" fmla="*/ 265 w 401"/>
                <a:gd name="T23" fmla="*/ 15 h 376"/>
                <a:gd name="T24" fmla="*/ 244 w 401"/>
                <a:gd name="T25" fmla="*/ 7 h 376"/>
                <a:gd name="T26" fmla="*/ 240 w 401"/>
                <a:gd name="T27" fmla="*/ 0 h 376"/>
                <a:gd name="T28" fmla="*/ 115 w 401"/>
                <a:gd name="T29" fmla="*/ 26 h 376"/>
                <a:gd name="T30" fmla="*/ 127 w 401"/>
                <a:gd name="T31" fmla="*/ 42 h 376"/>
                <a:gd name="T32" fmla="*/ 0 w 401"/>
                <a:gd name="T33" fmla="*/ 109 h 376"/>
                <a:gd name="T34" fmla="*/ 0 w 401"/>
                <a:gd name="T35" fmla="*/ 132 h 376"/>
                <a:gd name="T36" fmla="*/ 10 w 401"/>
                <a:gd name="T37" fmla="*/ 140 h 376"/>
                <a:gd name="T38" fmla="*/ 18 w 401"/>
                <a:gd name="T39" fmla="*/ 145 h 376"/>
                <a:gd name="T40" fmla="*/ 18 w 401"/>
                <a:gd name="T41" fmla="*/ 307 h 376"/>
                <a:gd name="T42" fmla="*/ 35 w 401"/>
                <a:gd name="T43" fmla="*/ 332 h 376"/>
                <a:gd name="T44" fmla="*/ 58 w 401"/>
                <a:gd name="T45" fmla="*/ 322 h 376"/>
                <a:gd name="T46" fmla="*/ 66 w 401"/>
                <a:gd name="T47" fmla="*/ 324 h 376"/>
                <a:gd name="T48" fmla="*/ 73 w 401"/>
                <a:gd name="T49" fmla="*/ 332 h 376"/>
                <a:gd name="T50" fmla="*/ 85 w 401"/>
                <a:gd name="T51" fmla="*/ 333 h 376"/>
                <a:gd name="T52" fmla="*/ 100 w 401"/>
                <a:gd name="T53" fmla="*/ 330 h 376"/>
                <a:gd name="T54" fmla="*/ 115 w 401"/>
                <a:gd name="T55" fmla="*/ 333 h 376"/>
                <a:gd name="T56" fmla="*/ 123 w 401"/>
                <a:gd name="T57" fmla="*/ 343 h 376"/>
                <a:gd name="T58" fmla="*/ 144 w 401"/>
                <a:gd name="T59" fmla="*/ 374 h 376"/>
                <a:gd name="T60" fmla="*/ 150 w 401"/>
                <a:gd name="T61" fmla="*/ 376 h 376"/>
                <a:gd name="T62" fmla="*/ 160 w 401"/>
                <a:gd name="T63" fmla="*/ 376 h 376"/>
                <a:gd name="T64" fmla="*/ 233 w 401"/>
                <a:gd name="T65" fmla="*/ 326 h 376"/>
                <a:gd name="T66" fmla="*/ 244 w 401"/>
                <a:gd name="T67" fmla="*/ 318 h 376"/>
                <a:gd name="T68" fmla="*/ 210 w 401"/>
                <a:gd name="T69" fmla="*/ 247 h 376"/>
                <a:gd name="T70" fmla="*/ 221 w 401"/>
                <a:gd name="T71" fmla="*/ 230 h 376"/>
                <a:gd name="T72" fmla="*/ 313 w 401"/>
                <a:gd name="T73" fmla="*/ 234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1" h="376">
                  <a:moveTo>
                    <a:pt x="313" y="234"/>
                  </a:moveTo>
                  <a:lnTo>
                    <a:pt x="311" y="226"/>
                  </a:lnTo>
                  <a:lnTo>
                    <a:pt x="305" y="209"/>
                  </a:lnTo>
                  <a:lnTo>
                    <a:pt x="332" y="144"/>
                  </a:lnTo>
                  <a:lnTo>
                    <a:pt x="355" y="144"/>
                  </a:lnTo>
                  <a:lnTo>
                    <a:pt x="401" y="53"/>
                  </a:lnTo>
                  <a:lnTo>
                    <a:pt x="390" y="19"/>
                  </a:lnTo>
                  <a:lnTo>
                    <a:pt x="342" y="21"/>
                  </a:lnTo>
                  <a:lnTo>
                    <a:pt x="323" y="23"/>
                  </a:lnTo>
                  <a:lnTo>
                    <a:pt x="305" y="23"/>
                  </a:lnTo>
                  <a:lnTo>
                    <a:pt x="294" y="13"/>
                  </a:lnTo>
                  <a:lnTo>
                    <a:pt x="265" y="15"/>
                  </a:lnTo>
                  <a:lnTo>
                    <a:pt x="244" y="7"/>
                  </a:lnTo>
                  <a:lnTo>
                    <a:pt x="240" y="0"/>
                  </a:lnTo>
                  <a:lnTo>
                    <a:pt x="115" y="26"/>
                  </a:lnTo>
                  <a:lnTo>
                    <a:pt x="127" y="42"/>
                  </a:lnTo>
                  <a:lnTo>
                    <a:pt x="0" y="109"/>
                  </a:lnTo>
                  <a:lnTo>
                    <a:pt x="0" y="132"/>
                  </a:lnTo>
                  <a:lnTo>
                    <a:pt x="10" y="140"/>
                  </a:lnTo>
                  <a:lnTo>
                    <a:pt x="18" y="145"/>
                  </a:lnTo>
                  <a:lnTo>
                    <a:pt x="18" y="307"/>
                  </a:lnTo>
                  <a:lnTo>
                    <a:pt x="35" y="332"/>
                  </a:lnTo>
                  <a:lnTo>
                    <a:pt x="58" y="322"/>
                  </a:lnTo>
                  <a:lnTo>
                    <a:pt x="66" y="324"/>
                  </a:lnTo>
                  <a:lnTo>
                    <a:pt x="73" y="332"/>
                  </a:lnTo>
                  <a:lnTo>
                    <a:pt x="85" y="333"/>
                  </a:lnTo>
                  <a:lnTo>
                    <a:pt x="100" y="330"/>
                  </a:lnTo>
                  <a:lnTo>
                    <a:pt x="115" y="333"/>
                  </a:lnTo>
                  <a:lnTo>
                    <a:pt x="123" y="343"/>
                  </a:lnTo>
                  <a:lnTo>
                    <a:pt x="144" y="374"/>
                  </a:lnTo>
                  <a:lnTo>
                    <a:pt x="150" y="376"/>
                  </a:lnTo>
                  <a:lnTo>
                    <a:pt x="160" y="376"/>
                  </a:lnTo>
                  <a:lnTo>
                    <a:pt x="233" y="326"/>
                  </a:lnTo>
                  <a:lnTo>
                    <a:pt x="244" y="318"/>
                  </a:lnTo>
                  <a:lnTo>
                    <a:pt x="210" y="247"/>
                  </a:lnTo>
                  <a:lnTo>
                    <a:pt x="221" y="230"/>
                  </a:lnTo>
                  <a:lnTo>
                    <a:pt x="313" y="23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9" name="Freeform 333"/>
            <p:cNvSpPr>
              <a:spLocks/>
            </p:cNvSpPr>
            <p:nvPr/>
          </p:nvSpPr>
          <p:spPr bwMode="auto">
            <a:xfrm>
              <a:off x="3267075" y="4992688"/>
              <a:ext cx="1582738" cy="874712"/>
            </a:xfrm>
            <a:custGeom>
              <a:avLst/>
              <a:gdLst>
                <a:gd name="T0" fmla="*/ 858 w 875"/>
                <a:gd name="T1" fmla="*/ 459 h 593"/>
                <a:gd name="T2" fmla="*/ 869 w 875"/>
                <a:gd name="T3" fmla="*/ 424 h 593"/>
                <a:gd name="T4" fmla="*/ 795 w 875"/>
                <a:gd name="T5" fmla="*/ 319 h 593"/>
                <a:gd name="T6" fmla="*/ 798 w 875"/>
                <a:gd name="T7" fmla="*/ 292 h 593"/>
                <a:gd name="T8" fmla="*/ 787 w 875"/>
                <a:gd name="T9" fmla="*/ 261 h 593"/>
                <a:gd name="T10" fmla="*/ 766 w 875"/>
                <a:gd name="T11" fmla="*/ 215 h 593"/>
                <a:gd name="T12" fmla="*/ 737 w 875"/>
                <a:gd name="T13" fmla="*/ 185 h 593"/>
                <a:gd name="T14" fmla="*/ 716 w 875"/>
                <a:gd name="T15" fmla="*/ 140 h 593"/>
                <a:gd name="T16" fmla="*/ 679 w 875"/>
                <a:gd name="T17" fmla="*/ 125 h 593"/>
                <a:gd name="T18" fmla="*/ 674 w 875"/>
                <a:gd name="T19" fmla="*/ 112 h 593"/>
                <a:gd name="T20" fmla="*/ 656 w 875"/>
                <a:gd name="T21" fmla="*/ 48 h 593"/>
                <a:gd name="T22" fmla="*/ 516 w 875"/>
                <a:gd name="T23" fmla="*/ 39 h 593"/>
                <a:gd name="T24" fmla="*/ 422 w 875"/>
                <a:gd name="T25" fmla="*/ 0 h 593"/>
                <a:gd name="T26" fmla="*/ 424 w 875"/>
                <a:gd name="T27" fmla="*/ 27 h 593"/>
                <a:gd name="T28" fmla="*/ 434 w 875"/>
                <a:gd name="T29" fmla="*/ 62 h 593"/>
                <a:gd name="T30" fmla="*/ 393 w 875"/>
                <a:gd name="T31" fmla="*/ 75 h 593"/>
                <a:gd name="T32" fmla="*/ 353 w 875"/>
                <a:gd name="T33" fmla="*/ 104 h 593"/>
                <a:gd name="T34" fmla="*/ 292 w 875"/>
                <a:gd name="T35" fmla="*/ 121 h 593"/>
                <a:gd name="T36" fmla="*/ 75 w 875"/>
                <a:gd name="T37" fmla="*/ 129 h 593"/>
                <a:gd name="T38" fmla="*/ 65 w 875"/>
                <a:gd name="T39" fmla="*/ 211 h 593"/>
                <a:gd name="T40" fmla="*/ 15 w 875"/>
                <a:gd name="T41" fmla="*/ 254 h 593"/>
                <a:gd name="T42" fmla="*/ 23 w 875"/>
                <a:gd name="T43" fmla="*/ 304 h 593"/>
                <a:gd name="T44" fmla="*/ 0 w 875"/>
                <a:gd name="T45" fmla="*/ 409 h 593"/>
                <a:gd name="T46" fmla="*/ 52 w 875"/>
                <a:gd name="T47" fmla="*/ 455 h 593"/>
                <a:gd name="T48" fmla="*/ 94 w 875"/>
                <a:gd name="T49" fmla="*/ 470 h 593"/>
                <a:gd name="T50" fmla="*/ 131 w 875"/>
                <a:gd name="T51" fmla="*/ 515 h 593"/>
                <a:gd name="T52" fmla="*/ 169 w 875"/>
                <a:gd name="T53" fmla="*/ 538 h 593"/>
                <a:gd name="T54" fmla="*/ 180 w 875"/>
                <a:gd name="T55" fmla="*/ 553 h 593"/>
                <a:gd name="T56" fmla="*/ 213 w 875"/>
                <a:gd name="T57" fmla="*/ 540 h 593"/>
                <a:gd name="T58" fmla="*/ 251 w 875"/>
                <a:gd name="T59" fmla="*/ 563 h 593"/>
                <a:gd name="T60" fmla="*/ 288 w 875"/>
                <a:gd name="T61" fmla="*/ 588 h 593"/>
                <a:gd name="T62" fmla="*/ 317 w 875"/>
                <a:gd name="T63" fmla="*/ 591 h 593"/>
                <a:gd name="T64" fmla="*/ 301 w 875"/>
                <a:gd name="T65" fmla="*/ 421 h 593"/>
                <a:gd name="T66" fmla="*/ 317 w 875"/>
                <a:gd name="T67" fmla="*/ 346 h 593"/>
                <a:gd name="T68" fmla="*/ 489 w 875"/>
                <a:gd name="T69" fmla="*/ 282 h 593"/>
                <a:gd name="T70" fmla="*/ 656 w 875"/>
                <a:gd name="T71" fmla="*/ 292 h 593"/>
                <a:gd name="T72" fmla="*/ 701 w 875"/>
                <a:gd name="T73" fmla="*/ 403 h 593"/>
                <a:gd name="T74" fmla="*/ 793 w 875"/>
                <a:gd name="T75" fmla="*/ 405 h 593"/>
                <a:gd name="T76" fmla="*/ 833 w 875"/>
                <a:gd name="T77" fmla="*/ 449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75" h="593">
                  <a:moveTo>
                    <a:pt x="843" y="467"/>
                  </a:moveTo>
                  <a:lnTo>
                    <a:pt x="858" y="459"/>
                  </a:lnTo>
                  <a:lnTo>
                    <a:pt x="862" y="449"/>
                  </a:lnTo>
                  <a:lnTo>
                    <a:pt x="869" y="424"/>
                  </a:lnTo>
                  <a:lnTo>
                    <a:pt x="875" y="411"/>
                  </a:lnTo>
                  <a:lnTo>
                    <a:pt x="795" y="319"/>
                  </a:lnTo>
                  <a:lnTo>
                    <a:pt x="800" y="304"/>
                  </a:lnTo>
                  <a:lnTo>
                    <a:pt x="798" y="292"/>
                  </a:lnTo>
                  <a:lnTo>
                    <a:pt x="796" y="282"/>
                  </a:lnTo>
                  <a:lnTo>
                    <a:pt x="787" y="261"/>
                  </a:lnTo>
                  <a:lnTo>
                    <a:pt x="779" y="242"/>
                  </a:lnTo>
                  <a:lnTo>
                    <a:pt x="766" y="215"/>
                  </a:lnTo>
                  <a:lnTo>
                    <a:pt x="748" y="192"/>
                  </a:lnTo>
                  <a:lnTo>
                    <a:pt x="737" y="185"/>
                  </a:lnTo>
                  <a:lnTo>
                    <a:pt x="720" y="171"/>
                  </a:lnTo>
                  <a:lnTo>
                    <a:pt x="716" y="140"/>
                  </a:lnTo>
                  <a:lnTo>
                    <a:pt x="718" y="129"/>
                  </a:lnTo>
                  <a:lnTo>
                    <a:pt x="679" y="125"/>
                  </a:lnTo>
                  <a:lnTo>
                    <a:pt x="679" y="119"/>
                  </a:lnTo>
                  <a:lnTo>
                    <a:pt x="674" y="112"/>
                  </a:lnTo>
                  <a:lnTo>
                    <a:pt x="666" y="108"/>
                  </a:lnTo>
                  <a:lnTo>
                    <a:pt x="656" y="48"/>
                  </a:lnTo>
                  <a:lnTo>
                    <a:pt x="555" y="41"/>
                  </a:lnTo>
                  <a:lnTo>
                    <a:pt x="516" y="39"/>
                  </a:lnTo>
                  <a:lnTo>
                    <a:pt x="468" y="0"/>
                  </a:lnTo>
                  <a:lnTo>
                    <a:pt x="422" y="0"/>
                  </a:lnTo>
                  <a:lnTo>
                    <a:pt x="416" y="23"/>
                  </a:lnTo>
                  <a:lnTo>
                    <a:pt x="424" y="27"/>
                  </a:lnTo>
                  <a:lnTo>
                    <a:pt x="434" y="44"/>
                  </a:lnTo>
                  <a:lnTo>
                    <a:pt x="434" y="62"/>
                  </a:lnTo>
                  <a:lnTo>
                    <a:pt x="413" y="73"/>
                  </a:lnTo>
                  <a:lnTo>
                    <a:pt x="393" y="75"/>
                  </a:lnTo>
                  <a:lnTo>
                    <a:pt x="372" y="75"/>
                  </a:lnTo>
                  <a:lnTo>
                    <a:pt x="353" y="104"/>
                  </a:lnTo>
                  <a:lnTo>
                    <a:pt x="317" y="75"/>
                  </a:lnTo>
                  <a:lnTo>
                    <a:pt x="292" y="121"/>
                  </a:lnTo>
                  <a:lnTo>
                    <a:pt x="150" y="85"/>
                  </a:lnTo>
                  <a:lnTo>
                    <a:pt x="75" y="129"/>
                  </a:lnTo>
                  <a:lnTo>
                    <a:pt x="50" y="142"/>
                  </a:lnTo>
                  <a:lnTo>
                    <a:pt x="65" y="211"/>
                  </a:lnTo>
                  <a:lnTo>
                    <a:pt x="27" y="229"/>
                  </a:lnTo>
                  <a:lnTo>
                    <a:pt x="15" y="254"/>
                  </a:lnTo>
                  <a:lnTo>
                    <a:pt x="13" y="280"/>
                  </a:lnTo>
                  <a:lnTo>
                    <a:pt x="23" y="304"/>
                  </a:lnTo>
                  <a:lnTo>
                    <a:pt x="46" y="323"/>
                  </a:lnTo>
                  <a:lnTo>
                    <a:pt x="0" y="409"/>
                  </a:lnTo>
                  <a:lnTo>
                    <a:pt x="27" y="432"/>
                  </a:lnTo>
                  <a:lnTo>
                    <a:pt x="52" y="455"/>
                  </a:lnTo>
                  <a:lnTo>
                    <a:pt x="71" y="467"/>
                  </a:lnTo>
                  <a:lnTo>
                    <a:pt x="94" y="470"/>
                  </a:lnTo>
                  <a:lnTo>
                    <a:pt x="111" y="492"/>
                  </a:lnTo>
                  <a:lnTo>
                    <a:pt x="131" y="515"/>
                  </a:lnTo>
                  <a:lnTo>
                    <a:pt x="150" y="526"/>
                  </a:lnTo>
                  <a:lnTo>
                    <a:pt x="169" y="538"/>
                  </a:lnTo>
                  <a:lnTo>
                    <a:pt x="175" y="549"/>
                  </a:lnTo>
                  <a:lnTo>
                    <a:pt x="180" y="553"/>
                  </a:lnTo>
                  <a:lnTo>
                    <a:pt x="188" y="547"/>
                  </a:lnTo>
                  <a:lnTo>
                    <a:pt x="213" y="540"/>
                  </a:lnTo>
                  <a:lnTo>
                    <a:pt x="236" y="545"/>
                  </a:lnTo>
                  <a:lnTo>
                    <a:pt x="251" y="563"/>
                  </a:lnTo>
                  <a:lnTo>
                    <a:pt x="273" y="578"/>
                  </a:lnTo>
                  <a:lnTo>
                    <a:pt x="288" y="588"/>
                  </a:lnTo>
                  <a:lnTo>
                    <a:pt x="303" y="593"/>
                  </a:lnTo>
                  <a:lnTo>
                    <a:pt x="317" y="591"/>
                  </a:lnTo>
                  <a:lnTo>
                    <a:pt x="292" y="432"/>
                  </a:lnTo>
                  <a:lnTo>
                    <a:pt x="301" y="421"/>
                  </a:lnTo>
                  <a:lnTo>
                    <a:pt x="282" y="350"/>
                  </a:lnTo>
                  <a:lnTo>
                    <a:pt x="317" y="346"/>
                  </a:lnTo>
                  <a:lnTo>
                    <a:pt x="428" y="277"/>
                  </a:lnTo>
                  <a:lnTo>
                    <a:pt x="489" y="282"/>
                  </a:lnTo>
                  <a:lnTo>
                    <a:pt x="597" y="263"/>
                  </a:lnTo>
                  <a:lnTo>
                    <a:pt x="656" y="292"/>
                  </a:lnTo>
                  <a:lnTo>
                    <a:pt x="641" y="332"/>
                  </a:lnTo>
                  <a:lnTo>
                    <a:pt x="701" y="403"/>
                  </a:lnTo>
                  <a:lnTo>
                    <a:pt x="745" y="403"/>
                  </a:lnTo>
                  <a:lnTo>
                    <a:pt x="793" y="405"/>
                  </a:lnTo>
                  <a:lnTo>
                    <a:pt x="812" y="415"/>
                  </a:lnTo>
                  <a:lnTo>
                    <a:pt x="833" y="449"/>
                  </a:lnTo>
                  <a:lnTo>
                    <a:pt x="843" y="467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0" name="Freeform 334"/>
            <p:cNvSpPr>
              <a:spLocks/>
            </p:cNvSpPr>
            <p:nvPr/>
          </p:nvSpPr>
          <p:spPr bwMode="auto">
            <a:xfrm>
              <a:off x="3779838" y="5380038"/>
              <a:ext cx="754062" cy="485775"/>
            </a:xfrm>
            <a:custGeom>
              <a:avLst/>
              <a:gdLst>
                <a:gd name="T0" fmla="*/ 35 w 419"/>
                <a:gd name="T1" fmla="*/ 328 h 328"/>
                <a:gd name="T2" fmla="*/ 10 w 419"/>
                <a:gd name="T3" fmla="*/ 167 h 328"/>
                <a:gd name="T4" fmla="*/ 19 w 419"/>
                <a:gd name="T5" fmla="*/ 158 h 328"/>
                <a:gd name="T6" fmla="*/ 0 w 419"/>
                <a:gd name="T7" fmla="*/ 87 h 328"/>
                <a:gd name="T8" fmla="*/ 35 w 419"/>
                <a:gd name="T9" fmla="*/ 83 h 328"/>
                <a:gd name="T10" fmla="*/ 146 w 419"/>
                <a:gd name="T11" fmla="*/ 14 h 328"/>
                <a:gd name="T12" fmla="*/ 207 w 419"/>
                <a:gd name="T13" fmla="*/ 17 h 328"/>
                <a:gd name="T14" fmla="*/ 315 w 419"/>
                <a:gd name="T15" fmla="*/ 0 h 328"/>
                <a:gd name="T16" fmla="*/ 374 w 419"/>
                <a:gd name="T17" fmla="*/ 29 h 328"/>
                <a:gd name="T18" fmla="*/ 359 w 419"/>
                <a:gd name="T19" fmla="*/ 69 h 328"/>
                <a:gd name="T20" fmla="*/ 419 w 419"/>
                <a:gd name="T21" fmla="*/ 140 h 328"/>
                <a:gd name="T22" fmla="*/ 409 w 419"/>
                <a:gd name="T23" fmla="*/ 140 h 328"/>
                <a:gd name="T24" fmla="*/ 359 w 419"/>
                <a:gd name="T25" fmla="*/ 138 h 328"/>
                <a:gd name="T26" fmla="*/ 265 w 419"/>
                <a:gd name="T27" fmla="*/ 115 h 328"/>
                <a:gd name="T28" fmla="*/ 232 w 419"/>
                <a:gd name="T29" fmla="*/ 125 h 328"/>
                <a:gd name="T30" fmla="*/ 200 w 419"/>
                <a:gd name="T31" fmla="*/ 138 h 328"/>
                <a:gd name="T32" fmla="*/ 173 w 419"/>
                <a:gd name="T33" fmla="*/ 163 h 328"/>
                <a:gd name="T34" fmla="*/ 158 w 419"/>
                <a:gd name="T35" fmla="*/ 183 h 328"/>
                <a:gd name="T36" fmla="*/ 159 w 419"/>
                <a:gd name="T37" fmla="*/ 217 h 328"/>
                <a:gd name="T38" fmla="*/ 165 w 419"/>
                <a:gd name="T39" fmla="*/ 261 h 328"/>
                <a:gd name="T40" fmla="*/ 163 w 419"/>
                <a:gd name="T41" fmla="*/ 292 h 328"/>
                <a:gd name="T42" fmla="*/ 154 w 419"/>
                <a:gd name="T43" fmla="*/ 305 h 328"/>
                <a:gd name="T44" fmla="*/ 123 w 419"/>
                <a:gd name="T45" fmla="*/ 311 h 328"/>
                <a:gd name="T46" fmla="*/ 90 w 419"/>
                <a:gd name="T47" fmla="*/ 313 h 328"/>
                <a:gd name="T48" fmla="*/ 56 w 419"/>
                <a:gd name="T49" fmla="*/ 325 h 328"/>
                <a:gd name="T50" fmla="*/ 35 w 419"/>
                <a:gd name="T51" fmla="*/ 328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19" h="328">
                  <a:moveTo>
                    <a:pt x="35" y="328"/>
                  </a:moveTo>
                  <a:lnTo>
                    <a:pt x="10" y="167"/>
                  </a:lnTo>
                  <a:lnTo>
                    <a:pt x="19" y="158"/>
                  </a:lnTo>
                  <a:lnTo>
                    <a:pt x="0" y="87"/>
                  </a:lnTo>
                  <a:lnTo>
                    <a:pt x="35" y="83"/>
                  </a:lnTo>
                  <a:lnTo>
                    <a:pt x="146" y="14"/>
                  </a:lnTo>
                  <a:lnTo>
                    <a:pt x="207" y="17"/>
                  </a:lnTo>
                  <a:lnTo>
                    <a:pt x="315" y="0"/>
                  </a:lnTo>
                  <a:lnTo>
                    <a:pt x="374" y="29"/>
                  </a:lnTo>
                  <a:lnTo>
                    <a:pt x="359" y="69"/>
                  </a:lnTo>
                  <a:lnTo>
                    <a:pt x="419" y="140"/>
                  </a:lnTo>
                  <a:lnTo>
                    <a:pt x="409" y="140"/>
                  </a:lnTo>
                  <a:lnTo>
                    <a:pt x="359" y="138"/>
                  </a:lnTo>
                  <a:lnTo>
                    <a:pt x="265" y="115"/>
                  </a:lnTo>
                  <a:lnTo>
                    <a:pt x="232" y="125"/>
                  </a:lnTo>
                  <a:lnTo>
                    <a:pt x="200" y="138"/>
                  </a:lnTo>
                  <a:lnTo>
                    <a:pt x="173" y="163"/>
                  </a:lnTo>
                  <a:lnTo>
                    <a:pt x="158" y="183"/>
                  </a:lnTo>
                  <a:lnTo>
                    <a:pt x="159" y="217"/>
                  </a:lnTo>
                  <a:lnTo>
                    <a:pt x="165" y="261"/>
                  </a:lnTo>
                  <a:lnTo>
                    <a:pt x="163" y="292"/>
                  </a:lnTo>
                  <a:lnTo>
                    <a:pt x="154" y="305"/>
                  </a:lnTo>
                  <a:lnTo>
                    <a:pt x="123" y="311"/>
                  </a:lnTo>
                  <a:lnTo>
                    <a:pt x="90" y="313"/>
                  </a:lnTo>
                  <a:lnTo>
                    <a:pt x="56" y="325"/>
                  </a:lnTo>
                  <a:lnTo>
                    <a:pt x="35" y="32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1" name="Freeform 335"/>
            <p:cNvSpPr>
              <a:spLocks/>
            </p:cNvSpPr>
            <p:nvPr/>
          </p:nvSpPr>
          <p:spPr bwMode="auto">
            <a:xfrm>
              <a:off x="2387600" y="4986338"/>
              <a:ext cx="1014413" cy="608012"/>
            </a:xfrm>
            <a:custGeom>
              <a:avLst/>
              <a:gdLst>
                <a:gd name="T0" fmla="*/ 0 w 562"/>
                <a:gd name="T1" fmla="*/ 247 h 414"/>
                <a:gd name="T2" fmla="*/ 11 w 562"/>
                <a:gd name="T3" fmla="*/ 241 h 414"/>
                <a:gd name="T4" fmla="*/ 19 w 562"/>
                <a:gd name="T5" fmla="*/ 239 h 414"/>
                <a:gd name="T6" fmla="*/ 26 w 562"/>
                <a:gd name="T7" fmla="*/ 234 h 414"/>
                <a:gd name="T8" fmla="*/ 40 w 562"/>
                <a:gd name="T9" fmla="*/ 228 h 414"/>
                <a:gd name="T10" fmla="*/ 44 w 562"/>
                <a:gd name="T11" fmla="*/ 218 h 414"/>
                <a:gd name="T12" fmla="*/ 57 w 562"/>
                <a:gd name="T13" fmla="*/ 203 h 414"/>
                <a:gd name="T14" fmla="*/ 59 w 562"/>
                <a:gd name="T15" fmla="*/ 193 h 414"/>
                <a:gd name="T16" fmla="*/ 72 w 562"/>
                <a:gd name="T17" fmla="*/ 182 h 414"/>
                <a:gd name="T18" fmla="*/ 86 w 562"/>
                <a:gd name="T19" fmla="*/ 168 h 414"/>
                <a:gd name="T20" fmla="*/ 97 w 562"/>
                <a:gd name="T21" fmla="*/ 161 h 414"/>
                <a:gd name="T22" fmla="*/ 109 w 562"/>
                <a:gd name="T23" fmla="*/ 157 h 414"/>
                <a:gd name="T24" fmla="*/ 120 w 562"/>
                <a:gd name="T25" fmla="*/ 153 h 414"/>
                <a:gd name="T26" fmla="*/ 124 w 562"/>
                <a:gd name="T27" fmla="*/ 145 h 414"/>
                <a:gd name="T28" fmla="*/ 120 w 562"/>
                <a:gd name="T29" fmla="*/ 136 h 414"/>
                <a:gd name="T30" fmla="*/ 117 w 562"/>
                <a:gd name="T31" fmla="*/ 132 h 414"/>
                <a:gd name="T32" fmla="*/ 149 w 562"/>
                <a:gd name="T33" fmla="*/ 107 h 414"/>
                <a:gd name="T34" fmla="*/ 145 w 562"/>
                <a:gd name="T35" fmla="*/ 95 h 414"/>
                <a:gd name="T36" fmla="*/ 151 w 562"/>
                <a:gd name="T37" fmla="*/ 90 h 414"/>
                <a:gd name="T38" fmla="*/ 151 w 562"/>
                <a:gd name="T39" fmla="*/ 82 h 414"/>
                <a:gd name="T40" fmla="*/ 153 w 562"/>
                <a:gd name="T41" fmla="*/ 71 h 414"/>
                <a:gd name="T42" fmla="*/ 151 w 562"/>
                <a:gd name="T43" fmla="*/ 57 h 414"/>
                <a:gd name="T44" fmla="*/ 155 w 562"/>
                <a:gd name="T45" fmla="*/ 46 h 414"/>
                <a:gd name="T46" fmla="*/ 155 w 562"/>
                <a:gd name="T47" fmla="*/ 44 h 414"/>
                <a:gd name="T48" fmla="*/ 163 w 562"/>
                <a:gd name="T49" fmla="*/ 36 h 414"/>
                <a:gd name="T50" fmla="*/ 168 w 562"/>
                <a:gd name="T51" fmla="*/ 34 h 414"/>
                <a:gd name="T52" fmla="*/ 174 w 562"/>
                <a:gd name="T53" fmla="*/ 11 h 414"/>
                <a:gd name="T54" fmla="*/ 506 w 562"/>
                <a:gd name="T55" fmla="*/ 0 h 414"/>
                <a:gd name="T56" fmla="*/ 562 w 562"/>
                <a:gd name="T57" fmla="*/ 134 h 414"/>
                <a:gd name="T58" fmla="*/ 537 w 562"/>
                <a:gd name="T59" fmla="*/ 147 h 414"/>
                <a:gd name="T60" fmla="*/ 552 w 562"/>
                <a:gd name="T61" fmla="*/ 216 h 414"/>
                <a:gd name="T62" fmla="*/ 514 w 562"/>
                <a:gd name="T63" fmla="*/ 234 h 414"/>
                <a:gd name="T64" fmla="*/ 502 w 562"/>
                <a:gd name="T65" fmla="*/ 259 h 414"/>
                <a:gd name="T66" fmla="*/ 500 w 562"/>
                <a:gd name="T67" fmla="*/ 285 h 414"/>
                <a:gd name="T68" fmla="*/ 510 w 562"/>
                <a:gd name="T69" fmla="*/ 309 h 414"/>
                <a:gd name="T70" fmla="*/ 533 w 562"/>
                <a:gd name="T71" fmla="*/ 328 h 414"/>
                <a:gd name="T72" fmla="*/ 487 w 562"/>
                <a:gd name="T73" fmla="*/ 414 h 414"/>
                <a:gd name="T74" fmla="*/ 481 w 562"/>
                <a:gd name="T75" fmla="*/ 406 h 414"/>
                <a:gd name="T76" fmla="*/ 456 w 562"/>
                <a:gd name="T77" fmla="*/ 385 h 414"/>
                <a:gd name="T78" fmla="*/ 428 w 562"/>
                <a:gd name="T79" fmla="*/ 356 h 414"/>
                <a:gd name="T80" fmla="*/ 393 w 562"/>
                <a:gd name="T81" fmla="*/ 316 h 414"/>
                <a:gd name="T82" fmla="*/ 378 w 562"/>
                <a:gd name="T83" fmla="*/ 297 h 414"/>
                <a:gd name="T84" fmla="*/ 353 w 562"/>
                <a:gd name="T85" fmla="*/ 293 h 414"/>
                <a:gd name="T86" fmla="*/ 332 w 562"/>
                <a:gd name="T87" fmla="*/ 291 h 414"/>
                <a:gd name="T88" fmla="*/ 305 w 562"/>
                <a:gd name="T89" fmla="*/ 284 h 414"/>
                <a:gd name="T90" fmla="*/ 272 w 562"/>
                <a:gd name="T91" fmla="*/ 276 h 414"/>
                <a:gd name="T92" fmla="*/ 239 w 562"/>
                <a:gd name="T93" fmla="*/ 278 h 414"/>
                <a:gd name="T94" fmla="*/ 199 w 562"/>
                <a:gd name="T95" fmla="*/ 274 h 414"/>
                <a:gd name="T96" fmla="*/ 145 w 562"/>
                <a:gd name="T97" fmla="*/ 272 h 414"/>
                <a:gd name="T98" fmla="*/ 88 w 562"/>
                <a:gd name="T99" fmla="*/ 264 h 414"/>
                <a:gd name="T100" fmla="*/ 42 w 562"/>
                <a:gd name="T101" fmla="*/ 261 h 414"/>
                <a:gd name="T102" fmla="*/ 9 w 562"/>
                <a:gd name="T103" fmla="*/ 261 h 414"/>
                <a:gd name="T104" fmla="*/ 0 w 562"/>
                <a:gd name="T105" fmla="*/ 247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62" h="414">
                  <a:moveTo>
                    <a:pt x="0" y="247"/>
                  </a:moveTo>
                  <a:lnTo>
                    <a:pt x="11" y="241"/>
                  </a:lnTo>
                  <a:lnTo>
                    <a:pt x="19" y="239"/>
                  </a:lnTo>
                  <a:lnTo>
                    <a:pt x="26" y="234"/>
                  </a:lnTo>
                  <a:lnTo>
                    <a:pt x="40" y="228"/>
                  </a:lnTo>
                  <a:lnTo>
                    <a:pt x="44" y="218"/>
                  </a:lnTo>
                  <a:lnTo>
                    <a:pt x="57" y="203"/>
                  </a:lnTo>
                  <a:lnTo>
                    <a:pt x="59" y="193"/>
                  </a:lnTo>
                  <a:lnTo>
                    <a:pt x="72" y="182"/>
                  </a:lnTo>
                  <a:lnTo>
                    <a:pt x="86" y="168"/>
                  </a:lnTo>
                  <a:lnTo>
                    <a:pt x="97" y="161"/>
                  </a:lnTo>
                  <a:lnTo>
                    <a:pt x="109" y="157"/>
                  </a:lnTo>
                  <a:lnTo>
                    <a:pt x="120" y="153"/>
                  </a:lnTo>
                  <a:lnTo>
                    <a:pt x="124" y="145"/>
                  </a:lnTo>
                  <a:lnTo>
                    <a:pt x="120" y="136"/>
                  </a:lnTo>
                  <a:lnTo>
                    <a:pt x="117" y="132"/>
                  </a:lnTo>
                  <a:lnTo>
                    <a:pt x="149" y="107"/>
                  </a:lnTo>
                  <a:lnTo>
                    <a:pt x="145" y="95"/>
                  </a:lnTo>
                  <a:lnTo>
                    <a:pt x="151" y="90"/>
                  </a:lnTo>
                  <a:lnTo>
                    <a:pt x="151" y="82"/>
                  </a:lnTo>
                  <a:lnTo>
                    <a:pt x="153" y="71"/>
                  </a:lnTo>
                  <a:lnTo>
                    <a:pt x="151" y="57"/>
                  </a:lnTo>
                  <a:lnTo>
                    <a:pt x="155" y="46"/>
                  </a:lnTo>
                  <a:lnTo>
                    <a:pt x="155" y="44"/>
                  </a:lnTo>
                  <a:lnTo>
                    <a:pt x="163" y="36"/>
                  </a:lnTo>
                  <a:lnTo>
                    <a:pt x="168" y="34"/>
                  </a:lnTo>
                  <a:lnTo>
                    <a:pt x="174" y="11"/>
                  </a:lnTo>
                  <a:lnTo>
                    <a:pt x="506" y="0"/>
                  </a:lnTo>
                  <a:lnTo>
                    <a:pt x="562" y="134"/>
                  </a:lnTo>
                  <a:lnTo>
                    <a:pt x="537" y="147"/>
                  </a:lnTo>
                  <a:lnTo>
                    <a:pt x="552" y="216"/>
                  </a:lnTo>
                  <a:lnTo>
                    <a:pt x="514" y="234"/>
                  </a:lnTo>
                  <a:lnTo>
                    <a:pt x="502" y="259"/>
                  </a:lnTo>
                  <a:lnTo>
                    <a:pt x="500" y="285"/>
                  </a:lnTo>
                  <a:lnTo>
                    <a:pt x="510" y="309"/>
                  </a:lnTo>
                  <a:lnTo>
                    <a:pt x="533" y="328"/>
                  </a:lnTo>
                  <a:lnTo>
                    <a:pt x="487" y="414"/>
                  </a:lnTo>
                  <a:lnTo>
                    <a:pt x="481" y="406"/>
                  </a:lnTo>
                  <a:lnTo>
                    <a:pt x="456" y="385"/>
                  </a:lnTo>
                  <a:lnTo>
                    <a:pt x="428" y="356"/>
                  </a:lnTo>
                  <a:lnTo>
                    <a:pt x="393" y="316"/>
                  </a:lnTo>
                  <a:lnTo>
                    <a:pt x="378" y="297"/>
                  </a:lnTo>
                  <a:lnTo>
                    <a:pt x="353" y="293"/>
                  </a:lnTo>
                  <a:lnTo>
                    <a:pt x="332" y="291"/>
                  </a:lnTo>
                  <a:lnTo>
                    <a:pt x="305" y="284"/>
                  </a:lnTo>
                  <a:lnTo>
                    <a:pt x="272" y="276"/>
                  </a:lnTo>
                  <a:lnTo>
                    <a:pt x="239" y="278"/>
                  </a:lnTo>
                  <a:lnTo>
                    <a:pt x="199" y="274"/>
                  </a:lnTo>
                  <a:lnTo>
                    <a:pt x="145" y="272"/>
                  </a:lnTo>
                  <a:lnTo>
                    <a:pt x="88" y="264"/>
                  </a:lnTo>
                  <a:lnTo>
                    <a:pt x="42" y="261"/>
                  </a:lnTo>
                  <a:lnTo>
                    <a:pt x="9" y="261"/>
                  </a:lnTo>
                  <a:lnTo>
                    <a:pt x="0" y="247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2" name="Freeform 336"/>
            <p:cNvSpPr>
              <a:spLocks/>
            </p:cNvSpPr>
            <p:nvPr/>
          </p:nvSpPr>
          <p:spPr bwMode="auto">
            <a:xfrm>
              <a:off x="1993900" y="4719638"/>
              <a:ext cx="709613" cy="628650"/>
            </a:xfrm>
            <a:custGeom>
              <a:avLst/>
              <a:gdLst>
                <a:gd name="T0" fmla="*/ 219 w 393"/>
                <a:gd name="T1" fmla="*/ 428 h 428"/>
                <a:gd name="T2" fmla="*/ 207 w 393"/>
                <a:gd name="T3" fmla="*/ 407 h 428"/>
                <a:gd name="T4" fmla="*/ 182 w 393"/>
                <a:gd name="T5" fmla="*/ 390 h 428"/>
                <a:gd name="T6" fmla="*/ 149 w 393"/>
                <a:gd name="T7" fmla="*/ 386 h 428"/>
                <a:gd name="T8" fmla="*/ 75 w 393"/>
                <a:gd name="T9" fmla="*/ 392 h 428"/>
                <a:gd name="T10" fmla="*/ 0 w 393"/>
                <a:gd name="T11" fmla="*/ 363 h 428"/>
                <a:gd name="T12" fmla="*/ 5 w 393"/>
                <a:gd name="T13" fmla="*/ 342 h 428"/>
                <a:gd name="T14" fmla="*/ 61 w 393"/>
                <a:gd name="T15" fmla="*/ 250 h 428"/>
                <a:gd name="T16" fmla="*/ 92 w 393"/>
                <a:gd name="T17" fmla="*/ 225 h 428"/>
                <a:gd name="T18" fmla="*/ 132 w 393"/>
                <a:gd name="T19" fmla="*/ 133 h 428"/>
                <a:gd name="T20" fmla="*/ 132 w 393"/>
                <a:gd name="T21" fmla="*/ 111 h 428"/>
                <a:gd name="T22" fmla="*/ 146 w 393"/>
                <a:gd name="T23" fmla="*/ 48 h 428"/>
                <a:gd name="T24" fmla="*/ 155 w 393"/>
                <a:gd name="T25" fmla="*/ 8 h 428"/>
                <a:gd name="T26" fmla="*/ 305 w 393"/>
                <a:gd name="T27" fmla="*/ 0 h 428"/>
                <a:gd name="T28" fmla="*/ 372 w 393"/>
                <a:gd name="T29" fmla="*/ 67 h 428"/>
                <a:gd name="T30" fmla="*/ 393 w 393"/>
                <a:gd name="T31" fmla="*/ 192 h 428"/>
                <a:gd name="T32" fmla="*/ 387 w 393"/>
                <a:gd name="T33" fmla="*/ 215 h 428"/>
                <a:gd name="T34" fmla="*/ 382 w 393"/>
                <a:gd name="T35" fmla="*/ 217 h 428"/>
                <a:gd name="T36" fmla="*/ 374 w 393"/>
                <a:gd name="T37" fmla="*/ 225 h 428"/>
                <a:gd name="T38" fmla="*/ 374 w 393"/>
                <a:gd name="T39" fmla="*/ 227 h 428"/>
                <a:gd name="T40" fmla="*/ 370 w 393"/>
                <a:gd name="T41" fmla="*/ 238 h 428"/>
                <a:gd name="T42" fmla="*/ 372 w 393"/>
                <a:gd name="T43" fmla="*/ 252 h 428"/>
                <a:gd name="T44" fmla="*/ 370 w 393"/>
                <a:gd name="T45" fmla="*/ 263 h 428"/>
                <a:gd name="T46" fmla="*/ 370 w 393"/>
                <a:gd name="T47" fmla="*/ 271 h 428"/>
                <a:gd name="T48" fmla="*/ 364 w 393"/>
                <a:gd name="T49" fmla="*/ 276 h 428"/>
                <a:gd name="T50" fmla="*/ 368 w 393"/>
                <a:gd name="T51" fmla="*/ 288 h 428"/>
                <a:gd name="T52" fmla="*/ 336 w 393"/>
                <a:gd name="T53" fmla="*/ 313 h 428"/>
                <a:gd name="T54" fmla="*/ 339 w 393"/>
                <a:gd name="T55" fmla="*/ 317 h 428"/>
                <a:gd name="T56" fmla="*/ 343 w 393"/>
                <a:gd name="T57" fmla="*/ 326 h 428"/>
                <a:gd name="T58" fmla="*/ 339 w 393"/>
                <a:gd name="T59" fmla="*/ 334 h 428"/>
                <a:gd name="T60" fmla="*/ 328 w 393"/>
                <a:gd name="T61" fmla="*/ 338 h 428"/>
                <a:gd name="T62" fmla="*/ 316 w 393"/>
                <a:gd name="T63" fmla="*/ 342 h 428"/>
                <a:gd name="T64" fmla="*/ 305 w 393"/>
                <a:gd name="T65" fmla="*/ 349 h 428"/>
                <a:gd name="T66" fmla="*/ 291 w 393"/>
                <a:gd name="T67" fmla="*/ 363 h 428"/>
                <a:gd name="T68" fmla="*/ 278 w 393"/>
                <a:gd name="T69" fmla="*/ 374 h 428"/>
                <a:gd name="T70" fmla="*/ 276 w 393"/>
                <a:gd name="T71" fmla="*/ 384 h 428"/>
                <a:gd name="T72" fmla="*/ 263 w 393"/>
                <a:gd name="T73" fmla="*/ 399 h 428"/>
                <a:gd name="T74" fmla="*/ 259 w 393"/>
                <a:gd name="T75" fmla="*/ 409 h 428"/>
                <a:gd name="T76" fmla="*/ 245 w 393"/>
                <a:gd name="T77" fmla="*/ 415 h 428"/>
                <a:gd name="T78" fmla="*/ 238 w 393"/>
                <a:gd name="T79" fmla="*/ 420 h 428"/>
                <a:gd name="T80" fmla="*/ 230 w 393"/>
                <a:gd name="T81" fmla="*/ 422 h 428"/>
                <a:gd name="T82" fmla="*/ 219 w 393"/>
                <a:gd name="T83" fmla="*/ 428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93" h="428">
                  <a:moveTo>
                    <a:pt x="219" y="428"/>
                  </a:moveTo>
                  <a:lnTo>
                    <a:pt x="207" y="407"/>
                  </a:lnTo>
                  <a:lnTo>
                    <a:pt x="182" y="390"/>
                  </a:lnTo>
                  <a:lnTo>
                    <a:pt x="149" y="386"/>
                  </a:lnTo>
                  <a:lnTo>
                    <a:pt x="75" y="392"/>
                  </a:lnTo>
                  <a:lnTo>
                    <a:pt x="0" y="363"/>
                  </a:lnTo>
                  <a:lnTo>
                    <a:pt x="5" y="342"/>
                  </a:lnTo>
                  <a:lnTo>
                    <a:pt x="61" y="250"/>
                  </a:lnTo>
                  <a:lnTo>
                    <a:pt x="92" y="225"/>
                  </a:lnTo>
                  <a:lnTo>
                    <a:pt x="132" y="133"/>
                  </a:lnTo>
                  <a:lnTo>
                    <a:pt x="132" y="111"/>
                  </a:lnTo>
                  <a:lnTo>
                    <a:pt x="146" y="48"/>
                  </a:lnTo>
                  <a:lnTo>
                    <a:pt x="155" y="8"/>
                  </a:lnTo>
                  <a:lnTo>
                    <a:pt x="305" y="0"/>
                  </a:lnTo>
                  <a:lnTo>
                    <a:pt x="372" y="67"/>
                  </a:lnTo>
                  <a:lnTo>
                    <a:pt x="393" y="192"/>
                  </a:lnTo>
                  <a:lnTo>
                    <a:pt x="387" y="215"/>
                  </a:lnTo>
                  <a:lnTo>
                    <a:pt x="382" y="217"/>
                  </a:lnTo>
                  <a:lnTo>
                    <a:pt x="374" y="225"/>
                  </a:lnTo>
                  <a:lnTo>
                    <a:pt x="374" y="227"/>
                  </a:lnTo>
                  <a:lnTo>
                    <a:pt x="370" y="238"/>
                  </a:lnTo>
                  <a:lnTo>
                    <a:pt x="372" y="252"/>
                  </a:lnTo>
                  <a:lnTo>
                    <a:pt x="370" y="263"/>
                  </a:lnTo>
                  <a:lnTo>
                    <a:pt x="370" y="271"/>
                  </a:lnTo>
                  <a:lnTo>
                    <a:pt x="364" y="276"/>
                  </a:lnTo>
                  <a:lnTo>
                    <a:pt x="368" y="288"/>
                  </a:lnTo>
                  <a:lnTo>
                    <a:pt x="336" y="313"/>
                  </a:lnTo>
                  <a:lnTo>
                    <a:pt x="339" y="317"/>
                  </a:lnTo>
                  <a:lnTo>
                    <a:pt x="343" y="326"/>
                  </a:lnTo>
                  <a:lnTo>
                    <a:pt x="339" y="334"/>
                  </a:lnTo>
                  <a:lnTo>
                    <a:pt x="328" y="338"/>
                  </a:lnTo>
                  <a:lnTo>
                    <a:pt x="316" y="342"/>
                  </a:lnTo>
                  <a:lnTo>
                    <a:pt x="305" y="349"/>
                  </a:lnTo>
                  <a:lnTo>
                    <a:pt x="291" y="363"/>
                  </a:lnTo>
                  <a:lnTo>
                    <a:pt x="278" y="374"/>
                  </a:lnTo>
                  <a:lnTo>
                    <a:pt x="276" y="384"/>
                  </a:lnTo>
                  <a:lnTo>
                    <a:pt x="263" y="399"/>
                  </a:lnTo>
                  <a:lnTo>
                    <a:pt x="259" y="409"/>
                  </a:lnTo>
                  <a:lnTo>
                    <a:pt x="245" y="415"/>
                  </a:lnTo>
                  <a:lnTo>
                    <a:pt x="238" y="420"/>
                  </a:lnTo>
                  <a:lnTo>
                    <a:pt x="230" y="422"/>
                  </a:lnTo>
                  <a:lnTo>
                    <a:pt x="219" y="42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3" name="Freeform 337"/>
            <p:cNvSpPr>
              <a:spLocks/>
            </p:cNvSpPr>
            <p:nvPr/>
          </p:nvSpPr>
          <p:spPr bwMode="auto">
            <a:xfrm>
              <a:off x="2263775" y="4135438"/>
              <a:ext cx="741363" cy="592137"/>
            </a:xfrm>
            <a:custGeom>
              <a:avLst/>
              <a:gdLst>
                <a:gd name="T0" fmla="*/ 4 w 411"/>
                <a:gd name="T1" fmla="*/ 403 h 403"/>
                <a:gd name="T2" fmla="*/ 14 w 411"/>
                <a:gd name="T3" fmla="*/ 359 h 403"/>
                <a:gd name="T4" fmla="*/ 23 w 411"/>
                <a:gd name="T5" fmla="*/ 316 h 403"/>
                <a:gd name="T6" fmla="*/ 25 w 411"/>
                <a:gd name="T7" fmla="*/ 288 h 403"/>
                <a:gd name="T8" fmla="*/ 18 w 411"/>
                <a:gd name="T9" fmla="*/ 249 h 403"/>
                <a:gd name="T10" fmla="*/ 8 w 411"/>
                <a:gd name="T11" fmla="*/ 207 h 403"/>
                <a:gd name="T12" fmla="*/ 0 w 411"/>
                <a:gd name="T13" fmla="*/ 194 h 403"/>
                <a:gd name="T14" fmla="*/ 35 w 411"/>
                <a:gd name="T15" fmla="*/ 180 h 403"/>
                <a:gd name="T16" fmla="*/ 60 w 411"/>
                <a:gd name="T17" fmla="*/ 184 h 403"/>
                <a:gd name="T18" fmla="*/ 106 w 411"/>
                <a:gd name="T19" fmla="*/ 186 h 403"/>
                <a:gd name="T20" fmla="*/ 139 w 411"/>
                <a:gd name="T21" fmla="*/ 186 h 403"/>
                <a:gd name="T22" fmla="*/ 165 w 411"/>
                <a:gd name="T23" fmla="*/ 171 h 403"/>
                <a:gd name="T24" fmla="*/ 185 w 411"/>
                <a:gd name="T25" fmla="*/ 153 h 403"/>
                <a:gd name="T26" fmla="*/ 194 w 411"/>
                <a:gd name="T27" fmla="*/ 128 h 403"/>
                <a:gd name="T28" fmla="*/ 210 w 411"/>
                <a:gd name="T29" fmla="*/ 119 h 403"/>
                <a:gd name="T30" fmla="*/ 236 w 411"/>
                <a:gd name="T31" fmla="*/ 98 h 403"/>
                <a:gd name="T32" fmla="*/ 258 w 411"/>
                <a:gd name="T33" fmla="*/ 80 h 403"/>
                <a:gd name="T34" fmla="*/ 271 w 411"/>
                <a:gd name="T35" fmla="*/ 71 h 403"/>
                <a:gd name="T36" fmla="*/ 290 w 411"/>
                <a:gd name="T37" fmla="*/ 67 h 403"/>
                <a:gd name="T38" fmla="*/ 307 w 411"/>
                <a:gd name="T39" fmla="*/ 59 h 403"/>
                <a:gd name="T40" fmla="*/ 307 w 411"/>
                <a:gd name="T41" fmla="*/ 44 h 403"/>
                <a:gd name="T42" fmla="*/ 313 w 411"/>
                <a:gd name="T43" fmla="*/ 21 h 403"/>
                <a:gd name="T44" fmla="*/ 317 w 411"/>
                <a:gd name="T45" fmla="*/ 9 h 403"/>
                <a:gd name="T46" fmla="*/ 327 w 411"/>
                <a:gd name="T47" fmla="*/ 0 h 403"/>
                <a:gd name="T48" fmla="*/ 361 w 411"/>
                <a:gd name="T49" fmla="*/ 15 h 403"/>
                <a:gd name="T50" fmla="*/ 384 w 411"/>
                <a:gd name="T51" fmla="*/ 63 h 403"/>
                <a:gd name="T52" fmla="*/ 411 w 411"/>
                <a:gd name="T53" fmla="*/ 221 h 403"/>
                <a:gd name="T54" fmla="*/ 353 w 411"/>
                <a:gd name="T55" fmla="*/ 316 h 403"/>
                <a:gd name="T56" fmla="*/ 304 w 411"/>
                <a:gd name="T57" fmla="*/ 336 h 403"/>
                <a:gd name="T58" fmla="*/ 313 w 411"/>
                <a:gd name="T59" fmla="*/ 389 h 403"/>
                <a:gd name="T60" fmla="*/ 154 w 411"/>
                <a:gd name="T61" fmla="*/ 395 h 403"/>
                <a:gd name="T62" fmla="*/ 4 w 411"/>
                <a:gd name="T63" fmla="*/ 40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1" h="403">
                  <a:moveTo>
                    <a:pt x="4" y="403"/>
                  </a:moveTo>
                  <a:lnTo>
                    <a:pt x="14" y="359"/>
                  </a:lnTo>
                  <a:lnTo>
                    <a:pt x="23" y="316"/>
                  </a:lnTo>
                  <a:lnTo>
                    <a:pt x="25" y="288"/>
                  </a:lnTo>
                  <a:lnTo>
                    <a:pt x="18" y="249"/>
                  </a:lnTo>
                  <a:lnTo>
                    <a:pt x="8" y="207"/>
                  </a:lnTo>
                  <a:lnTo>
                    <a:pt x="0" y="194"/>
                  </a:lnTo>
                  <a:lnTo>
                    <a:pt x="35" y="180"/>
                  </a:lnTo>
                  <a:lnTo>
                    <a:pt x="60" y="184"/>
                  </a:lnTo>
                  <a:lnTo>
                    <a:pt x="106" y="186"/>
                  </a:lnTo>
                  <a:lnTo>
                    <a:pt x="139" y="186"/>
                  </a:lnTo>
                  <a:lnTo>
                    <a:pt x="165" y="171"/>
                  </a:lnTo>
                  <a:lnTo>
                    <a:pt x="185" y="153"/>
                  </a:lnTo>
                  <a:lnTo>
                    <a:pt x="194" y="128"/>
                  </a:lnTo>
                  <a:lnTo>
                    <a:pt x="210" y="119"/>
                  </a:lnTo>
                  <a:lnTo>
                    <a:pt x="236" y="98"/>
                  </a:lnTo>
                  <a:lnTo>
                    <a:pt x="258" y="80"/>
                  </a:lnTo>
                  <a:lnTo>
                    <a:pt x="271" y="71"/>
                  </a:lnTo>
                  <a:lnTo>
                    <a:pt x="290" y="67"/>
                  </a:lnTo>
                  <a:lnTo>
                    <a:pt x="307" y="59"/>
                  </a:lnTo>
                  <a:lnTo>
                    <a:pt x="307" y="44"/>
                  </a:lnTo>
                  <a:lnTo>
                    <a:pt x="313" y="21"/>
                  </a:lnTo>
                  <a:lnTo>
                    <a:pt x="317" y="9"/>
                  </a:lnTo>
                  <a:lnTo>
                    <a:pt x="327" y="0"/>
                  </a:lnTo>
                  <a:lnTo>
                    <a:pt x="361" y="15"/>
                  </a:lnTo>
                  <a:lnTo>
                    <a:pt x="384" y="63"/>
                  </a:lnTo>
                  <a:lnTo>
                    <a:pt x="411" y="221"/>
                  </a:lnTo>
                  <a:lnTo>
                    <a:pt x="353" y="316"/>
                  </a:lnTo>
                  <a:lnTo>
                    <a:pt x="304" y="336"/>
                  </a:lnTo>
                  <a:lnTo>
                    <a:pt x="313" y="389"/>
                  </a:lnTo>
                  <a:lnTo>
                    <a:pt x="154" y="395"/>
                  </a:lnTo>
                  <a:lnTo>
                    <a:pt x="4" y="403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4" name="Freeform 338"/>
            <p:cNvSpPr>
              <a:spLocks/>
            </p:cNvSpPr>
            <p:nvPr/>
          </p:nvSpPr>
          <p:spPr bwMode="auto">
            <a:xfrm>
              <a:off x="2263775" y="4135438"/>
              <a:ext cx="741363" cy="592137"/>
            </a:xfrm>
            <a:custGeom>
              <a:avLst/>
              <a:gdLst>
                <a:gd name="T0" fmla="*/ 4 w 411"/>
                <a:gd name="T1" fmla="*/ 403 h 403"/>
                <a:gd name="T2" fmla="*/ 14 w 411"/>
                <a:gd name="T3" fmla="*/ 359 h 403"/>
                <a:gd name="T4" fmla="*/ 23 w 411"/>
                <a:gd name="T5" fmla="*/ 316 h 403"/>
                <a:gd name="T6" fmla="*/ 25 w 411"/>
                <a:gd name="T7" fmla="*/ 288 h 403"/>
                <a:gd name="T8" fmla="*/ 18 w 411"/>
                <a:gd name="T9" fmla="*/ 249 h 403"/>
                <a:gd name="T10" fmla="*/ 8 w 411"/>
                <a:gd name="T11" fmla="*/ 207 h 403"/>
                <a:gd name="T12" fmla="*/ 0 w 411"/>
                <a:gd name="T13" fmla="*/ 194 h 403"/>
                <a:gd name="T14" fmla="*/ 35 w 411"/>
                <a:gd name="T15" fmla="*/ 180 h 403"/>
                <a:gd name="T16" fmla="*/ 60 w 411"/>
                <a:gd name="T17" fmla="*/ 184 h 403"/>
                <a:gd name="T18" fmla="*/ 106 w 411"/>
                <a:gd name="T19" fmla="*/ 186 h 403"/>
                <a:gd name="T20" fmla="*/ 139 w 411"/>
                <a:gd name="T21" fmla="*/ 186 h 403"/>
                <a:gd name="T22" fmla="*/ 165 w 411"/>
                <a:gd name="T23" fmla="*/ 171 h 403"/>
                <a:gd name="T24" fmla="*/ 185 w 411"/>
                <a:gd name="T25" fmla="*/ 153 h 403"/>
                <a:gd name="T26" fmla="*/ 194 w 411"/>
                <a:gd name="T27" fmla="*/ 128 h 403"/>
                <a:gd name="T28" fmla="*/ 210 w 411"/>
                <a:gd name="T29" fmla="*/ 119 h 403"/>
                <a:gd name="T30" fmla="*/ 236 w 411"/>
                <a:gd name="T31" fmla="*/ 98 h 403"/>
                <a:gd name="T32" fmla="*/ 258 w 411"/>
                <a:gd name="T33" fmla="*/ 80 h 403"/>
                <a:gd name="T34" fmla="*/ 271 w 411"/>
                <a:gd name="T35" fmla="*/ 71 h 403"/>
                <a:gd name="T36" fmla="*/ 290 w 411"/>
                <a:gd name="T37" fmla="*/ 67 h 403"/>
                <a:gd name="T38" fmla="*/ 307 w 411"/>
                <a:gd name="T39" fmla="*/ 59 h 403"/>
                <a:gd name="T40" fmla="*/ 307 w 411"/>
                <a:gd name="T41" fmla="*/ 44 h 403"/>
                <a:gd name="T42" fmla="*/ 313 w 411"/>
                <a:gd name="T43" fmla="*/ 21 h 403"/>
                <a:gd name="T44" fmla="*/ 317 w 411"/>
                <a:gd name="T45" fmla="*/ 9 h 403"/>
                <a:gd name="T46" fmla="*/ 327 w 411"/>
                <a:gd name="T47" fmla="*/ 0 h 403"/>
                <a:gd name="T48" fmla="*/ 361 w 411"/>
                <a:gd name="T49" fmla="*/ 15 h 403"/>
                <a:gd name="T50" fmla="*/ 384 w 411"/>
                <a:gd name="T51" fmla="*/ 63 h 403"/>
                <a:gd name="T52" fmla="*/ 411 w 411"/>
                <a:gd name="T53" fmla="*/ 221 h 403"/>
                <a:gd name="T54" fmla="*/ 353 w 411"/>
                <a:gd name="T55" fmla="*/ 316 h 403"/>
                <a:gd name="T56" fmla="*/ 304 w 411"/>
                <a:gd name="T57" fmla="*/ 336 h 403"/>
                <a:gd name="T58" fmla="*/ 313 w 411"/>
                <a:gd name="T59" fmla="*/ 389 h 403"/>
                <a:gd name="T60" fmla="*/ 154 w 411"/>
                <a:gd name="T61" fmla="*/ 395 h 403"/>
                <a:gd name="T62" fmla="*/ 4 w 411"/>
                <a:gd name="T63" fmla="*/ 40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1" h="403">
                  <a:moveTo>
                    <a:pt x="4" y="403"/>
                  </a:moveTo>
                  <a:lnTo>
                    <a:pt x="14" y="359"/>
                  </a:lnTo>
                  <a:lnTo>
                    <a:pt x="23" y="316"/>
                  </a:lnTo>
                  <a:lnTo>
                    <a:pt x="25" y="288"/>
                  </a:lnTo>
                  <a:lnTo>
                    <a:pt x="18" y="249"/>
                  </a:lnTo>
                  <a:lnTo>
                    <a:pt x="8" y="207"/>
                  </a:lnTo>
                  <a:lnTo>
                    <a:pt x="0" y="194"/>
                  </a:lnTo>
                  <a:lnTo>
                    <a:pt x="35" y="180"/>
                  </a:lnTo>
                  <a:lnTo>
                    <a:pt x="60" y="184"/>
                  </a:lnTo>
                  <a:lnTo>
                    <a:pt x="106" y="186"/>
                  </a:lnTo>
                  <a:lnTo>
                    <a:pt x="139" y="186"/>
                  </a:lnTo>
                  <a:lnTo>
                    <a:pt x="165" y="171"/>
                  </a:lnTo>
                  <a:lnTo>
                    <a:pt x="185" y="153"/>
                  </a:lnTo>
                  <a:lnTo>
                    <a:pt x="194" y="128"/>
                  </a:lnTo>
                  <a:lnTo>
                    <a:pt x="210" y="119"/>
                  </a:lnTo>
                  <a:lnTo>
                    <a:pt x="236" y="98"/>
                  </a:lnTo>
                  <a:lnTo>
                    <a:pt x="258" y="80"/>
                  </a:lnTo>
                  <a:lnTo>
                    <a:pt x="271" y="71"/>
                  </a:lnTo>
                  <a:lnTo>
                    <a:pt x="290" y="67"/>
                  </a:lnTo>
                  <a:lnTo>
                    <a:pt x="307" y="59"/>
                  </a:lnTo>
                  <a:lnTo>
                    <a:pt x="307" y="44"/>
                  </a:lnTo>
                  <a:lnTo>
                    <a:pt x="313" y="21"/>
                  </a:lnTo>
                  <a:lnTo>
                    <a:pt x="317" y="9"/>
                  </a:lnTo>
                  <a:lnTo>
                    <a:pt x="327" y="0"/>
                  </a:lnTo>
                  <a:lnTo>
                    <a:pt x="361" y="15"/>
                  </a:lnTo>
                  <a:lnTo>
                    <a:pt x="384" y="63"/>
                  </a:lnTo>
                  <a:lnTo>
                    <a:pt x="411" y="221"/>
                  </a:lnTo>
                  <a:lnTo>
                    <a:pt x="353" y="316"/>
                  </a:lnTo>
                  <a:lnTo>
                    <a:pt x="304" y="336"/>
                  </a:lnTo>
                  <a:lnTo>
                    <a:pt x="313" y="389"/>
                  </a:lnTo>
                  <a:lnTo>
                    <a:pt x="154" y="395"/>
                  </a:lnTo>
                  <a:lnTo>
                    <a:pt x="4" y="403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5" name="Freeform 339"/>
            <p:cNvSpPr>
              <a:spLocks/>
            </p:cNvSpPr>
            <p:nvPr/>
          </p:nvSpPr>
          <p:spPr bwMode="auto">
            <a:xfrm>
              <a:off x="2540000" y="3787775"/>
              <a:ext cx="917575" cy="1214438"/>
            </a:xfrm>
            <a:custGeom>
              <a:avLst/>
              <a:gdLst>
                <a:gd name="T0" fmla="*/ 203 w 508"/>
                <a:gd name="T1" fmla="*/ 25 h 821"/>
                <a:gd name="T2" fmla="*/ 295 w 508"/>
                <a:gd name="T3" fmla="*/ 0 h 821"/>
                <a:gd name="T4" fmla="*/ 309 w 508"/>
                <a:gd name="T5" fmla="*/ 94 h 821"/>
                <a:gd name="T6" fmla="*/ 451 w 508"/>
                <a:gd name="T7" fmla="*/ 270 h 821"/>
                <a:gd name="T8" fmla="*/ 391 w 508"/>
                <a:gd name="T9" fmla="*/ 364 h 821"/>
                <a:gd name="T10" fmla="*/ 334 w 508"/>
                <a:gd name="T11" fmla="*/ 474 h 821"/>
                <a:gd name="T12" fmla="*/ 311 w 508"/>
                <a:gd name="T13" fmla="*/ 520 h 821"/>
                <a:gd name="T14" fmla="*/ 426 w 508"/>
                <a:gd name="T15" fmla="*/ 598 h 821"/>
                <a:gd name="T16" fmla="*/ 428 w 508"/>
                <a:gd name="T17" fmla="*/ 597 h 821"/>
                <a:gd name="T18" fmla="*/ 432 w 508"/>
                <a:gd name="T19" fmla="*/ 597 h 821"/>
                <a:gd name="T20" fmla="*/ 436 w 508"/>
                <a:gd name="T21" fmla="*/ 597 h 821"/>
                <a:gd name="T22" fmla="*/ 437 w 508"/>
                <a:gd name="T23" fmla="*/ 598 h 821"/>
                <a:gd name="T24" fmla="*/ 441 w 508"/>
                <a:gd name="T25" fmla="*/ 598 h 821"/>
                <a:gd name="T26" fmla="*/ 445 w 508"/>
                <a:gd name="T27" fmla="*/ 600 h 821"/>
                <a:gd name="T28" fmla="*/ 447 w 508"/>
                <a:gd name="T29" fmla="*/ 602 h 821"/>
                <a:gd name="T30" fmla="*/ 451 w 508"/>
                <a:gd name="T31" fmla="*/ 602 h 821"/>
                <a:gd name="T32" fmla="*/ 453 w 508"/>
                <a:gd name="T33" fmla="*/ 604 h 821"/>
                <a:gd name="T34" fmla="*/ 457 w 508"/>
                <a:gd name="T35" fmla="*/ 606 h 821"/>
                <a:gd name="T36" fmla="*/ 459 w 508"/>
                <a:gd name="T37" fmla="*/ 608 h 821"/>
                <a:gd name="T38" fmla="*/ 462 w 508"/>
                <a:gd name="T39" fmla="*/ 610 h 821"/>
                <a:gd name="T40" fmla="*/ 464 w 508"/>
                <a:gd name="T41" fmla="*/ 612 h 821"/>
                <a:gd name="T42" fmla="*/ 468 w 508"/>
                <a:gd name="T43" fmla="*/ 612 h 821"/>
                <a:gd name="T44" fmla="*/ 470 w 508"/>
                <a:gd name="T45" fmla="*/ 614 h 821"/>
                <a:gd name="T46" fmla="*/ 474 w 508"/>
                <a:gd name="T47" fmla="*/ 614 h 821"/>
                <a:gd name="T48" fmla="*/ 476 w 508"/>
                <a:gd name="T49" fmla="*/ 616 h 821"/>
                <a:gd name="T50" fmla="*/ 480 w 508"/>
                <a:gd name="T51" fmla="*/ 616 h 821"/>
                <a:gd name="T52" fmla="*/ 484 w 508"/>
                <a:gd name="T53" fmla="*/ 616 h 821"/>
                <a:gd name="T54" fmla="*/ 487 w 508"/>
                <a:gd name="T55" fmla="*/ 616 h 821"/>
                <a:gd name="T56" fmla="*/ 491 w 508"/>
                <a:gd name="T57" fmla="*/ 616 h 821"/>
                <a:gd name="T58" fmla="*/ 493 w 508"/>
                <a:gd name="T59" fmla="*/ 618 h 821"/>
                <a:gd name="T60" fmla="*/ 497 w 508"/>
                <a:gd name="T61" fmla="*/ 618 h 821"/>
                <a:gd name="T62" fmla="*/ 499 w 508"/>
                <a:gd name="T63" fmla="*/ 620 h 821"/>
                <a:gd name="T64" fmla="*/ 503 w 508"/>
                <a:gd name="T65" fmla="*/ 621 h 821"/>
                <a:gd name="T66" fmla="*/ 505 w 508"/>
                <a:gd name="T67" fmla="*/ 623 h 821"/>
                <a:gd name="T68" fmla="*/ 499 w 508"/>
                <a:gd name="T69" fmla="*/ 671 h 821"/>
                <a:gd name="T70" fmla="*/ 480 w 508"/>
                <a:gd name="T71" fmla="*/ 808 h 821"/>
                <a:gd name="T72" fmla="*/ 88 w 508"/>
                <a:gd name="T73" fmla="*/ 821 h 821"/>
                <a:gd name="T74" fmla="*/ 0 w 508"/>
                <a:gd name="T75" fmla="*/ 629 h 821"/>
                <a:gd name="T76" fmla="*/ 150 w 508"/>
                <a:gd name="T77" fmla="*/ 570 h 821"/>
                <a:gd name="T78" fmla="*/ 257 w 508"/>
                <a:gd name="T79" fmla="*/ 455 h 821"/>
                <a:gd name="T80" fmla="*/ 207 w 508"/>
                <a:gd name="T81" fmla="*/ 249 h 821"/>
                <a:gd name="T82" fmla="*/ 96 w 508"/>
                <a:gd name="T83" fmla="*/ 205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08" h="821">
                  <a:moveTo>
                    <a:pt x="73" y="172"/>
                  </a:moveTo>
                  <a:lnTo>
                    <a:pt x="203" y="25"/>
                  </a:lnTo>
                  <a:lnTo>
                    <a:pt x="244" y="61"/>
                  </a:lnTo>
                  <a:lnTo>
                    <a:pt x="295" y="0"/>
                  </a:lnTo>
                  <a:lnTo>
                    <a:pt x="351" y="25"/>
                  </a:lnTo>
                  <a:lnTo>
                    <a:pt x="309" y="94"/>
                  </a:lnTo>
                  <a:lnTo>
                    <a:pt x="320" y="165"/>
                  </a:lnTo>
                  <a:lnTo>
                    <a:pt x="451" y="270"/>
                  </a:lnTo>
                  <a:lnTo>
                    <a:pt x="439" y="339"/>
                  </a:lnTo>
                  <a:lnTo>
                    <a:pt x="391" y="364"/>
                  </a:lnTo>
                  <a:lnTo>
                    <a:pt x="376" y="449"/>
                  </a:lnTo>
                  <a:lnTo>
                    <a:pt x="334" y="474"/>
                  </a:lnTo>
                  <a:lnTo>
                    <a:pt x="332" y="499"/>
                  </a:lnTo>
                  <a:lnTo>
                    <a:pt x="311" y="520"/>
                  </a:lnTo>
                  <a:lnTo>
                    <a:pt x="313" y="598"/>
                  </a:lnTo>
                  <a:lnTo>
                    <a:pt x="426" y="598"/>
                  </a:lnTo>
                  <a:lnTo>
                    <a:pt x="426" y="597"/>
                  </a:lnTo>
                  <a:lnTo>
                    <a:pt x="428" y="597"/>
                  </a:lnTo>
                  <a:lnTo>
                    <a:pt x="430" y="597"/>
                  </a:lnTo>
                  <a:lnTo>
                    <a:pt x="432" y="597"/>
                  </a:lnTo>
                  <a:lnTo>
                    <a:pt x="434" y="597"/>
                  </a:lnTo>
                  <a:lnTo>
                    <a:pt x="436" y="597"/>
                  </a:lnTo>
                  <a:lnTo>
                    <a:pt x="436" y="598"/>
                  </a:lnTo>
                  <a:lnTo>
                    <a:pt x="437" y="598"/>
                  </a:lnTo>
                  <a:lnTo>
                    <a:pt x="439" y="598"/>
                  </a:lnTo>
                  <a:lnTo>
                    <a:pt x="441" y="598"/>
                  </a:lnTo>
                  <a:lnTo>
                    <a:pt x="443" y="600"/>
                  </a:lnTo>
                  <a:lnTo>
                    <a:pt x="445" y="600"/>
                  </a:lnTo>
                  <a:lnTo>
                    <a:pt x="447" y="600"/>
                  </a:lnTo>
                  <a:lnTo>
                    <a:pt x="447" y="602"/>
                  </a:lnTo>
                  <a:lnTo>
                    <a:pt x="449" y="602"/>
                  </a:lnTo>
                  <a:lnTo>
                    <a:pt x="451" y="602"/>
                  </a:lnTo>
                  <a:lnTo>
                    <a:pt x="451" y="604"/>
                  </a:lnTo>
                  <a:lnTo>
                    <a:pt x="453" y="604"/>
                  </a:lnTo>
                  <a:lnTo>
                    <a:pt x="455" y="606"/>
                  </a:lnTo>
                  <a:lnTo>
                    <a:pt x="457" y="606"/>
                  </a:lnTo>
                  <a:lnTo>
                    <a:pt x="457" y="608"/>
                  </a:lnTo>
                  <a:lnTo>
                    <a:pt x="459" y="608"/>
                  </a:lnTo>
                  <a:lnTo>
                    <a:pt x="461" y="610"/>
                  </a:lnTo>
                  <a:lnTo>
                    <a:pt x="462" y="610"/>
                  </a:lnTo>
                  <a:lnTo>
                    <a:pt x="464" y="610"/>
                  </a:lnTo>
                  <a:lnTo>
                    <a:pt x="464" y="612"/>
                  </a:lnTo>
                  <a:lnTo>
                    <a:pt x="466" y="612"/>
                  </a:lnTo>
                  <a:lnTo>
                    <a:pt x="468" y="612"/>
                  </a:lnTo>
                  <a:lnTo>
                    <a:pt x="470" y="612"/>
                  </a:lnTo>
                  <a:lnTo>
                    <a:pt x="470" y="614"/>
                  </a:lnTo>
                  <a:lnTo>
                    <a:pt x="472" y="614"/>
                  </a:lnTo>
                  <a:lnTo>
                    <a:pt x="474" y="614"/>
                  </a:lnTo>
                  <a:lnTo>
                    <a:pt x="476" y="614"/>
                  </a:lnTo>
                  <a:lnTo>
                    <a:pt x="476" y="616"/>
                  </a:lnTo>
                  <a:lnTo>
                    <a:pt x="478" y="616"/>
                  </a:lnTo>
                  <a:lnTo>
                    <a:pt x="480" y="616"/>
                  </a:lnTo>
                  <a:lnTo>
                    <a:pt x="482" y="616"/>
                  </a:lnTo>
                  <a:lnTo>
                    <a:pt x="484" y="616"/>
                  </a:lnTo>
                  <a:lnTo>
                    <a:pt x="485" y="616"/>
                  </a:lnTo>
                  <a:lnTo>
                    <a:pt x="487" y="616"/>
                  </a:lnTo>
                  <a:lnTo>
                    <a:pt x="489" y="616"/>
                  </a:lnTo>
                  <a:lnTo>
                    <a:pt x="491" y="616"/>
                  </a:lnTo>
                  <a:lnTo>
                    <a:pt x="493" y="616"/>
                  </a:lnTo>
                  <a:lnTo>
                    <a:pt x="493" y="618"/>
                  </a:lnTo>
                  <a:lnTo>
                    <a:pt x="495" y="618"/>
                  </a:lnTo>
                  <a:lnTo>
                    <a:pt x="497" y="618"/>
                  </a:lnTo>
                  <a:lnTo>
                    <a:pt x="499" y="618"/>
                  </a:lnTo>
                  <a:lnTo>
                    <a:pt x="499" y="620"/>
                  </a:lnTo>
                  <a:lnTo>
                    <a:pt x="501" y="620"/>
                  </a:lnTo>
                  <a:lnTo>
                    <a:pt x="503" y="621"/>
                  </a:lnTo>
                  <a:lnTo>
                    <a:pt x="505" y="621"/>
                  </a:lnTo>
                  <a:lnTo>
                    <a:pt x="505" y="623"/>
                  </a:lnTo>
                  <a:lnTo>
                    <a:pt x="507" y="623"/>
                  </a:lnTo>
                  <a:lnTo>
                    <a:pt x="499" y="671"/>
                  </a:lnTo>
                  <a:lnTo>
                    <a:pt x="508" y="769"/>
                  </a:lnTo>
                  <a:lnTo>
                    <a:pt x="480" y="808"/>
                  </a:lnTo>
                  <a:lnTo>
                    <a:pt x="420" y="810"/>
                  </a:lnTo>
                  <a:lnTo>
                    <a:pt x="88" y="821"/>
                  </a:lnTo>
                  <a:lnTo>
                    <a:pt x="67" y="696"/>
                  </a:lnTo>
                  <a:lnTo>
                    <a:pt x="0" y="629"/>
                  </a:lnTo>
                  <a:lnTo>
                    <a:pt x="159" y="623"/>
                  </a:lnTo>
                  <a:lnTo>
                    <a:pt x="150" y="570"/>
                  </a:lnTo>
                  <a:lnTo>
                    <a:pt x="199" y="550"/>
                  </a:lnTo>
                  <a:lnTo>
                    <a:pt x="257" y="455"/>
                  </a:lnTo>
                  <a:lnTo>
                    <a:pt x="230" y="297"/>
                  </a:lnTo>
                  <a:lnTo>
                    <a:pt x="207" y="249"/>
                  </a:lnTo>
                  <a:lnTo>
                    <a:pt x="173" y="234"/>
                  </a:lnTo>
                  <a:lnTo>
                    <a:pt x="96" y="205"/>
                  </a:lnTo>
                  <a:lnTo>
                    <a:pt x="73" y="172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6" name="Freeform 340"/>
            <p:cNvSpPr>
              <a:spLocks/>
            </p:cNvSpPr>
            <p:nvPr/>
          </p:nvSpPr>
          <p:spPr bwMode="auto">
            <a:xfrm>
              <a:off x="3103563" y="4170363"/>
              <a:ext cx="368300" cy="498475"/>
            </a:xfrm>
            <a:custGeom>
              <a:avLst/>
              <a:gdLst>
                <a:gd name="T0" fmla="*/ 115 w 201"/>
                <a:gd name="T1" fmla="*/ 338 h 338"/>
                <a:gd name="T2" fmla="*/ 2 w 201"/>
                <a:gd name="T3" fmla="*/ 338 h 338"/>
                <a:gd name="T4" fmla="*/ 0 w 201"/>
                <a:gd name="T5" fmla="*/ 261 h 338"/>
                <a:gd name="T6" fmla="*/ 21 w 201"/>
                <a:gd name="T7" fmla="*/ 240 h 338"/>
                <a:gd name="T8" fmla="*/ 23 w 201"/>
                <a:gd name="T9" fmla="*/ 215 h 338"/>
                <a:gd name="T10" fmla="*/ 65 w 201"/>
                <a:gd name="T11" fmla="*/ 190 h 338"/>
                <a:gd name="T12" fmla="*/ 80 w 201"/>
                <a:gd name="T13" fmla="*/ 105 h 338"/>
                <a:gd name="T14" fmla="*/ 128 w 201"/>
                <a:gd name="T15" fmla="*/ 80 h 338"/>
                <a:gd name="T16" fmla="*/ 140 w 201"/>
                <a:gd name="T17" fmla="*/ 11 h 338"/>
                <a:gd name="T18" fmla="*/ 165 w 201"/>
                <a:gd name="T19" fmla="*/ 0 h 338"/>
                <a:gd name="T20" fmla="*/ 199 w 201"/>
                <a:gd name="T21" fmla="*/ 50 h 338"/>
                <a:gd name="T22" fmla="*/ 186 w 201"/>
                <a:gd name="T23" fmla="*/ 69 h 338"/>
                <a:gd name="T24" fmla="*/ 201 w 201"/>
                <a:gd name="T25" fmla="*/ 92 h 338"/>
                <a:gd name="T26" fmla="*/ 146 w 201"/>
                <a:gd name="T27" fmla="*/ 207 h 338"/>
                <a:gd name="T28" fmla="*/ 119 w 201"/>
                <a:gd name="T29" fmla="*/ 274 h 338"/>
                <a:gd name="T30" fmla="*/ 115 w 201"/>
                <a:gd name="T31" fmla="*/ 338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1" h="338">
                  <a:moveTo>
                    <a:pt x="115" y="338"/>
                  </a:moveTo>
                  <a:lnTo>
                    <a:pt x="2" y="338"/>
                  </a:lnTo>
                  <a:lnTo>
                    <a:pt x="0" y="261"/>
                  </a:lnTo>
                  <a:lnTo>
                    <a:pt x="21" y="240"/>
                  </a:lnTo>
                  <a:lnTo>
                    <a:pt x="23" y="215"/>
                  </a:lnTo>
                  <a:lnTo>
                    <a:pt x="65" y="190"/>
                  </a:lnTo>
                  <a:lnTo>
                    <a:pt x="80" y="105"/>
                  </a:lnTo>
                  <a:lnTo>
                    <a:pt x="128" y="80"/>
                  </a:lnTo>
                  <a:lnTo>
                    <a:pt x="140" y="11"/>
                  </a:lnTo>
                  <a:lnTo>
                    <a:pt x="165" y="0"/>
                  </a:lnTo>
                  <a:lnTo>
                    <a:pt x="199" y="50"/>
                  </a:lnTo>
                  <a:lnTo>
                    <a:pt x="186" y="69"/>
                  </a:lnTo>
                  <a:lnTo>
                    <a:pt x="201" y="92"/>
                  </a:lnTo>
                  <a:lnTo>
                    <a:pt x="146" y="207"/>
                  </a:lnTo>
                  <a:lnTo>
                    <a:pt x="119" y="274"/>
                  </a:lnTo>
                  <a:lnTo>
                    <a:pt x="115" y="338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7" name="Freeform 341"/>
            <p:cNvSpPr>
              <a:spLocks/>
            </p:cNvSpPr>
            <p:nvPr/>
          </p:nvSpPr>
          <p:spPr bwMode="auto">
            <a:xfrm>
              <a:off x="3103563" y="4170363"/>
              <a:ext cx="368300" cy="498475"/>
            </a:xfrm>
            <a:custGeom>
              <a:avLst/>
              <a:gdLst>
                <a:gd name="T0" fmla="*/ 115 w 201"/>
                <a:gd name="T1" fmla="*/ 338 h 338"/>
                <a:gd name="T2" fmla="*/ 2 w 201"/>
                <a:gd name="T3" fmla="*/ 338 h 338"/>
                <a:gd name="T4" fmla="*/ 0 w 201"/>
                <a:gd name="T5" fmla="*/ 261 h 338"/>
                <a:gd name="T6" fmla="*/ 21 w 201"/>
                <a:gd name="T7" fmla="*/ 240 h 338"/>
                <a:gd name="T8" fmla="*/ 23 w 201"/>
                <a:gd name="T9" fmla="*/ 215 h 338"/>
                <a:gd name="T10" fmla="*/ 65 w 201"/>
                <a:gd name="T11" fmla="*/ 190 h 338"/>
                <a:gd name="T12" fmla="*/ 80 w 201"/>
                <a:gd name="T13" fmla="*/ 105 h 338"/>
                <a:gd name="T14" fmla="*/ 128 w 201"/>
                <a:gd name="T15" fmla="*/ 80 h 338"/>
                <a:gd name="T16" fmla="*/ 140 w 201"/>
                <a:gd name="T17" fmla="*/ 11 h 338"/>
                <a:gd name="T18" fmla="*/ 165 w 201"/>
                <a:gd name="T19" fmla="*/ 0 h 338"/>
                <a:gd name="T20" fmla="*/ 199 w 201"/>
                <a:gd name="T21" fmla="*/ 50 h 338"/>
                <a:gd name="T22" fmla="*/ 186 w 201"/>
                <a:gd name="T23" fmla="*/ 69 h 338"/>
                <a:gd name="T24" fmla="*/ 201 w 201"/>
                <a:gd name="T25" fmla="*/ 92 h 338"/>
                <a:gd name="T26" fmla="*/ 146 w 201"/>
                <a:gd name="T27" fmla="*/ 207 h 338"/>
                <a:gd name="T28" fmla="*/ 119 w 201"/>
                <a:gd name="T29" fmla="*/ 274 h 338"/>
                <a:gd name="T30" fmla="*/ 115 w 201"/>
                <a:gd name="T31" fmla="*/ 338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1" h="338">
                  <a:moveTo>
                    <a:pt x="115" y="338"/>
                  </a:moveTo>
                  <a:lnTo>
                    <a:pt x="2" y="338"/>
                  </a:lnTo>
                  <a:lnTo>
                    <a:pt x="0" y="261"/>
                  </a:lnTo>
                  <a:lnTo>
                    <a:pt x="21" y="240"/>
                  </a:lnTo>
                  <a:lnTo>
                    <a:pt x="23" y="215"/>
                  </a:lnTo>
                  <a:lnTo>
                    <a:pt x="65" y="190"/>
                  </a:lnTo>
                  <a:lnTo>
                    <a:pt x="80" y="105"/>
                  </a:lnTo>
                  <a:lnTo>
                    <a:pt x="128" y="80"/>
                  </a:lnTo>
                  <a:lnTo>
                    <a:pt x="140" y="11"/>
                  </a:lnTo>
                  <a:lnTo>
                    <a:pt x="165" y="0"/>
                  </a:lnTo>
                  <a:lnTo>
                    <a:pt x="199" y="50"/>
                  </a:lnTo>
                  <a:lnTo>
                    <a:pt x="186" y="69"/>
                  </a:lnTo>
                  <a:lnTo>
                    <a:pt x="201" y="92"/>
                  </a:lnTo>
                  <a:lnTo>
                    <a:pt x="146" y="207"/>
                  </a:lnTo>
                  <a:lnTo>
                    <a:pt x="119" y="274"/>
                  </a:lnTo>
                  <a:lnTo>
                    <a:pt x="115" y="338"/>
                  </a:lnTo>
                </a:path>
              </a:pathLst>
            </a:custGeom>
            <a:solidFill>
              <a:srgbClr val="FFFF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8" name="Freeform 342"/>
            <p:cNvSpPr>
              <a:spLocks/>
            </p:cNvSpPr>
            <p:nvPr/>
          </p:nvSpPr>
          <p:spPr bwMode="auto">
            <a:xfrm>
              <a:off x="3313113" y="4479925"/>
              <a:ext cx="265112" cy="231775"/>
            </a:xfrm>
            <a:custGeom>
              <a:avLst/>
              <a:gdLst>
                <a:gd name="T0" fmla="*/ 0 w 148"/>
                <a:gd name="T1" fmla="*/ 131 h 157"/>
                <a:gd name="T2" fmla="*/ 4 w 148"/>
                <a:gd name="T3" fmla="*/ 67 h 157"/>
                <a:gd name="T4" fmla="*/ 31 w 148"/>
                <a:gd name="T5" fmla="*/ 0 h 157"/>
                <a:gd name="T6" fmla="*/ 134 w 148"/>
                <a:gd name="T7" fmla="*/ 13 h 157"/>
                <a:gd name="T8" fmla="*/ 148 w 148"/>
                <a:gd name="T9" fmla="*/ 79 h 157"/>
                <a:gd name="T10" fmla="*/ 138 w 148"/>
                <a:gd name="T11" fmla="*/ 106 h 157"/>
                <a:gd name="T12" fmla="*/ 121 w 148"/>
                <a:gd name="T13" fmla="*/ 154 h 157"/>
                <a:gd name="T14" fmla="*/ 81 w 148"/>
                <a:gd name="T15" fmla="*/ 157 h 157"/>
                <a:gd name="T16" fmla="*/ 79 w 148"/>
                <a:gd name="T17" fmla="*/ 157 h 157"/>
                <a:gd name="T18" fmla="*/ 79 w 148"/>
                <a:gd name="T19" fmla="*/ 155 h 157"/>
                <a:gd name="T20" fmla="*/ 77 w 148"/>
                <a:gd name="T21" fmla="*/ 155 h 157"/>
                <a:gd name="T22" fmla="*/ 77 w 148"/>
                <a:gd name="T23" fmla="*/ 154 h 157"/>
                <a:gd name="T24" fmla="*/ 75 w 148"/>
                <a:gd name="T25" fmla="*/ 154 h 157"/>
                <a:gd name="T26" fmla="*/ 73 w 148"/>
                <a:gd name="T27" fmla="*/ 154 h 157"/>
                <a:gd name="T28" fmla="*/ 73 w 148"/>
                <a:gd name="T29" fmla="*/ 152 h 157"/>
                <a:gd name="T30" fmla="*/ 71 w 148"/>
                <a:gd name="T31" fmla="*/ 152 h 157"/>
                <a:gd name="T32" fmla="*/ 69 w 148"/>
                <a:gd name="T33" fmla="*/ 152 h 157"/>
                <a:gd name="T34" fmla="*/ 67 w 148"/>
                <a:gd name="T35" fmla="*/ 150 h 157"/>
                <a:gd name="T36" fmla="*/ 65 w 148"/>
                <a:gd name="T37" fmla="*/ 150 h 157"/>
                <a:gd name="T38" fmla="*/ 63 w 148"/>
                <a:gd name="T39" fmla="*/ 150 h 157"/>
                <a:gd name="T40" fmla="*/ 61 w 148"/>
                <a:gd name="T41" fmla="*/ 150 h 157"/>
                <a:gd name="T42" fmla="*/ 59 w 148"/>
                <a:gd name="T43" fmla="*/ 150 h 157"/>
                <a:gd name="T44" fmla="*/ 58 w 148"/>
                <a:gd name="T45" fmla="*/ 150 h 157"/>
                <a:gd name="T46" fmla="*/ 56 w 148"/>
                <a:gd name="T47" fmla="*/ 150 h 157"/>
                <a:gd name="T48" fmla="*/ 54 w 148"/>
                <a:gd name="T49" fmla="*/ 150 h 157"/>
                <a:gd name="T50" fmla="*/ 52 w 148"/>
                <a:gd name="T51" fmla="*/ 150 h 157"/>
                <a:gd name="T52" fmla="*/ 52 w 148"/>
                <a:gd name="T53" fmla="*/ 148 h 157"/>
                <a:gd name="T54" fmla="*/ 50 w 148"/>
                <a:gd name="T55" fmla="*/ 148 h 157"/>
                <a:gd name="T56" fmla="*/ 48 w 148"/>
                <a:gd name="T57" fmla="*/ 148 h 157"/>
                <a:gd name="T58" fmla="*/ 46 w 148"/>
                <a:gd name="T59" fmla="*/ 148 h 157"/>
                <a:gd name="T60" fmla="*/ 44 w 148"/>
                <a:gd name="T61" fmla="*/ 148 h 157"/>
                <a:gd name="T62" fmla="*/ 44 w 148"/>
                <a:gd name="T63" fmla="*/ 146 h 157"/>
                <a:gd name="T64" fmla="*/ 42 w 148"/>
                <a:gd name="T65" fmla="*/ 146 h 157"/>
                <a:gd name="T66" fmla="*/ 40 w 148"/>
                <a:gd name="T67" fmla="*/ 146 h 157"/>
                <a:gd name="T68" fmla="*/ 38 w 148"/>
                <a:gd name="T69" fmla="*/ 144 h 157"/>
                <a:gd name="T70" fmla="*/ 36 w 148"/>
                <a:gd name="T71" fmla="*/ 144 h 157"/>
                <a:gd name="T72" fmla="*/ 35 w 148"/>
                <a:gd name="T73" fmla="*/ 144 h 157"/>
                <a:gd name="T74" fmla="*/ 35 w 148"/>
                <a:gd name="T75" fmla="*/ 142 h 157"/>
                <a:gd name="T76" fmla="*/ 33 w 148"/>
                <a:gd name="T77" fmla="*/ 142 h 157"/>
                <a:gd name="T78" fmla="*/ 31 w 148"/>
                <a:gd name="T79" fmla="*/ 142 h 157"/>
                <a:gd name="T80" fmla="*/ 31 w 148"/>
                <a:gd name="T81" fmla="*/ 140 h 157"/>
                <a:gd name="T82" fmla="*/ 29 w 148"/>
                <a:gd name="T83" fmla="*/ 140 h 157"/>
                <a:gd name="T84" fmla="*/ 27 w 148"/>
                <a:gd name="T85" fmla="*/ 138 h 157"/>
                <a:gd name="T86" fmla="*/ 25 w 148"/>
                <a:gd name="T87" fmla="*/ 138 h 157"/>
                <a:gd name="T88" fmla="*/ 25 w 148"/>
                <a:gd name="T89" fmla="*/ 136 h 157"/>
                <a:gd name="T90" fmla="*/ 23 w 148"/>
                <a:gd name="T91" fmla="*/ 136 h 157"/>
                <a:gd name="T92" fmla="*/ 21 w 148"/>
                <a:gd name="T93" fmla="*/ 134 h 157"/>
                <a:gd name="T94" fmla="*/ 19 w 148"/>
                <a:gd name="T95" fmla="*/ 134 h 157"/>
                <a:gd name="T96" fmla="*/ 17 w 148"/>
                <a:gd name="T97" fmla="*/ 134 h 157"/>
                <a:gd name="T98" fmla="*/ 17 w 148"/>
                <a:gd name="T99" fmla="*/ 132 h 157"/>
                <a:gd name="T100" fmla="*/ 15 w 148"/>
                <a:gd name="T101" fmla="*/ 132 h 157"/>
                <a:gd name="T102" fmla="*/ 13 w 148"/>
                <a:gd name="T103" fmla="*/ 132 h 157"/>
                <a:gd name="T104" fmla="*/ 11 w 148"/>
                <a:gd name="T105" fmla="*/ 132 h 157"/>
                <a:gd name="T106" fmla="*/ 10 w 148"/>
                <a:gd name="T107" fmla="*/ 131 h 157"/>
                <a:gd name="T108" fmla="*/ 8 w 148"/>
                <a:gd name="T109" fmla="*/ 131 h 157"/>
                <a:gd name="T110" fmla="*/ 6 w 148"/>
                <a:gd name="T111" fmla="*/ 131 h 157"/>
                <a:gd name="T112" fmla="*/ 4 w 148"/>
                <a:gd name="T113" fmla="*/ 131 h 157"/>
                <a:gd name="T114" fmla="*/ 2 w 148"/>
                <a:gd name="T115" fmla="*/ 131 h 157"/>
                <a:gd name="T116" fmla="*/ 0 w 148"/>
                <a:gd name="T117" fmla="*/ 13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8" h="157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  <a:lnTo>
                    <a:pt x="134" y="13"/>
                  </a:lnTo>
                  <a:lnTo>
                    <a:pt x="148" y="79"/>
                  </a:lnTo>
                  <a:lnTo>
                    <a:pt x="138" y="106"/>
                  </a:lnTo>
                  <a:lnTo>
                    <a:pt x="121" y="154"/>
                  </a:lnTo>
                  <a:lnTo>
                    <a:pt x="81" y="157"/>
                  </a:lnTo>
                  <a:lnTo>
                    <a:pt x="79" y="157"/>
                  </a:lnTo>
                  <a:lnTo>
                    <a:pt x="79" y="155"/>
                  </a:lnTo>
                  <a:lnTo>
                    <a:pt x="77" y="155"/>
                  </a:lnTo>
                  <a:lnTo>
                    <a:pt x="77" y="154"/>
                  </a:lnTo>
                  <a:lnTo>
                    <a:pt x="75" y="154"/>
                  </a:lnTo>
                  <a:lnTo>
                    <a:pt x="73" y="154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0"/>
                  </a:lnTo>
                  <a:lnTo>
                    <a:pt x="59" y="150"/>
                  </a:lnTo>
                  <a:lnTo>
                    <a:pt x="58" y="150"/>
                  </a:lnTo>
                  <a:lnTo>
                    <a:pt x="56" y="150"/>
                  </a:lnTo>
                  <a:lnTo>
                    <a:pt x="54" y="150"/>
                  </a:lnTo>
                  <a:lnTo>
                    <a:pt x="52" y="150"/>
                  </a:lnTo>
                  <a:lnTo>
                    <a:pt x="52" y="148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2" y="146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5" y="144"/>
                  </a:lnTo>
                  <a:lnTo>
                    <a:pt x="35" y="142"/>
                  </a:lnTo>
                  <a:lnTo>
                    <a:pt x="33" y="142"/>
                  </a:lnTo>
                  <a:lnTo>
                    <a:pt x="31" y="142"/>
                  </a:lnTo>
                  <a:lnTo>
                    <a:pt x="31" y="140"/>
                  </a:lnTo>
                  <a:lnTo>
                    <a:pt x="29" y="140"/>
                  </a:lnTo>
                  <a:lnTo>
                    <a:pt x="27" y="138"/>
                  </a:lnTo>
                  <a:lnTo>
                    <a:pt x="25" y="138"/>
                  </a:lnTo>
                  <a:lnTo>
                    <a:pt x="25" y="136"/>
                  </a:lnTo>
                  <a:lnTo>
                    <a:pt x="23" y="136"/>
                  </a:lnTo>
                  <a:lnTo>
                    <a:pt x="21" y="134"/>
                  </a:lnTo>
                  <a:lnTo>
                    <a:pt x="19" y="134"/>
                  </a:lnTo>
                  <a:lnTo>
                    <a:pt x="17" y="134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1" y="132"/>
                  </a:lnTo>
                  <a:lnTo>
                    <a:pt x="10" y="131"/>
                  </a:lnTo>
                  <a:lnTo>
                    <a:pt x="8" y="131"/>
                  </a:lnTo>
                  <a:lnTo>
                    <a:pt x="6" y="131"/>
                  </a:lnTo>
                  <a:lnTo>
                    <a:pt x="4" y="131"/>
                  </a:lnTo>
                  <a:lnTo>
                    <a:pt x="2" y="131"/>
                  </a:lnTo>
                  <a:lnTo>
                    <a:pt x="0" y="13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9" name="Freeform 343"/>
            <p:cNvSpPr>
              <a:spLocks/>
            </p:cNvSpPr>
            <p:nvPr/>
          </p:nvSpPr>
          <p:spPr bwMode="auto">
            <a:xfrm>
              <a:off x="3313113" y="4479925"/>
              <a:ext cx="265112" cy="231775"/>
            </a:xfrm>
            <a:custGeom>
              <a:avLst/>
              <a:gdLst>
                <a:gd name="T0" fmla="*/ 0 w 148"/>
                <a:gd name="T1" fmla="*/ 131 h 157"/>
                <a:gd name="T2" fmla="*/ 4 w 148"/>
                <a:gd name="T3" fmla="*/ 67 h 157"/>
                <a:gd name="T4" fmla="*/ 31 w 148"/>
                <a:gd name="T5" fmla="*/ 0 h 157"/>
                <a:gd name="T6" fmla="*/ 134 w 148"/>
                <a:gd name="T7" fmla="*/ 13 h 157"/>
                <a:gd name="T8" fmla="*/ 148 w 148"/>
                <a:gd name="T9" fmla="*/ 79 h 157"/>
                <a:gd name="T10" fmla="*/ 138 w 148"/>
                <a:gd name="T11" fmla="*/ 106 h 157"/>
                <a:gd name="T12" fmla="*/ 121 w 148"/>
                <a:gd name="T13" fmla="*/ 154 h 157"/>
                <a:gd name="T14" fmla="*/ 81 w 148"/>
                <a:gd name="T15" fmla="*/ 157 h 157"/>
                <a:gd name="T16" fmla="*/ 79 w 148"/>
                <a:gd name="T17" fmla="*/ 157 h 157"/>
                <a:gd name="T18" fmla="*/ 79 w 148"/>
                <a:gd name="T19" fmla="*/ 155 h 157"/>
                <a:gd name="T20" fmla="*/ 77 w 148"/>
                <a:gd name="T21" fmla="*/ 155 h 157"/>
                <a:gd name="T22" fmla="*/ 77 w 148"/>
                <a:gd name="T23" fmla="*/ 154 h 157"/>
                <a:gd name="T24" fmla="*/ 75 w 148"/>
                <a:gd name="T25" fmla="*/ 154 h 157"/>
                <a:gd name="T26" fmla="*/ 73 w 148"/>
                <a:gd name="T27" fmla="*/ 154 h 157"/>
                <a:gd name="T28" fmla="*/ 73 w 148"/>
                <a:gd name="T29" fmla="*/ 152 h 157"/>
                <a:gd name="T30" fmla="*/ 71 w 148"/>
                <a:gd name="T31" fmla="*/ 152 h 157"/>
                <a:gd name="T32" fmla="*/ 69 w 148"/>
                <a:gd name="T33" fmla="*/ 152 h 157"/>
                <a:gd name="T34" fmla="*/ 67 w 148"/>
                <a:gd name="T35" fmla="*/ 150 h 157"/>
                <a:gd name="T36" fmla="*/ 65 w 148"/>
                <a:gd name="T37" fmla="*/ 150 h 157"/>
                <a:gd name="T38" fmla="*/ 63 w 148"/>
                <a:gd name="T39" fmla="*/ 150 h 157"/>
                <a:gd name="T40" fmla="*/ 61 w 148"/>
                <a:gd name="T41" fmla="*/ 150 h 157"/>
                <a:gd name="T42" fmla="*/ 59 w 148"/>
                <a:gd name="T43" fmla="*/ 150 h 157"/>
                <a:gd name="T44" fmla="*/ 58 w 148"/>
                <a:gd name="T45" fmla="*/ 150 h 157"/>
                <a:gd name="T46" fmla="*/ 56 w 148"/>
                <a:gd name="T47" fmla="*/ 150 h 157"/>
                <a:gd name="T48" fmla="*/ 54 w 148"/>
                <a:gd name="T49" fmla="*/ 150 h 157"/>
                <a:gd name="T50" fmla="*/ 52 w 148"/>
                <a:gd name="T51" fmla="*/ 150 h 157"/>
                <a:gd name="T52" fmla="*/ 50 w 148"/>
                <a:gd name="T53" fmla="*/ 148 h 157"/>
                <a:gd name="T54" fmla="*/ 48 w 148"/>
                <a:gd name="T55" fmla="*/ 148 h 157"/>
                <a:gd name="T56" fmla="*/ 46 w 148"/>
                <a:gd name="T57" fmla="*/ 148 h 157"/>
                <a:gd name="T58" fmla="*/ 44 w 148"/>
                <a:gd name="T59" fmla="*/ 148 h 157"/>
                <a:gd name="T60" fmla="*/ 44 w 148"/>
                <a:gd name="T61" fmla="*/ 146 h 157"/>
                <a:gd name="T62" fmla="*/ 42 w 148"/>
                <a:gd name="T63" fmla="*/ 146 h 157"/>
                <a:gd name="T64" fmla="*/ 40 w 148"/>
                <a:gd name="T65" fmla="*/ 146 h 157"/>
                <a:gd name="T66" fmla="*/ 38 w 148"/>
                <a:gd name="T67" fmla="*/ 144 h 157"/>
                <a:gd name="T68" fmla="*/ 36 w 148"/>
                <a:gd name="T69" fmla="*/ 144 h 157"/>
                <a:gd name="T70" fmla="*/ 35 w 148"/>
                <a:gd name="T71" fmla="*/ 144 h 157"/>
                <a:gd name="T72" fmla="*/ 35 w 148"/>
                <a:gd name="T73" fmla="*/ 142 h 157"/>
                <a:gd name="T74" fmla="*/ 33 w 148"/>
                <a:gd name="T75" fmla="*/ 142 h 157"/>
                <a:gd name="T76" fmla="*/ 31 w 148"/>
                <a:gd name="T77" fmla="*/ 142 h 157"/>
                <a:gd name="T78" fmla="*/ 31 w 148"/>
                <a:gd name="T79" fmla="*/ 140 h 157"/>
                <a:gd name="T80" fmla="*/ 29 w 148"/>
                <a:gd name="T81" fmla="*/ 140 h 157"/>
                <a:gd name="T82" fmla="*/ 27 w 148"/>
                <a:gd name="T83" fmla="*/ 138 h 157"/>
                <a:gd name="T84" fmla="*/ 25 w 148"/>
                <a:gd name="T85" fmla="*/ 138 h 157"/>
                <a:gd name="T86" fmla="*/ 25 w 148"/>
                <a:gd name="T87" fmla="*/ 136 h 157"/>
                <a:gd name="T88" fmla="*/ 23 w 148"/>
                <a:gd name="T89" fmla="*/ 136 h 157"/>
                <a:gd name="T90" fmla="*/ 21 w 148"/>
                <a:gd name="T91" fmla="*/ 134 h 157"/>
                <a:gd name="T92" fmla="*/ 19 w 148"/>
                <a:gd name="T93" fmla="*/ 134 h 157"/>
                <a:gd name="T94" fmla="*/ 17 w 148"/>
                <a:gd name="T95" fmla="*/ 134 h 157"/>
                <a:gd name="T96" fmla="*/ 17 w 148"/>
                <a:gd name="T97" fmla="*/ 132 h 157"/>
                <a:gd name="T98" fmla="*/ 15 w 148"/>
                <a:gd name="T99" fmla="*/ 132 h 157"/>
                <a:gd name="T100" fmla="*/ 13 w 148"/>
                <a:gd name="T101" fmla="*/ 132 h 157"/>
                <a:gd name="T102" fmla="*/ 11 w 148"/>
                <a:gd name="T103" fmla="*/ 132 h 157"/>
                <a:gd name="T104" fmla="*/ 10 w 148"/>
                <a:gd name="T105" fmla="*/ 131 h 157"/>
                <a:gd name="T106" fmla="*/ 8 w 148"/>
                <a:gd name="T107" fmla="*/ 131 h 157"/>
                <a:gd name="T108" fmla="*/ 6 w 148"/>
                <a:gd name="T109" fmla="*/ 131 h 157"/>
                <a:gd name="T110" fmla="*/ 4 w 148"/>
                <a:gd name="T111" fmla="*/ 131 h 157"/>
                <a:gd name="T112" fmla="*/ 2 w 148"/>
                <a:gd name="T113" fmla="*/ 131 h 157"/>
                <a:gd name="T114" fmla="*/ 0 w 148"/>
                <a:gd name="T115" fmla="*/ 13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8" h="157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  <a:lnTo>
                    <a:pt x="134" y="13"/>
                  </a:lnTo>
                  <a:lnTo>
                    <a:pt x="148" y="79"/>
                  </a:lnTo>
                  <a:lnTo>
                    <a:pt x="138" y="106"/>
                  </a:lnTo>
                  <a:lnTo>
                    <a:pt x="121" y="154"/>
                  </a:lnTo>
                  <a:lnTo>
                    <a:pt x="81" y="157"/>
                  </a:lnTo>
                  <a:lnTo>
                    <a:pt x="79" y="157"/>
                  </a:lnTo>
                  <a:lnTo>
                    <a:pt x="79" y="155"/>
                  </a:lnTo>
                  <a:lnTo>
                    <a:pt x="77" y="155"/>
                  </a:lnTo>
                  <a:lnTo>
                    <a:pt x="77" y="154"/>
                  </a:lnTo>
                  <a:lnTo>
                    <a:pt x="75" y="154"/>
                  </a:lnTo>
                  <a:lnTo>
                    <a:pt x="73" y="154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0"/>
                  </a:lnTo>
                  <a:lnTo>
                    <a:pt x="59" y="150"/>
                  </a:lnTo>
                  <a:lnTo>
                    <a:pt x="58" y="150"/>
                  </a:lnTo>
                  <a:lnTo>
                    <a:pt x="56" y="150"/>
                  </a:lnTo>
                  <a:lnTo>
                    <a:pt x="54" y="150"/>
                  </a:lnTo>
                  <a:lnTo>
                    <a:pt x="52" y="150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2" y="146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5" y="144"/>
                  </a:lnTo>
                  <a:lnTo>
                    <a:pt x="35" y="142"/>
                  </a:lnTo>
                  <a:lnTo>
                    <a:pt x="33" y="142"/>
                  </a:lnTo>
                  <a:lnTo>
                    <a:pt x="31" y="142"/>
                  </a:lnTo>
                  <a:lnTo>
                    <a:pt x="31" y="140"/>
                  </a:lnTo>
                  <a:lnTo>
                    <a:pt x="29" y="140"/>
                  </a:lnTo>
                  <a:lnTo>
                    <a:pt x="27" y="138"/>
                  </a:lnTo>
                  <a:lnTo>
                    <a:pt x="25" y="138"/>
                  </a:lnTo>
                  <a:lnTo>
                    <a:pt x="25" y="136"/>
                  </a:lnTo>
                  <a:lnTo>
                    <a:pt x="23" y="136"/>
                  </a:lnTo>
                  <a:lnTo>
                    <a:pt x="21" y="134"/>
                  </a:lnTo>
                  <a:lnTo>
                    <a:pt x="19" y="134"/>
                  </a:lnTo>
                  <a:lnTo>
                    <a:pt x="17" y="134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1" y="132"/>
                  </a:lnTo>
                  <a:lnTo>
                    <a:pt x="10" y="131"/>
                  </a:lnTo>
                  <a:lnTo>
                    <a:pt x="8" y="131"/>
                  </a:lnTo>
                  <a:lnTo>
                    <a:pt x="6" y="131"/>
                  </a:lnTo>
                  <a:lnTo>
                    <a:pt x="4" y="131"/>
                  </a:lnTo>
                  <a:lnTo>
                    <a:pt x="2" y="131"/>
                  </a:lnTo>
                  <a:lnTo>
                    <a:pt x="0" y="13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0" name="Freeform 344"/>
            <p:cNvSpPr>
              <a:spLocks/>
            </p:cNvSpPr>
            <p:nvPr/>
          </p:nvSpPr>
          <p:spPr bwMode="auto">
            <a:xfrm>
              <a:off x="3302000" y="4635500"/>
              <a:ext cx="857250" cy="546100"/>
            </a:xfrm>
            <a:custGeom>
              <a:avLst/>
              <a:gdLst>
                <a:gd name="T0" fmla="*/ 56 w 474"/>
                <a:gd name="T1" fmla="*/ 372 h 372"/>
                <a:gd name="T2" fmla="*/ 131 w 474"/>
                <a:gd name="T3" fmla="*/ 328 h 372"/>
                <a:gd name="T4" fmla="*/ 273 w 474"/>
                <a:gd name="T5" fmla="*/ 364 h 372"/>
                <a:gd name="T6" fmla="*/ 300 w 474"/>
                <a:gd name="T7" fmla="*/ 318 h 372"/>
                <a:gd name="T8" fmla="*/ 334 w 474"/>
                <a:gd name="T9" fmla="*/ 347 h 372"/>
                <a:gd name="T10" fmla="*/ 353 w 474"/>
                <a:gd name="T11" fmla="*/ 318 h 372"/>
                <a:gd name="T12" fmla="*/ 374 w 474"/>
                <a:gd name="T13" fmla="*/ 318 h 372"/>
                <a:gd name="T14" fmla="*/ 394 w 474"/>
                <a:gd name="T15" fmla="*/ 314 h 372"/>
                <a:gd name="T16" fmla="*/ 415 w 474"/>
                <a:gd name="T17" fmla="*/ 303 h 372"/>
                <a:gd name="T18" fmla="*/ 415 w 474"/>
                <a:gd name="T19" fmla="*/ 287 h 372"/>
                <a:gd name="T20" fmla="*/ 405 w 474"/>
                <a:gd name="T21" fmla="*/ 270 h 372"/>
                <a:gd name="T22" fmla="*/ 397 w 474"/>
                <a:gd name="T23" fmla="*/ 266 h 372"/>
                <a:gd name="T24" fmla="*/ 403 w 474"/>
                <a:gd name="T25" fmla="*/ 243 h 372"/>
                <a:gd name="T26" fmla="*/ 449 w 474"/>
                <a:gd name="T27" fmla="*/ 243 h 372"/>
                <a:gd name="T28" fmla="*/ 474 w 474"/>
                <a:gd name="T29" fmla="*/ 178 h 372"/>
                <a:gd name="T30" fmla="*/ 405 w 474"/>
                <a:gd name="T31" fmla="*/ 157 h 372"/>
                <a:gd name="T32" fmla="*/ 399 w 474"/>
                <a:gd name="T33" fmla="*/ 161 h 372"/>
                <a:gd name="T34" fmla="*/ 399 w 474"/>
                <a:gd name="T35" fmla="*/ 167 h 372"/>
                <a:gd name="T36" fmla="*/ 390 w 474"/>
                <a:gd name="T37" fmla="*/ 174 h 372"/>
                <a:gd name="T38" fmla="*/ 384 w 474"/>
                <a:gd name="T39" fmla="*/ 180 h 372"/>
                <a:gd name="T40" fmla="*/ 346 w 474"/>
                <a:gd name="T41" fmla="*/ 140 h 372"/>
                <a:gd name="T42" fmla="*/ 294 w 474"/>
                <a:gd name="T43" fmla="*/ 119 h 372"/>
                <a:gd name="T44" fmla="*/ 163 w 474"/>
                <a:gd name="T45" fmla="*/ 65 h 372"/>
                <a:gd name="T46" fmla="*/ 181 w 474"/>
                <a:gd name="T47" fmla="*/ 19 h 372"/>
                <a:gd name="T48" fmla="*/ 144 w 474"/>
                <a:gd name="T49" fmla="*/ 0 h 372"/>
                <a:gd name="T50" fmla="*/ 127 w 474"/>
                <a:gd name="T51" fmla="*/ 48 h 372"/>
                <a:gd name="T52" fmla="*/ 87 w 474"/>
                <a:gd name="T53" fmla="*/ 51 h 372"/>
                <a:gd name="T54" fmla="*/ 79 w 474"/>
                <a:gd name="T55" fmla="*/ 99 h 372"/>
                <a:gd name="T56" fmla="*/ 88 w 474"/>
                <a:gd name="T57" fmla="*/ 197 h 372"/>
                <a:gd name="T58" fmla="*/ 60 w 474"/>
                <a:gd name="T59" fmla="*/ 236 h 372"/>
                <a:gd name="T60" fmla="*/ 0 w 474"/>
                <a:gd name="T61" fmla="*/ 238 h 372"/>
                <a:gd name="T62" fmla="*/ 56 w 474"/>
                <a:gd name="T63" fmla="*/ 372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4" h="372">
                  <a:moveTo>
                    <a:pt x="56" y="372"/>
                  </a:moveTo>
                  <a:lnTo>
                    <a:pt x="131" y="328"/>
                  </a:lnTo>
                  <a:lnTo>
                    <a:pt x="273" y="364"/>
                  </a:lnTo>
                  <a:lnTo>
                    <a:pt x="300" y="318"/>
                  </a:lnTo>
                  <a:lnTo>
                    <a:pt x="334" y="347"/>
                  </a:lnTo>
                  <a:lnTo>
                    <a:pt x="353" y="318"/>
                  </a:lnTo>
                  <a:lnTo>
                    <a:pt x="374" y="318"/>
                  </a:lnTo>
                  <a:lnTo>
                    <a:pt x="394" y="314"/>
                  </a:lnTo>
                  <a:lnTo>
                    <a:pt x="415" y="303"/>
                  </a:lnTo>
                  <a:lnTo>
                    <a:pt x="415" y="287"/>
                  </a:lnTo>
                  <a:lnTo>
                    <a:pt x="405" y="270"/>
                  </a:lnTo>
                  <a:lnTo>
                    <a:pt x="397" y="266"/>
                  </a:lnTo>
                  <a:lnTo>
                    <a:pt x="403" y="243"/>
                  </a:lnTo>
                  <a:lnTo>
                    <a:pt x="449" y="243"/>
                  </a:lnTo>
                  <a:lnTo>
                    <a:pt x="474" y="178"/>
                  </a:lnTo>
                  <a:lnTo>
                    <a:pt x="405" y="157"/>
                  </a:lnTo>
                  <a:lnTo>
                    <a:pt x="399" y="161"/>
                  </a:lnTo>
                  <a:lnTo>
                    <a:pt x="399" y="167"/>
                  </a:lnTo>
                  <a:lnTo>
                    <a:pt x="390" y="174"/>
                  </a:lnTo>
                  <a:lnTo>
                    <a:pt x="384" y="180"/>
                  </a:lnTo>
                  <a:lnTo>
                    <a:pt x="346" y="140"/>
                  </a:lnTo>
                  <a:lnTo>
                    <a:pt x="294" y="119"/>
                  </a:lnTo>
                  <a:lnTo>
                    <a:pt x="163" y="65"/>
                  </a:lnTo>
                  <a:lnTo>
                    <a:pt x="181" y="19"/>
                  </a:lnTo>
                  <a:lnTo>
                    <a:pt x="144" y="0"/>
                  </a:lnTo>
                  <a:lnTo>
                    <a:pt x="127" y="48"/>
                  </a:lnTo>
                  <a:lnTo>
                    <a:pt x="87" y="51"/>
                  </a:lnTo>
                  <a:lnTo>
                    <a:pt x="79" y="99"/>
                  </a:lnTo>
                  <a:lnTo>
                    <a:pt x="88" y="197"/>
                  </a:lnTo>
                  <a:lnTo>
                    <a:pt x="60" y="236"/>
                  </a:lnTo>
                  <a:lnTo>
                    <a:pt x="0" y="238"/>
                  </a:lnTo>
                  <a:lnTo>
                    <a:pt x="56" y="372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1" name="Freeform 345"/>
            <p:cNvSpPr>
              <a:spLocks/>
            </p:cNvSpPr>
            <p:nvPr/>
          </p:nvSpPr>
          <p:spPr bwMode="auto">
            <a:xfrm>
              <a:off x="3368675" y="4156075"/>
              <a:ext cx="704850" cy="654050"/>
            </a:xfrm>
            <a:custGeom>
              <a:avLst/>
              <a:gdLst>
                <a:gd name="T0" fmla="*/ 0 w 391"/>
                <a:gd name="T1" fmla="*/ 217 h 442"/>
                <a:gd name="T2" fmla="*/ 55 w 391"/>
                <a:gd name="T3" fmla="*/ 102 h 442"/>
                <a:gd name="T4" fmla="*/ 224 w 391"/>
                <a:gd name="T5" fmla="*/ 110 h 442"/>
                <a:gd name="T6" fmla="*/ 291 w 391"/>
                <a:gd name="T7" fmla="*/ 81 h 442"/>
                <a:gd name="T8" fmla="*/ 347 w 391"/>
                <a:gd name="T9" fmla="*/ 0 h 442"/>
                <a:gd name="T10" fmla="*/ 374 w 391"/>
                <a:gd name="T11" fmla="*/ 6 h 442"/>
                <a:gd name="T12" fmla="*/ 382 w 391"/>
                <a:gd name="T13" fmla="*/ 83 h 442"/>
                <a:gd name="T14" fmla="*/ 391 w 391"/>
                <a:gd name="T15" fmla="*/ 167 h 442"/>
                <a:gd name="T16" fmla="*/ 289 w 391"/>
                <a:gd name="T17" fmla="*/ 221 h 442"/>
                <a:gd name="T18" fmla="*/ 284 w 391"/>
                <a:gd name="T19" fmla="*/ 223 h 442"/>
                <a:gd name="T20" fmla="*/ 276 w 391"/>
                <a:gd name="T21" fmla="*/ 223 h 442"/>
                <a:gd name="T22" fmla="*/ 272 w 391"/>
                <a:gd name="T23" fmla="*/ 223 h 442"/>
                <a:gd name="T24" fmla="*/ 257 w 391"/>
                <a:gd name="T25" fmla="*/ 442 h 442"/>
                <a:gd name="T26" fmla="*/ 126 w 391"/>
                <a:gd name="T27" fmla="*/ 388 h 442"/>
                <a:gd name="T28" fmla="*/ 144 w 391"/>
                <a:gd name="T29" fmla="*/ 342 h 442"/>
                <a:gd name="T30" fmla="*/ 107 w 391"/>
                <a:gd name="T31" fmla="*/ 323 h 442"/>
                <a:gd name="T32" fmla="*/ 117 w 391"/>
                <a:gd name="T33" fmla="*/ 296 h 442"/>
                <a:gd name="T34" fmla="*/ 103 w 391"/>
                <a:gd name="T35" fmla="*/ 230 h 442"/>
                <a:gd name="T36" fmla="*/ 0 w 391"/>
                <a:gd name="T37" fmla="*/ 217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1" h="442">
                  <a:moveTo>
                    <a:pt x="0" y="217"/>
                  </a:moveTo>
                  <a:lnTo>
                    <a:pt x="55" y="102"/>
                  </a:lnTo>
                  <a:lnTo>
                    <a:pt x="224" y="110"/>
                  </a:lnTo>
                  <a:lnTo>
                    <a:pt x="291" y="81"/>
                  </a:lnTo>
                  <a:lnTo>
                    <a:pt x="347" y="0"/>
                  </a:lnTo>
                  <a:lnTo>
                    <a:pt x="374" y="6"/>
                  </a:lnTo>
                  <a:lnTo>
                    <a:pt x="382" y="83"/>
                  </a:lnTo>
                  <a:lnTo>
                    <a:pt x="391" y="167"/>
                  </a:lnTo>
                  <a:lnTo>
                    <a:pt x="289" y="221"/>
                  </a:lnTo>
                  <a:lnTo>
                    <a:pt x="284" y="223"/>
                  </a:lnTo>
                  <a:lnTo>
                    <a:pt x="276" y="223"/>
                  </a:lnTo>
                  <a:lnTo>
                    <a:pt x="272" y="223"/>
                  </a:lnTo>
                  <a:lnTo>
                    <a:pt x="257" y="442"/>
                  </a:lnTo>
                  <a:lnTo>
                    <a:pt x="126" y="388"/>
                  </a:lnTo>
                  <a:lnTo>
                    <a:pt x="144" y="342"/>
                  </a:lnTo>
                  <a:lnTo>
                    <a:pt x="107" y="323"/>
                  </a:lnTo>
                  <a:lnTo>
                    <a:pt x="117" y="296"/>
                  </a:lnTo>
                  <a:lnTo>
                    <a:pt x="103" y="230"/>
                  </a:lnTo>
                  <a:lnTo>
                    <a:pt x="0" y="2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2" name="Freeform 346"/>
            <p:cNvSpPr>
              <a:spLocks/>
            </p:cNvSpPr>
            <p:nvPr/>
          </p:nvSpPr>
          <p:spPr bwMode="auto">
            <a:xfrm>
              <a:off x="3368675" y="4156075"/>
              <a:ext cx="704850" cy="654050"/>
            </a:xfrm>
            <a:custGeom>
              <a:avLst/>
              <a:gdLst>
                <a:gd name="T0" fmla="*/ 0 w 391"/>
                <a:gd name="T1" fmla="*/ 217 h 442"/>
                <a:gd name="T2" fmla="*/ 55 w 391"/>
                <a:gd name="T3" fmla="*/ 102 h 442"/>
                <a:gd name="T4" fmla="*/ 224 w 391"/>
                <a:gd name="T5" fmla="*/ 110 h 442"/>
                <a:gd name="T6" fmla="*/ 291 w 391"/>
                <a:gd name="T7" fmla="*/ 81 h 442"/>
                <a:gd name="T8" fmla="*/ 347 w 391"/>
                <a:gd name="T9" fmla="*/ 0 h 442"/>
                <a:gd name="T10" fmla="*/ 374 w 391"/>
                <a:gd name="T11" fmla="*/ 6 h 442"/>
                <a:gd name="T12" fmla="*/ 382 w 391"/>
                <a:gd name="T13" fmla="*/ 83 h 442"/>
                <a:gd name="T14" fmla="*/ 391 w 391"/>
                <a:gd name="T15" fmla="*/ 167 h 442"/>
                <a:gd name="T16" fmla="*/ 289 w 391"/>
                <a:gd name="T17" fmla="*/ 221 h 442"/>
                <a:gd name="T18" fmla="*/ 284 w 391"/>
                <a:gd name="T19" fmla="*/ 223 h 442"/>
                <a:gd name="T20" fmla="*/ 276 w 391"/>
                <a:gd name="T21" fmla="*/ 223 h 442"/>
                <a:gd name="T22" fmla="*/ 272 w 391"/>
                <a:gd name="T23" fmla="*/ 223 h 442"/>
                <a:gd name="T24" fmla="*/ 257 w 391"/>
                <a:gd name="T25" fmla="*/ 442 h 442"/>
                <a:gd name="T26" fmla="*/ 126 w 391"/>
                <a:gd name="T27" fmla="*/ 388 h 442"/>
                <a:gd name="T28" fmla="*/ 144 w 391"/>
                <a:gd name="T29" fmla="*/ 342 h 442"/>
                <a:gd name="T30" fmla="*/ 107 w 391"/>
                <a:gd name="T31" fmla="*/ 323 h 442"/>
                <a:gd name="T32" fmla="*/ 117 w 391"/>
                <a:gd name="T33" fmla="*/ 296 h 442"/>
                <a:gd name="T34" fmla="*/ 103 w 391"/>
                <a:gd name="T35" fmla="*/ 230 h 442"/>
                <a:gd name="T36" fmla="*/ 0 w 391"/>
                <a:gd name="T37" fmla="*/ 217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1" h="442">
                  <a:moveTo>
                    <a:pt x="0" y="217"/>
                  </a:moveTo>
                  <a:lnTo>
                    <a:pt x="55" y="102"/>
                  </a:lnTo>
                  <a:lnTo>
                    <a:pt x="224" y="110"/>
                  </a:lnTo>
                  <a:lnTo>
                    <a:pt x="291" y="81"/>
                  </a:lnTo>
                  <a:lnTo>
                    <a:pt x="347" y="0"/>
                  </a:lnTo>
                  <a:lnTo>
                    <a:pt x="374" y="6"/>
                  </a:lnTo>
                  <a:lnTo>
                    <a:pt x="382" y="83"/>
                  </a:lnTo>
                  <a:lnTo>
                    <a:pt x="391" y="167"/>
                  </a:lnTo>
                  <a:lnTo>
                    <a:pt x="289" y="221"/>
                  </a:lnTo>
                  <a:lnTo>
                    <a:pt x="284" y="223"/>
                  </a:lnTo>
                  <a:lnTo>
                    <a:pt x="276" y="223"/>
                  </a:lnTo>
                  <a:lnTo>
                    <a:pt x="272" y="223"/>
                  </a:lnTo>
                  <a:lnTo>
                    <a:pt x="257" y="442"/>
                  </a:lnTo>
                  <a:lnTo>
                    <a:pt x="126" y="388"/>
                  </a:lnTo>
                  <a:lnTo>
                    <a:pt x="144" y="342"/>
                  </a:lnTo>
                  <a:lnTo>
                    <a:pt x="107" y="323"/>
                  </a:lnTo>
                  <a:lnTo>
                    <a:pt x="117" y="296"/>
                  </a:lnTo>
                  <a:lnTo>
                    <a:pt x="103" y="230"/>
                  </a:lnTo>
                  <a:lnTo>
                    <a:pt x="0" y="21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3" name="Freeform 347"/>
            <p:cNvSpPr>
              <a:spLocks/>
            </p:cNvSpPr>
            <p:nvPr/>
          </p:nvSpPr>
          <p:spPr bwMode="auto">
            <a:xfrm>
              <a:off x="3833813" y="4395788"/>
              <a:ext cx="557212" cy="503237"/>
            </a:xfrm>
            <a:custGeom>
              <a:avLst/>
              <a:gdLst>
                <a:gd name="T0" fmla="*/ 0 w 309"/>
                <a:gd name="T1" fmla="*/ 281 h 342"/>
                <a:gd name="T2" fmla="*/ 15 w 309"/>
                <a:gd name="T3" fmla="*/ 62 h 342"/>
                <a:gd name="T4" fmla="*/ 19 w 309"/>
                <a:gd name="T5" fmla="*/ 62 h 342"/>
                <a:gd name="T6" fmla="*/ 27 w 309"/>
                <a:gd name="T7" fmla="*/ 62 h 342"/>
                <a:gd name="T8" fmla="*/ 32 w 309"/>
                <a:gd name="T9" fmla="*/ 60 h 342"/>
                <a:gd name="T10" fmla="*/ 136 w 309"/>
                <a:gd name="T11" fmla="*/ 6 h 342"/>
                <a:gd name="T12" fmla="*/ 282 w 309"/>
                <a:gd name="T13" fmla="*/ 0 h 342"/>
                <a:gd name="T14" fmla="*/ 270 w 309"/>
                <a:gd name="T15" fmla="*/ 152 h 342"/>
                <a:gd name="T16" fmla="*/ 309 w 309"/>
                <a:gd name="T17" fmla="*/ 267 h 342"/>
                <a:gd name="T18" fmla="*/ 272 w 309"/>
                <a:gd name="T19" fmla="*/ 263 h 342"/>
                <a:gd name="T20" fmla="*/ 282 w 309"/>
                <a:gd name="T21" fmla="*/ 284 h 342"/>
                <a:gd name="T22" fmla="*/ 180 w 309"/>
                <a:gd name="T23" fmla="*/ 340 h 342"/>
                <a:gd name="T24" fmla="*/ 111 w 309"/>
                <a:gd name="T25" fmla="*/ 319 h 342"/>
                <a:gd name="T26" fmla="*/ 105 w 309"/>
                <a:gd name="T27" fmla="*/ 323 h 342"/>
                <a:gd name="T28" fmla="*/ 105 w 309"/>
                <a:gd name="T29" fmla="*/ 329 h 342"/>
                <a:gd name="T30" fmla="*/ 96 w 309"/>
                <a:gd name="T31" fmla="*/ 336 h 342"/>
                <a:gd name="T32" fmla="*/ 90 w 309"/>
                <a:gd name="T33" fmla="*/ 342 h 342"/>
                <a:gd name="T34" fmla="*/ 52 w 309"/>
                <a:gd name="T35" fmla="*/ 302 h 342"/>
                <a:gd name="T36" fmla="*/ 0 w 309"/>
                <a:gd name="T37" fmla="*/ 281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9" h="342">
                  <a:moveTo>
                    <a:pt x="0" y="281"/>
                  </a:moveTo>
                  <a:lnTo>
                    <a:pt x="15" y="62"/>
                  </a:lnTo>
                  <a:lnTo>
                    <a:pt x="19" y="62"/>
                  </a:lnTo>
                  <a:lnTo>
                    <a:pt x="27" y="62"/>
                  </a:lnTo>
                  <a:lnTo>
                    <a:pt x="32" y="60"/>
                  </a:lnTo>
                  <a:lnTo>
                    <a:pt x="136" y="6"/>
                  </a:lnTo>
                  <a:lnTo>
                    <a:pt x="282" y="0"/>
                  </a:lnTo>
                  <a:lnTo>
                    <a:pt x="270" y="152"/>
                  </a:lnTo>
                  <a:lnTo>
                    <a:pt x="309" y="267"/>
                  </a:lnTo>
                  <a:lnTo>
                    <a:pt x="272" y="263"/>
                  </a:lnTo>
                  <a:lnTo>
                    <a:pt x="282" y="284"/>
                  </a:lnTo>
                  <a:lnTo>
                    <a:pt x="180" y="340"/>
                  </a:lnTo>
                  <a:lnTo>
                    <a:pt x="111" y="319"/>
                  </a:lnTo>
                  <a:lnTo>
                    <a:pt x="105" y="323"/>
                  </a:lnTo>
                  <a:lnTo>
                    <a:pt x="105" y="329"/>
                  </a:lnTo>
                  <a:lnTo>
                    <a:pt x="96" y="336"/>
                  </a:lnTo>
                  <a:lnTo>
                    <a:pt x="90" y="342"/>
                  </a:lnTo>
                  <a:lnTo>
                    <a:pt x="52" y="302"/>
                  </a:lnTo>
                  <a:lnTo>
                    <a:pt x="0" y="28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4" name="Freeform 348"/>
            <p:cNvSpPr>
              <a:spLocks/>
            </p:cNvSpPr>
            <p:nvPr/>
          </p:nvSpPr>
          <p:spPr bwMode="auto">
            <a:xfrm>
              <a:off x="4111625" y="4992688"/>
              <a:ext cx="161925" cy="58737"/>
            </a:xfrm>
            <a:custGeom>
              <a:avLst/>
              <a:gdLst>
                <a:gd name="T0" fmla="*/ 0 w 87"/>
                <a:gd name="T1" fmla="*/ 0 h 41"/>
                <a:gd name="T2" fmla="*/ 48 w 87"/>
                <a:gd name="T3" fmla="*/ 39 h 41"/>
                <a:gd name="T4" fmla="*/ 87 w 87"/>
                <a:gd name="T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41">
                  <a:moveTo>
                    <a:pt x="0" y="0"/>
                  </a:moveTo>
                  <a:lnTo>
                    <a:pt x="48" y="39"/>
                  </a:lnTo>
                  <a:lnTo>
                    <a:pt x="87" y="4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5" name="Line 349"/>
            <p:cNvSpPr>
              <a:spLocks noChangeShapeType="1"/>
            </p:cNvSpPr>
            <p:nvPr/>
          </p:nvSpPr>
          <p:spPr bwMode="auto">
            <a:xfrm flipV="1">
              <a:off x="4111625" y="4899025"/>
              <a:ext cx="47625" cy="936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6" name="Line 350"/>
            <p:cNvSpPr>
              <a:spLocks noChangeShapeType="1"/>
            </p:cNvSpPr>
            <p:nvPr/>
          </p:nvSpPr>
          <p:spPr bwMode="auto">
            <a:xfrm>
              <a:off x="4391025" y="4791075"/>
              <a:ext cx="2206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7" name="Freeform 351"/>
            <p:cNvSpPr>
              <a:spLocks/>
            </p:cNvSpPr>
            <p:nvPr/>
          </p:nvSpPr>
          <p:spPr bwMode="auto">
            <a:xfrm>
              <a:off x="4492625" y="4805363"/>
              <a:ext cx="666750" cy="331787"/>
            </a:xfrm>
            <a:custGeom>
              <a:avLst/>
              <a:gdLst>
                <a:gd name="T0" fmla="*/ 66 w 369"/>
                <a:gd name="T1" fmla="*/ 0 h 228"/>
                <a:gd name="T2" fmla="*/ 66 w 369"/>
                <a:gd name="T3" fmla="*/ 84 h 228"/>
                <a:gd name="T4" fmla="*/ 85 w 369"/>
                <a:gd name="T5" fmla="*/ 90 h 228"/>
                <a:gd name="T6" fmla="*/ 100 w 369"/>
                <a:gd name="T7" fmla="*/ 61 h 228"/>
                <a:gd name="T8" fmla="*/ 225 w 369"/>
                <a:gd name="T9" fmla="*/ 61 h 228"/>
                <a:gd name="T10" fmla="*/ 235 w 369"/>
                <a:gd name="T11" fmla="*/ 61 h 228"/>
                <a:gd name="T12" fmla="*/ 369 w 369"/>
                <a:gd name="T13" fmla="*/ 123 h 228"/>
                <a:gd name="T14" fmla="*/ 319 w 369"/>
                <a:gd name="T15" fmla="*/ 174 h 228"/>
                <a:gd name="T16" fmla="*/ 309 w 369"/>
                <a:gd name="T17" fmla="*/ 228 h 228"/>
                <a:gd name="T18" fmla="*/ 279 w 369"/>
                <a:gd name="T19" fmla="*/ 171 h 228"/>
                <a:gd name="T20" fmla="*/ 202 w 369"/>
                <a:gd name="T21" fmla="*/ 180 h 228"/>
                <a:gd name="T22" fmla="*/ 137 w 369"/>
                <a:gd name="T23" fmla="*/ 117 h 228"/>
                <a:gd name="T24" fmla="*/ 96 w 369"/>
                <a:gd name="T25" fmla="*/ 100 h 228"/>
                <a:gd name="T26" fmla="*/ 71 w 369"/>
                <a:gd name="T27" fmla="*/ 98 h 228"/>
                <a:gd name="T28" fmla="*/ 62 w 369"/>
                <a:gd name="T29" fmla="*/ 117 h 228"/>
                <a:gd name="T30" fmla="*/ 0 w 369"/>
                <a:gd name="T31" fmla="*/ 107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9" h="228">
                  <a:moveTo>
                    <a:pt x="66" y="0"/>
                  </a:moveTo>
                  <a:lnTo>
                    <a:pt x="66" y="84"/>
                  </a:lnTo>
                  <a:lnTo>
                    <a:pt x="85" y="90"/>
                  </a:lnTo>
                  <a:lnTo>
                    <a:pt x="100" y="61"/>
                  </a:lnTo>
                  <a:lnTo>
                    <a:pt x="225" y="61"/>
                  </a:lnTo>
                  <a:lnTo>
                    <a:pt x="235" y="61"/>
                  </a:lnTo>
                  <a:lnTo>
                    <a:pt x="369" y="123"/>
                  </a:lnTo>
                  <a:lnTo>
                    <a:pt x="319" y="174"/>
                  </a:lnTo>
                  <a:lnTo>
                    <a:pt x="309" y="228"/>
                  </a:lnTo>
                  <a:lnTo>
                    <a:pt x="279" y="171"/>
                  </a:lnTo>
                  <a:lnTo>
                    <a:pt x="202" y="180"/>
                  </a:lnTo>
                  <a:lnTo>
                    <a:pt x="137" y="117"/>
                  </a:lnTo>
                  <a:lnTo>
                    <a:pt x="96" y="100"/>
                  </a:lnTo>
                  <a:lnTo>
                    <a:pt x="71" y="98"/>
                  </a:lnTo>
                  <a:lnTo>
                    <a:pt x="62" y="117"/>
                  </a:lnTo>
                  <a:lnTo>
                    <a:pt x="0" y="10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8" name="Freeform 352"/>
            <p:cNvSpPr>
              <a:spLocks/>
            </p:cNvSpPr>
            <p:nvPr/>
          </p:nvSpPr>
          <p:spPr bwMode="auto">
            <a:xfrm>
              <a:off x="4260850" y="4878388"/>
              <a:ext cx="230188" cy="147637"/>
            </a:xfrm>
            <a:custGeom>
              <a:avLst/>
              <a:gdLst>
                <a:gd name="T0" fmla="*/ 124 w 124"/>
                <a:gd name="T1" fmla="*/ 40 h 102"/>
                <a:gd name="T2" fmla="*/ 90 w 124"/>
                <a:gd name="T3" fmla="*/ 0 h 102"/>
                <a:gd name="T4" fmla="*/ 0 w 124"/>
                <a:gd name="T5" fmla="*/ 9 h 102"/>
                <a:gd name="T6" fmla="*/ 2 w 124"/>
                <a:gd name="T7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4" h="102">
                  <a:moveTo>
                    <a:pt x="124" y="40"/>
                  </a:moveTo>
                  <a:lnTo>
                    <a:pt x="90" y="0"/>
                  </a:lnTo>
                  <a:lnTo>
                    <a:pt x="0" y="9"/>
                  </a:lnTo>
                  <a:lnTo>
                    <a:pt x="2" y="102"/>
                  </a:lnTo>
                </a:path>
              </a:pathLst>
            </a:custGeom>
            <a:gradFill rotWithShape="1">
              <a:gsLst>
                <a:gs pos="0">
                  <a:srgbClr val="FF00FF"/>
                </a:gs>
                <a:gs pos="100000">
                  <a:schemeClr val="bg1"/>
                </a:gs>
              </a:gsLst>
              <a:lin ang="2700000" scaled="1"/>
            </a:gradFill>
            <a:ln w="0">
              <a:solidFill>
                <a:srgbClr val="FFFF6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9" name="Freeform 353"/>
            <p:cNvSpPr>
              <a:spLocks/>
            </p:cNvSpPr>
            <p:nvPr/>
          </p:nvSpPr>
          <p:spPr bwMode="auto">
            <a:xfrm>
              <a:off x="4108450" y="4784725"/>
              <a:ext cx="1047750" cy="352425"/>
            </a:xfrm>
            <a:custGeom>
              <a:avLst/>
              <a:gdLst>
                <a:gd name="T0" fmla="*/ 209 w 578"/>
                <a:gd name="T1" fmla="*/ 121 h 242"/>
                <a:gd name="T2" fmla="*/ 271 w 578"/>
                <a:gd name="T3" fmla="*/ 131 h 242"/>
                <a:gd name="T4" fmla="*/ 280 w 578"/>
                <a:gd name="T5" fmla="*/ 112 h 242"/>
                <a:gd name="T6" fmla="*/ 305 w 578"/>
                <a:gd name="T7" fmla="*/ 114 h 242"/>
                <a:gd name="T8" fmla="*/ 346 w 578"/>
                <a:gd name="T9" fmla="*/ 131 h 242"/>
                <a:gd name="T10" fmla="*/ 411 w 578"/>
                <a:gd name="T11" fmla="*/ 194 h 242"/>
                <a:gd name="T12" fmla="*/ 488 w 578"/>
                <a:gd name="T13" fmla="*/ 185 h 242"/>
                <a:gd name="T14" fmla="*/ 518 w 578"/>
                <a:gd name="T15" fmla="*/ 242 h 242"/>
                <a:gd name="T16" fmla="*/ 528 w 578"/>
                <a:gd name="T17" fmla="*/ 188 h 242"/>
                <a:gd name="T18" fmla="*/ 578 w 578"/>
                <a:gd name="T19" fmla="*/ 137 h 242"/>
                <a:gd name="T20" fmla="*/ 444 w 578"/>
                <a:gd name="T21" fmla="*/ 75 h 242"/>
                <a:gd name="T22" fmla="*/ 434 w 578"/>
                <a:gd name="T23" fmla="*/ 75 h 242"/>
                <a:gd name="T24" fmla="*/ 309 w 578"/>
                <a:gd name="T25" fmla="*/ 75 h 242"/>
                <a:gd name="T26" fmla="*/ 294 w 578"/>
                <a:gd name="T27" fmla="*/ 104 h 242"/>
                <a:gd name="T28" fmla="*/ 275 w 578"/>
                <a:gd name="T29" fmla="*/ 98 h 242"/>
                <a:gd name="T30" fmla="*/ 275 w 578"/>
                <a:gd name="T31" fmla="*/ 14 h 242"/>
                <a:gd name="T32" fmla="*/ 154 w 578"/>
                <a:gd name="T33" fmla="*/ 4 h 242"/>
                <a:gd name="T34" fmla="*/ 117 w 578"/>
                <a:gd name="T35" fmla="*/ 0 h 242"/>
                <a:gd name="T36" fmla="*/ 127 w 578"/>
                <a:gd name="T37" fmla="*/ 21 h 242"/>
                <a:gd name="T38" fmla="*/ 25 w 578"/>
                <a:gd name="T39" fmla="*/ 77 h 242"/>
                <a:gd name="T40" fmla="*/ 0 w 578"/>
                <a:gd name="T41" fmla="*/ 142 h 242"/>
                <a:gd name="T42" fmla="*/ 48 w 578"/>
                <a:gd name="T43" fmla="*/ 181 h 242"/>
                <a:gd name="T44" fmla="*/ 87 w 578"/>
                <a:gd name="T45" fmla="*/ 183 h 242"/>
                <a:gd name="T46" fmla="*/ 85 w 578"/>
                <a:gd name="T47" fmla="*/ 90 h 242"/>
                <a:gd name="T48" fmla="*/ 175 w 578"/>
                <a:gd name="T49" fmla="*/ 81 h 242"/>
                <a:gd name="T50" fmla="*/ 209 w 578"/>
                <a:gd name="T51" fmla="*/ 121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8" h="242">
                  <a:moveTo>
                    <a:pt x="209" y="121"/>
                  </a:moveTo>
                  <a:lnTo>
                    <a:pt x="271" y="131"/>
                  </a:lnTo>
                  <a:lnTo>
                    <a:pt x="280" y="112"/>
                  </a:lnTo>
                  <a:lnTo>
                    <a:pt x="305" y="114"/>
                  </a:lnTo>
                  <a:lnTo>
                    <a:pt x="346" y="131"/>
                  </a:lnTo>
                  <a:lnTo>
                    <a:pt x="411" y="194"/>
                  </a:lnTo>
                  <a:lnTo>
                    <a:pt x="488" y="185"/>
                  </a:lnTo>
                  <a:lnTo>
                    <a:pt x="518" y="242"/>
                  </a:lnTo>
                  <a:lnTo>
                    <a:pt x="528" y="188"/>
                  </a:lnTo>
                  <a:lnTo>
                    <a:pt x="578" y="137"/>
                  </a:lnTo>
                  <a:lnTo>
                    <a:pt x="444" y="75"/>
                  </a:lnTo>
                  <a:lnTo>
                    <a:pt x="434" y="75"/>
                  </a:lnTo>
                  <a:lnTo>
                    <a:pt x="309" y="75"/>
                  </a:lnTo>
                  <a:lnTo>
                    <a:pt x="294" y="104"/>
                  </a:lnTo>
                  <a:lnTo>
                    <a:pt x="275" y="98"/>
                  </a:lnTo>
                  <a:lnTo>
                    <a:pt x="275" y="14"/>
                  </a:lnTo>
                  <a:lnTo>
                    <a:pt x="154" y="4"/>
                  </a:lnTo>
                  <a:lnTo>
                    <a:pt x="117" y="0"/>
                  </a:lnTo>
                  <a:lnTo>
                    <a:pt x="127" y="21"/>
                  </a:lnTo>
                  <a:lnTo>
                    <a:pt x="25" y="77"/>
                  </a:lnTo>
                  <a:lnTo>
                    <a:pt x="0" y="142"/>
                  </a:lnTo>
                  <a:lnTo>
                    <a:pt x="48" y="181"/>
                  </a:lnTo>
                  <a:lnTo>
                    <a:pt x="87" y="183"/>
                  </a:lnTo>
                  <a:lnTo>
                    <a:pt x="85" y="90"/>
                  </a:lnTo>
                  <a:lnTo>
                    <a:pt x="175" y="81"/>
                  </a:lnTo>
                  <a:lnTo>
                    <a:pt x="209" y="12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0" name="Freeform 354"/>
            <p:cNvSpPr>
              <a:spLocks/>
            </p:cNvSpPr>
            <p:nvPr/>
          </p:nvSpPr>
          <p:spPr bwMode="auto">
            <a:xfrm>
              <a:off x="4321175" y="4010025"/>
              <a:ext cx="827088" cy="795338"/>
            </a:xfrm>
            <a:custGeom>
              <a:avLst/>
              <a:gdLst>
                <a:gd name="T0" fmla="*/ 417 w 455"/>
                <a:gd name="T1" fmla="*/ 0 h 540"/>
                <a:gd name="T2" fmla="*/ 323 w 455"/>
                <a:gd name="T3" fmla="*/ 43 h 540"/>
                <a:gd name="T4" fmla="*/ 321 w 455"/>
                <a:gd name="T5" fmla="*/ 102 h 540"/>
                <a:gd name="T6" fmla="*/ 242 w 455"/>
                <a:gd name="T7" fmla="*/ 160 h 540"/>
                <a:gd name="T8" fmla="*/ 210 w 455"/>
                <a:gd name="T9" fmla="*/ 204 h 540"/>
                <a:gd name="T10" fmla="*/ 127 w 455"/>
                <a:gd name="T11" fmla="*/ 146 h 540"/>
                <a:gd name="T12" fmla="*/ 22 w 455"/>
                <a:gd name="T13" fmla="*/ 187 h 540"/>
                <a:gd name="T14" fmla="*/ 12 w 455"/>
                <a:gd name="T15" fmla="*/ 263 h 540"/>
                <a:gd name="T16" fmla="*/ 0 w 455"/>
                <a:gd name="T17" fmla="*/ 415 h 540"/>
                <a:gd name="T18" fmla="*/ 39 w 455"/>
                <a:gd name="T19" fmla="*/ 530 h 540"/>
                <a:gd name="T20" fmla="*/ 160 w 455"/>
                <a:gd name="T21" fmla="*/ 540 h 540"/>
                <a:gd name="T22" fmla="*/ 277 w 455"/>
                <a:gd name="T23" fmla="*/ 306 h 540"/>
                <a:gd name="T24" fmla="*/ 338 w 455"/>
                <a:gd name="T25" fmla="*/ 284 h 540"/>
                <a:gd name="T26" fmla="*/ 361 w 455"/>
                <a:gd name="T27" fmla="*/ 250 h 540"/>
                <a:gd name="T28" fmla="*/ 427 w 455"/>
                <a:gd name="T29" fmla="*/ 231 h 540"/>
                <a:gd name="T30" fmla="*/ 455 w 455"/>
                <a:gd name="T31" fmla="*/ 223 h 540"/>
                <a:gd name="T32" fmla="*/ 451 w 455"/>
                <a:gd name="T33" fmla="*/ 89 h 540"/>
                <a:gd name="T34" fmla="*/ 417 w 455"/>
                <a:gd name="T35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5" h="540">
                  <a:moveTo>
                    <a:pt x="417" y="0"/>
                  </a:moveTo>
                  <a:lnTo>
                    <a:pt x="323" y="43"/>
                  </a:lnTo>
                  <a:lnTo>
                    <a:pt x="321" y="102"/>
                  </a:lnTo>
                  <a:lnTo>
                    <a:pt x="242" y="160"/>
                  </a:lnTo>
                  <a:lnTo>
                    <a:pt x="210" y="204"/>
                  </a:lnTo>
                  <a:lnTo>
                    <a:pt x="127" y="146"/>
                  </a:lnTo>
                  <a:lnTo>
                    <a:pt x="22" y="187"/>
                  </a:lnTo>
                  <a:lnTo>
                    <a:pt x="12" y="263"/>
                  </a:lnTo>
                  <a:lnTo>
                    <a:pt x="0" y="415"/>
                  </a:lnTo>
                  <a:lnTo>
                    <a:pt x="39" y="530"/>
                  </a:lnTo>
                  <a:lnTo>
                    <a:pt x="160" y="540"/>
                  </a:lnTo>
                  <a:lnTo>
                    <a:pt x="277" y="306"/>
                  </a:lnTo>
                  <a:lnTo>
                    <a:pt x="338" y="284"/>
                  </a:lnTo>
                  <a:lnTo>
                    <a:pt x="361" y="250"/>
                  </a:lnTo>
                  <a:lnTo>
                    <a:pt x="427" y="231"/>
                  </a:lnTo>
                  <a:lnTo>
                    <a:pt x="455" y="223"/>
                  </a:lnTo>
                  <a:lnTo>
                    <a:pt x="451" y="89"/>
                  </a:lnTo>
                  <a:lnTo>
                    <a:pt x="417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1" name="Freeform 355"/>
            <p:cNvSpPr>
              <a:spLocks/>
            </p:cNvSpPr>
            <p:nvPr/>
          </p:nvSpPr>
          <p:spPr bwMode="auto">
            <a:xfrm>
              <a:off x="3959225" y="3916363"/>
              <a:ext cx="1111250" cy="490537"/>
            </a:xfrm>
            <a:custGeom>
              <a:avLst/>
              <a:gdLst>
                <a:gd name="T0" fmla="*/ 67 w 618"/>
                <a:gd name="T1" fmla="*/ 330 h 330"/>
                <a:gd name="T2" fmla="*/ 56 w 618"/>
                <a:gd name="T3" fmla="*/ 246 h 330"/>
                <a:gd name="T4" fmla="*/ 73 w 618"/>
                <a:gd name="T5" fmla="*/ 263 h 330"/>
                <a:gd name="T6" fmla="*/ 130 w 618"/>
                <a:gd name="T7" fmla="*/ 234 h 330"/>
                <a:gd name="T8" fmla="*/ 73 w 618"/>
                <a:gd name="T9" fmla="*/ 111 h 330"/>
                <a:gd name="T10" fmla="*/ 0 w 618"/>
                <a:gd name="T11" fmla="*/ 48 h 330"/>
                <a:gd name="T12" fmla="*/ 8 w 618"/>
                <a:gd name="T13" fmla="*/ 21 h 330"/>
                <a:gd name="T14" fmla="*/ 84 w 618"/>
                <a:gd name="T15" fmla="*/ 25 h 330"/>
                <a:gd name="T16" fmla="*/ 161 w 618"/>
                <a:gd name="T17" fmla="*/ 84 h 330"/>
                <a:gd name="T18" fmla="*/ 292 w 618"/>
                <a:gd name="T19" fmla="*/ 13 h 330"/>
                <a:gd name="T20" fmla="*/ 295 w 618"/>
                <a:gd name="T21" fmla="*/ 17 h 330"/>
                <a:gd name="T22" fmla="*/ 286 w 618"/>
                <a:gd name="T23" fmla="*/ 38 h 330"/>
                <a:gd name="T24" fmla="*/ 286 w 618"/>
                <a:gd name="T25" fmla="*/ 50 h 330"/>
                <a:gd name="T26" fmla="*/ 297 w 618"/>
                <a:gd name="T27" fmla="*/ 58 h 330"/>
                <a:gd name="T28" fmla="*/ 309 w 618"/>
                <a:gd name="T29" fmla="*/ 63 h 330"/>
                <a:gd name="T30" fmla="*/ 320 w 618"/>
                <a:gd name="T31" fmla="*/ 61 h 330"/>
                <a:gd name="T32" fmla="*/ 334 w 618"/>
                <a:gd name="T33" fmla="*/ 54 h 330"/>
                <a:gd name="T34" fmla="*/ 343 w 618"/>
                <a:gd name="T35" fmla="*/ 58 h 330"/>
                <a:gd name="T36" fmla="*/ 347 w 618"/>
                <a:gd name="T37" fmla="*/ 63 h 330"/>
                <a:gd name="T38" fmla="*/ 355 w 618"/>
                <a:gd name="T39" fmla="*/ 63 h 330"/>
                <a:gd name="T40" fmla="*/ 361 w 618"/>
                <a:gd name="T41" fmla="*/ 58 h 330"/>
                <a:gd name="T42" fmla="*/ 366 w 618"/>
                <a:gd name="T43" fmla="*/ 58 h 330"/>
                <a:gd name="T44" fmla="*/ 372 w 618"/>
                <a:gd name="T45" fmla="*/ 56 h 330"/>
                <a:gd name="T46" fmla="*/ 480 w 618"/>
                <a:gd name="T47" fmla="*/ 37 h 330"/>
                <a:gd name="T48" fmla="*/ 503 w 618"/>
                <a:gd name="T49" fmla="*/ 56 h 330"/>
                <a:gd name="T50" fmla="*/ 595 w 618"/>
                <a:gd name="T51" fmla="*/ 0 h 330"/>
                <a:gd name="T52" fmla="*/ 618 w 618"/>
                <a:gd name="T53" fmla="*/ 61 h 330"/>
                <a:gd name="T54" fmla="*/ 524 w 618"/>
                <a:gd name="T55" fmla="*/ 104 h 330"/>
                <a:gd name="T56" fmla="*/ 522 w 618"/>
                <a:gd name="T57" fmla="*/ 163 h 330"/>
                <a:gd name="T58" fmla="*/ 443 w 618"/>
                <a:gd name="T59" fmla="*/ 221 h 330"/>
                <a:gd name="T60" fmla="*/ 411 w 618"/>
                <a:gd name="T61" fmla="*/ 265 h 330"/>
                <a:gd name="T62" fmla="*/ 328 w 618"/>
                <a:gd name="T63" fmla="*/ 207 h 330"/>
                <a:gd name="T64" fmla="*/ 223 w 618"/>
                <a:gd name="T65" fmla="*/ 248 h 330"/>
                <a:gd name="T66" fmla="*/ 213 w 618"/>
                <a:gd name="T67" fmla="*/ 324 h 330"/>
                <a:gd name="T68" fmla="*/ 67 w 618"/>
                <a:gd name="T69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18" h="330">
                  <a:moveTo>
                    <a:pt x="67" y="330"/>
                  </a:moveTo>
                  <a:lnTo>
                    <a:pt x="56" y="246"/>
                  </a:lnTo>
                  <a:lnTo>
                    <a:pt x="73" y="263"/>
                  </a:lnTo>
                  <a:lnTo>
                    <a:pt x="130" y="234"/>
                  </a:lnTo>
                  <a:lnTo>
                    <a:pt x="73" y="111"/>
                  </a:lnTo>
                  <a:lnTo>
                    <a:pt x="0" y="48"/>
                  </a:lnTo>
                  <a:lnTo>
                    <a:pt x="8" y="21"/>
                  </a:lnTo>
                  <a:lnTo>
                    <a:pt x="84" y="25"/>
                  </a:lnTo>
                  <a:lnTo>
                    <a:pt x="161" y="84"/>
                  </a:lnTo>
                  <a:lnTo>
                    <a:pt x="292" y="13"/>
                  </a:lnTo>
                  <a:lnTo>
                    <a:pt x="295" y="17"/>
                  </a:lnTo>
                  <a:lnTo>
                    <a:pt x="286" y="38"/>
                  </a:lnTo>
                  <a:lnTo>
                    <a:pt x="286" y="50"/>
                  </a:lnTo>
                  <a:lnTo>
                    <a:pt x="297" y="58"/>
                  </a:lnTo>
                  <a:lnTo>
                    <a:pt x="309" y="63"/>
                  </a:lnTo>
                  <a:lnTo>
                    <a:pt x="320" y="61"/>
                  </a:lnTo>
                  <a:lnTo>
                    <a:pt x="334" y="54"/>
                  </a:lnTo>
                  <a:lnTo>
                    <a:pt x="343" y="58"/>
                  </a:lnTo>
                  <a:lnTo>
                    <a:pt x="347" y="63"/>
                  </a:lnTo>
                  <a:lnTo>
                    <a:pt x="355" y="63"/>
                  </a:lnTo>
                  <a:lnTo>
                    <a:pt x="361" y="58"/>
                  </a:lnTo>
                  <a:lnTo>
                    <a:pt x="366" y="58"/>
                  </a:lnTo>
                  <a:lnTo>
                    <a:pt x="372" y="56"/>
                  </a:lnTo>
                  <a:lnTo>
                    <a:pt x="480" y="37"/>
                  </a:lnTo>
                  <a:lnTo>
                    <a:pt x="503" y="56"/>
                  </a:lnTo>
                  <a:lnTo>
                    <a:pt x="595" y="0"/>
                  </a:lnTo>
                  <a:lnTo>
                    <a:pt x="618" y="61"/>
                  </a:lnTo>
                  <a:lnTo>
                    <a:pt x="524" y="104"/>
                  </a:lnTo>
                  <a:lnTo>
                    <a:pt x="522" y="163"/>
                  </a:lnTo>
                  <a:lnTo>
                    <a:pt x="443" y="221"/>
                  </a:lnTo>
                  <a:lnTo>
                    <a:pt x="411" y="265"/>
                  </a:lnTo>
                  <a:lnTo>
                    <a:pt x="328" y="207"/>
                  </a:lnTo>
                  <a:lnTo>
                    <a:pt x="223" y="248"/>
                  </a:lnTo>
                  <a:lnTo>
                    <a:pt x="213" y="324"/>
                  </a:lnTo>
                  <a:lnTo>
                    <a:pt x="67" y="330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2" name="Freeform 356"/>
            <p:cNvSpPr>
              <a:spLocks/>
            </p:cNvSpPr>
            <p:nvPr/>
          </p:nvSpPr>
          <p:spPr bwMode="auto">
            <a:xfrm>
              <a:off x="3959225" y="3916363"/>
              <a:ext cx="1111250" cy="490537"/>
            </a:xfrm>
            <a:custGeom>
              <a:avLst/>
              <a:gdLst>
                <a:gd name="T0" fmla="*/ 67 w 618"/>
                <a:gd name="T1" fmla="*/ 330 h 330"/>
                <a:gd name="T2" fmla="*/ 56 w 618"/>
                <a:gd name="T3" fmla="*/ 246 h 330"/>
                <a:gd name="T4" fmla="*/ 73 w 618"/>
                <a:gd name="T5" fmla="*/ 263 h 330"/>
                <a:gd name="T6" fmla="*/ 130 w 618"/>
                <a:gd name="T7" fmla="*/ 234 h 330"/>
                <a:gd name="T8" fmla="*/ 73 w 618"/>
                <a:gd name="T9" fmla="*/ 111 h 330"/>
                <a:gd name="T10" fmla="*/ 0 w 618"/>
                <a:gd name="T11" fmla="*/ 48 h 330"/>
                <a:gd name="T12" fmla="*/ 8 w 618"/>
                <a:gd name="T13" fmla="*/ 21 h 330"/>
                <a:gd name="T14" fmla="*/ 84 w 618"/>
                <a:gd name="T15" fmla="*/ 25 h 330"/>
                <a:gd name="T16" fmla="*/ 161 w 618"/>
                <a:gd name="T17" fmla="*/ 84 h 330"/>
                <a:gd name="T18" fmla="*/ 292 w 618"/>
                <a:gd name="T19" fmla="*/ 13 h 330"/>
                <a:gd name="T20" fmla="*/ 295 w 618"/>
                <a:gd name="T21" fmla="*/ 17 h 330"/>
                <a:gd name="T22" fmla="*/ 286 w 618"/>
                <a:gd name="T23" fmla="*/ 38 h 330"/>
                <a:gd name="T24" fmla="*/ 286 w 618"/>
                <a:gd name="T25" fmla="*/ 50 h 330"/>
                <a:gd name="T26" fmla="*/ 297 w 618"/>
                <a:gd name="T27" fmla="*/ 58 h 330"/>
                <a:gd name="T28" fmla="*/ 309 w 618"/>
                <a:gd name="T29" fmla="*/ 63 h 330"/>
                <a:gd name="T30" fmla="*/ 320 w 618"/>
                <a:gd name="T31" fmla="*/ 61 h 330"/>
                <a:gd name="T32" fmla="*/ 334 w 618"/>
                <a:gd name="T33" fmla="*/ 54 h 330"/>
                <a:gd name="T34" fmla="*/ 343 w 618"/>
                <a:gd name="T35" fmla="*/ 58 h 330"/>
                <a:gd name="T36" fmla="*/ 347 w 618"/>
                <a:gd name="T37" fmla="*/ 63 h 330"/>
                <a:gd name="T38" fmla="*/ 355 w 618"/>
                <a:gd name="T39" fmla="*/ 63 h 330"/>
                <a:gd name="T40" fmla="*/ 361 w 618"/>
                <a:gd name="T41" fmla="*/ 58 h 330"/>
                <a:gd name="T42" fmla="*/ 366 w 618"/>
                <a:gd name="T43" fmla="*/ 58 h 330"/>
                <a:gd name="T44" fmla="*/ 372 w 618"/>
                <a:gd name="T45" fmla="*/ 56 h 330"/>
                <a:gd name="T46" fmla="*/ 480 w 618"/>
                <a:gd name="T47" fmla="*/ 37 h 330"/>
                <a:gd name="T48" fmla="*/ 503 w 618"/>
                <a:gd name="T49" fmla="*/ 56 h 330"/>
                <a:gd name="T50" fmla="*/ 595 w 618"/>
                <a:gd name="T51" fmla="*/ 0 h 330"/>
                <a:gd name="T52" fmla="*/ 618 w 618"/>
                <a:gd name="T53" fmla="*/ 61 h 330"/>
                <a:gd name="T54" fmla="*/ 524 w 618"/>
                <a:gd name="T55" fmla="*/ 104 h 330"/>
                <a:gd name="T56" fmla="*/ 522 w 618"/>
                <a:gd name="T57" fmla="*/ 163 h 330"/>
                <a:gd name="T58" fmla="*/ 443 w 618"/>
                <a:gd name="T59" fmla="*/ 221 h 330"/>
                <a:gd name="T60" fmla="*/ 411 w 618"/>
                <a:gd name="T61" fmla="*/ 265 h 330"/>
                <a:gd name="T62" fmla="*/ 328 w 618"/>
                <a:gd name="T63" fmla="*/ 207 h 330"/>
                <a:gd name="T64" fmla="*/ 223 w 618"/>
                <a:gd name="T65" fmla="*/ 248 h 330"/>
                <a:gd name="T66" fmla="*/ 213 w 618"/>
                <a:gd name="T67" fmla="*/ 324 h 330"/>
                <a:gd name="T68" fmla="*/ 67 w 618"/>
                <a:gd name="T69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18" h="330">
                  <a:moveTo>
                    <a:pt x="67" y="330"/>
                  </a:moveTo>
                  <a:lnTo>
                    <a:pt x="56" y="246"/>
                  </a:lnTo>
                  <a:lnTo>
                    <a:pt x="73" y="263"/>
                  </a:lnTo>
                  <a:lnTo>
                    <a:pt x="130" y="234"/>
                  </a:lnTo>
                  <a:lnTo>
                    <a:pt x="73" y="111"/>
                  </a:lnTo>
                  <a:lnTo>
                    <a:pt x="0" y="48"/>
                  </a:lnTo>
                  <a:lnTo>
                    <a:pt x="8" y="21"/>
                  </a:lnTo>
                  <a:lnTo>
                    <a:pt x="84" y="25"/>
                  </a:lnTo>
                  <a:lnTo>
                    <a:pt x="161" y="84"/>
                  </a:lnTo>
                  <a:lnTo>
                    <a:pt x="292" y="13"/>
                  </a:lnTo>
                  <a:lnTo>
                    <a:pt x="295" y="17"/>
                  </a:lnTo>
                  <a:lnTo>
                    <a:pt x="286" y="38"/>
                  </a:lnTo>
                  <a:lnTo>
                    <a:pt x="286" y="50"/>
                  </a:lnTo>
                  <a:lnTo>
                    <a:pt x="297" y="58"/>
                  </a:lnTo>
                  <a:lnTo>
                    <a:pt x="309" y="63"/>
                  </a:lnTo>
                  <a:lnTo>
                    <a:pt x="320" y="61"/>
                  </a:lnTo>
                  <a:lnTo>
                    <a:pt x="334" y="54"/>
                  </a:lnTo>
                  <a:lnTo>
                    <a:pt x="343" y="58"/>
                  </a:lnTo>
                  <a:lnTo>
                    <a:pt x="347" y="63"/>
                  </a:lnTo>
                  <a:lnTo>
                    <a:pt x="355" y="63"/>
                  </a:lnTo>
                  <a:lnTo>
                    <a:pt x="361" y="58"/>
                  </a:lnTo>
                  <a:lnTo>
                    <a:pt x="366" y="58"/>
                  </a:lnTo>
                  <a:lnTo>
                    <a:pt x="372" y="56"/>
                  </a:lnTo>
                  <a:lnTo>
                    <a:pt x="480" y="37"/>
                  </a:lnTo>
                  <a:lnTo>
                    <a:pt x="503" y="56"/>
                  </a:lnTo>
                  <a:lnTo>
                    <a:pt x="595" y="0"/>
                  </a:lnTo>
                  <a:lnTo>
                    <a:pt x="618" y="61"/>
                  </a:lnTo>
                  <a:lnTo>
                    <a:pt x="524" y="104"/>
                  </a:lnTo>
                  <a:lnTo>
                    <a:pt x="522" y="163"/>
                  </a:lnTo>
                  <a:lnTo>
                    <a:pt x="443" y="221"/>
                  </a:lnTo>
                  <a:lnTo>
                    <a:pt x="411" y="265"/>
                  </a:lnTo>
                  <a:lnTo>
                    <a:pt x="328" y="207"/>
                  </a:lnTo>
                  <a:lnTo>
                    <a:pt x="223" y="248"/>
                  </a:lnTo>
                  <a:lnTo>
                    <a:pt x="213" y="324"/>
                  </a:lnTo>
                  <a:lnTo>
                    <a:pt x="67" y="330"/>
                  </a:lnTo>
                </a:path>
              </a:pathLst>
            </a:custGeom>
            <a:solidFill>
              <a:srgbClr val="FFFF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3" name="Freeform 357"/>
            <p:cNvSpPr>
              <a:spLocks/>
            </p:cNvSpPr>
            <p:nvPr/>
          </p:nvSpPr>
          <p:spPr bwMode="auto">
            <a:xfrm>
              <a:off x="3119438" y="3224213"/>
              <a:ext cx="1071562" cy="1100137"/>
            </a:xfrm>
            <a:custGeom>
              <a:avLst/>
              <a:gdLst>
                <a:gd name="T0" fmla="*/ 131 w 593"/>
                <a:gd name="T1" fmla="*/ 654 h 743"/>
                <a:gd name="T2" fmla="*/ 0 w 593"/>
                <a:gd name="T3" fmla="*/ 549 h 743"/>
                <a:gd name="T4" fmla="*/ 91 w 593"/>
                <a:gd name="T5" fmla="*/ 518 h 743"/>
                <a:gd name="T6" fmla="*/ 169 w 593"/>
                <a:gd name="T7" fmla="*/ 554 h 743"/>
                <a:gd name="T8" fmla="*/ 181 w 593"/>
                <a:gd name="T9" fmla="*/ 551 h 743"/>
                <a:gd name="T10" fmla="*/ 196 w 593"/>
                <a:gd name="T11" fmla="*/ 551 h 743"/>
                <a:gd name="T12" fmla="*/ 208 w 593"/>
                <a:gd name="T13" fmla="*/ 545 h 743"/>
                <a:gd name="T14" fmla="*/ 221 w 593"/>
                <a:gd name="T15" fmla="*/ 545 h 743"/>
                <a:gd name="T16" fmla="*/ 236 w 593"/>
                <a:gd name="T17" fmla="*/ 541 h 743"/>
                <a:gd name="T18" fmla="*/ 254 w 593"/>
                <a:gd name="T19" fmla="*/ 541 h 743"/>
                <a:gd name="T20" fmla="*/ 271 w 593"/>
                <a:gd name="T21" fmla="*/ 533 h 743"/>
                <a:gd name="T22" fmla="*/ 283 w 593"/>
                <a:gd name="T23" fmla="*/ 533 h 743"/>
                <a:gd name="T24" fmla="*/ 317 w 593"/>
                <a:gd name="T25" fmla="*/ 428 h 743"/>
                <a:gd name="T26" fmla="*/ 265 w 593"/>
                <a:gd name="T27" fmla="*/ 391 h 743"/>
                <a:gd name="T28" fmla="*/ 258 w 593"/>
                <a:gd name="T29" fmla="*/ 338 h 743"/>
                <a:gd name="T30" fmla="*/ 165 w 593"/>
                <a:gd name="T31" fmla="*/ 284 h 743"/>
                <a:gd name="T32" fmla="*/ 171 w 593"/>
                <a:gd name="T33" fmla="*/ 272 h 743"/>
                <a:gd name="T34" fmla="*/ 181 w 593"/>
                <a:gd name="T35" fmla="*/ 251 h 743"/>
                <a:gd name="T36" fmla="*/ 185 w 593"/>
                <a:gd name="T37" fmla="*/ 242 h 743"/>
                <a:gd name="T38" fmla="*/ 196 w 593"/>
                <a:gd name="T39" fmla="*/ 224 h 743"/>
                <a:gd name="T40" fmla="*/ 210 w 593"/>
                <a:gd name="T41" fmla="*/ 217 h 743"/>
                <a:gd name="T42" fmla="*/ 236 w 593"/>
                <a:gd name="T43" fmla="*/ 207 h 743"/>
                <a:gd name="T44" fmla="*/ 254 w 593"/>
                <a:gd name="T45" fmla="*/ 205 h 743"/>
                <a:gd name="T46" fmla="*/ 256 w 593"/>
                <a:gd name="T47" fmla="*/ 134 h 743"/>
                <a:gd name="T48" fmla="*/ 292 w 593"/>
                <a:gd name="T49" fmla="*/ 90 h 743"/>
                <a:gd name="T50" fmla="*/ 313 w 593"/>
                <a:gd name="T51" fmla="*/ 0 h 743"/>
                <a:gd name="T52" fmla="*/ 430 w 593"/>
                <a:gd name="T53" fmla="*/ 77 h 743"/>
                <a:gd name="T54" fmla="*/ 369 w 593"/>
                <a:gd name="T55" fmla="*/ 157 h 743"/>
                <a:gd name="T56" fmla="*/ 386 w 593"/>
                <a:gd name="T57" fmla="*/ 269 h 743"/>
                <a:gd name="T58" fmla="*/ 357 w 593"/>
                <a:gd name="T59" fmla="*/ 286 h 743"/>
                <a:gd name="T60" fmla="*/ 365 w 593"/>
                <a:gd name="T61" fmla="*/ 378 h 743"/>
                <a:gd name="T62" fmla="*/ 426 w 593"/>
                <a:gd name="T63" fmla="*/ 487 h 743"/>
                <a:gd name="T64" fmla="*/ 471 w 593"/>
                <a:gd name="T65" fmla="*/ 491 h 743"/>
                <a:gd name="T66" fmla="*/ 463 w 593"/>
                <a:gd name="T67" fmla="*/ 518 h 743"/>
                <a:gd name="T68" fmla="*/ 536 w 593"/>
                <a:gd name="T69" fmla="*/ 581 h 743"/>
                <a:gd name="T70" fmla="*/ 593 w 593"/>
                <a:gd name="T71" fmla="*/ 704 h 743"/>
                <a:gd name="T72" fmla="*/ 536 w 593"/>
                <a:gd name="T73" fmla="*/ 733 h 743"/>
                <a:gd name="T74" fmla="*/ 519 w 593"/>
                <a:gd name="T75" fmla="*/ 716 h 743"/>
                <a:gd name="T76" fmla="*/ 511 w 593"/>
                <a:gd name="T77" fmla="*/ 639 h 743"/>
                <a:gd name="T78" fmla="*/ 484 w 593"/>
                <a:gd name="T79" fmla="*/ 633 h 743"/>
                <a:gd name="T80" fmla="*/ 428 w 593"/>
                <a:gd name="T81" fmla="*/ 714 h 743"/>
                <a:gd name="T82" fmla="*/ 361 w 593"/>
                <a:gd name="T83" fmla="*/ 743 h 743"/>
                <a:gd name="T84" fmla="*/ 192 w 593"/>
                <a:gd name="T85" fmla="*/ 735 h 743"/>
                <a:gd name="T86" fmla="*/ 177 w 593"/>
                <a:gd name="T87" fmla="*/ 712 h 743"/>
                <a:gd name="T88" fmla="*/ 190 w 593"/>
                <a:gd name="T89" fmla="*/ 693 h 743"/>
                <a:gd name="T90" fmla="*/ 156 w 593"/>
                <a:gd name="T91" fmla="*/ 643 h 743"/>
                <a:gd name="T92" fmla="*/ 131 w 593"/>
                <a:gd name="T93" fmla="*/ 654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93" h="743">
                  <a:moveTo>
                    <a:pt x="131" y="654"/>
                  </a:moveTo>
                  <a:lnTo>
                    <a:pt x="0" y="549"/>
                  </a:lnTo>
                  <a:lnTo>
                    <a:pt x="91" y="518"/>
                  </a:lnTo>
                  <a:lnTo>
                    <a:pt x="169" y="554"/>
                  </a:lnTo>
                  <a:lnTo>
                    <a:pt x="181" y="551"/>
                  </a:lnTo>
                  <a:lnTo>
                    <a:pt x="196" y="551"/>
                  </a:lnTo>
                  <a:lnTo>
                    <a:pt x="208" y="545"/>
                  </a:lnTo>
                  <a:lnTo>
                    <a:pt x="221" y="545"/>
                  </a:lnTo>
                  <a:lnTo>
                    <a:pt x="236" y="541"/>
                  </a:lnTo>
                  <a:lnTo>
                    <a:pt x="254" y="541"/>
                  </a:lnTo>
                  <a:lnTo>
                    <a:pt x="271" y="533"/>
                  </a:lnTo>
                  <a:lnTo>
                    <a:pt x="283" y="533"/>
                  </a:lnTo>
                  <a:lnTo>
                    <a:pt x="317" y="428"/>
                  </a:lnTo>
                  <a:lnTo>
                    <a:pt x="265" y="391"/>
                  </a:lnTo>
                  <a:lnTo>
                    <a:pt x="258" y="338"/>
                  </a:lnTo>
                  <a:lnTo>
                    <a:pt x="165" y="284"/>
                  </a:lnTo>
                  <a:lnTo>
                    <a:pt x="171" y="272"/>
                  </a:lnTo>
                  <a:lnTo>
                    <a:pt x="181" y="251"/>
                  </a:lnTo>
                  <a:lnTo>
                    <a:pt x="185" y="242"/>
                  </a:lnTo>
                  <a:lnTo>
                    <a:pt x="196" y="224"/>
                  </a:lnTo>
                  <a:lnTo>
                    <a:pt x="210" y="217"/>
                  </a:lnTo>
                  <a:lnTo>
                    <a:pt x="236" y="207"/>
                  </a:lnTo>
                  <a:lnTo>
                    <a:pt x="254" y="205"/>
                  </a:lnTo>
                  <a:lnTo>
                    <a:pt x="256" y="134"/>
                  </a:lnTo>
                  <a:lnTo>
                    <a:pt x="292" y="90"/>
                  </a:lnTo>
                  <a:lnTo>
                    <a:pt x="313" y="0"/>
                  </a:lnTo>
                  <a:lnTo>
                    <a:pt x="430" y="77"/>
                  </a:lnTo>
                  <a:lnTo>
                    <a:pt x="369" y="157"/>
                  </a:lnTo>
                  <a:lnTo>
                    <a:pt x="386" y="269"/>
                  </a:lnTo>
                  <a:lnTo>
                    <a:pt x="357" y="286"/>
                  </a:lnTo>
                  <a:lnTo>
                    <a:pt x="365" y="378"/>
                  </a:lnTo>
                  <a:lnTo>
                    <a:pt x="426" y="487"/>
                  </a:lnTo>
                  <a:lnTo>
                    <a:pt x="471" y="491"/>
                  </a:lnTo>
                  <a:lnTo>
                    <a:pt x="463" y="518"/>
                  </a:lnTo>
                  <a:lnTo>
                    <a:pt x="536" y="581"/>
                  </a:lnTo>
                  <a:lnTo>
                    <a:pt x="593" y="704"/>
                  </a:lnTo>
                  <a:lnTo>
                    <a:pt x="536" y="733"/>
                  </a:lnTo>
                  <a:lnTo>
                    <a:pt x="519" y="716"/>
                  </a:lnTo>
                  <a:lnTo>
                    <a:pt x="511" y="639"/>
                  </a:lnTo>
                  <a:lnTo>
                    <a:pt x="484" y="633"/>
                  </a:lnTo>
                  <a:lnTo>
                    <a:pt x="428" y="714"/>
                  </a:lnTo>
                  <a:lnTo>
                    <a:pt x="361" y="743"/>
                  </a:lnTo>
                  <a:lnTo>
                    <a:pt x="192" y="735"/>
                  </a:lnTo>
                  <a:lnTo>
                    <a:pt x="177" y="712"/>
                  </a:lnTo>
                  <a:lnTo>
                    <a:pt x="190" y="693"/>
                  </a:lnTo>
                  <a:lnTo>
                    <a:pt x="156" y="643"/>
                  </a:lnTo>
                  <a:lnTo>
                    <a:pt x="131" y="65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4" name="Freeform 358"/>
            <p:cNvSpPr>
              <a:spLocks/>
            </p:cNvSpPr>
            <p:nvPr/>
          </p:nvSpPr>
          <p:spPr bwMode="auto">
            <a:xfrm>
              <a:off x="2170113" y="3751263"/>
              <a:ext cx="682625" cy="663575"/>
            </a:xfrm>
            <a:custGeom>
              <a:avLst/>
              <a:gdLst>
                <a:gd name="T0" fmla="*/ 0 w 376"/>
                <a:gd name="T1" fmla="*/ 88 h 449"/>
                <a:gd name="T2" fmla="*/ 86 w 376"/>
                <a:gd name="T3" fmla="*/ 0 h 449"/>
                <a:gd name="T4" fmla="*/ 163 w 376"/>
                <a:gd name="T5" fmla="*/ 26 h 449"/>
                <a:gd name="T6" fmla="*/ 276 w 376"/>
                <a:gd name="T7" fmla="*/ 193 h 449"/>
                <a:gd name="T8" fmla="*/ 301 w 376"/>
                <a:gd name="T9" fmla="*/ 226 h 449"/>
                <a:gd name="T10" fmla="*/ 376 w 376"/>
                <a:gd name="T11" fmla="*/ 255 h 449"/>
                <a:gd name="T12" fmla="*/ 366 w 376"/>
                <a:gd name="T13" fmla="*/ 264 h 449"/>
                <a:gd name="T14" fmla="*/ 364 w 376"/>
                <a:gd name="T15" fmla="*/ 278 h 449"/>
                <a:gd name="T16" fmla="*/ 358 w 376"/>
                <a:gd name="T17" fmla="*/ 301 h 449"/>
                <a:gd name="T18" fmla="*/ 357 w 376"/>
                <a:gd name="T19" fmla="*/ 316 h 449"/>
                <a:gd name="T20" fmla="*/ 341 w 376"/>
                <a:gd name="T21" fmla="*/ 322 h 449"/>
                <a:gd name="T22" fmla="*/ 322 w 376"/>
                <a:gd name="T23" fmla="*/ 326 h 449"/>
                <a:gd name="T24" fmla="*/ 309 w 376"/>
                <a:gd name="T25" fmla="*/ 335 h 449"/>
                <a:gd name="T26" fmla="*/ 287 w 376"/>
                <a:gd name="T27" fmla="*/ 353 h 449"/>
                <a:gd name="T28" fmla="*/ 261 w 376"/>
                <a:gd name="T29" fmla="*/ 374 h 449"/>
                <a:gd name="T30" fmla="*/ 245 w 376"/>
                <a:gd name="T31" fmla="*/ 383 h 449"/>
                <a:gd name="T32" fmla="*/ 236 w 376"/>
                <a:gd name="T33" fmla="*/ 410 h 449"/>
                <a:gd name="T34" fmla="*/ 216 w 376"/>
                <a:gd name="T35" fmla="*/ 426 h 449"/>
                <a:gd name="T36" fmla="*/ 190 w 376"/>
                <a:gd name="T37" fmla="*/ 441 h 449"/>
                <a:gd name="T38" fmla="*/ 157 w 376"/>
                <a:gd name="T39" fmla="*/ 443 h 449"/>
                <a:gd name="T40" fmla="*/ 111 w 376"/>
                <a:gd name="T41" fmla="*/ 439 h 449"/>
                <a:gd name="T42" fmla="*/ 86 w 376"/>
                <a:gd name="T43" fmla="*/ 435 h 449"/>
                <a:gd name="T44" fmla="*/ 51 w 376"/>
                <a:gd name="T45" fmla="*/ 449 h 449"/>
                <a:gd name="T46" fmla="*/ 42 w 376"/>
                <a:gd name="T47" fmla="*/ 426 h 449"/>
                <a:gd name="T48" fmla="*/ 23 w 376"/>
                <a:gd name="T49" fmla="*/ 370 h 449"/>
                <a:gd name="T50" fmla="*/ 21 w 376"/>
                <a:gd name="T51" fmla="*/ 353 h 449"/>
                <a:gd name="T52" fmla="*/ 120 w 376"/>
                <a:gd name="T53" fmla="*/ 253 h 449"/>
                <a:gd name="T54" fmla="*/ 90 w 376"/>
                <a:gd name="T55" fmla="*/ 224 h 449"/>
                <a:gd name="T56" fmla="*/ 61 w 376"/>
                <a:gd name="T57" fmla="*/ 209 h 449"/>
                <a:gd name="T58" fmla="*/ 32 w 376"/>
                <a:gd name="T59" fmla="*/ 149 h 449"/>
                <a:gd name="T60" fmla="*/ 15 w 376"/>
                <a:gd name="T61" fmla="*/ 105 h 449"/>
                <a:gd name="T62" fmla="*/ 0 w 376"/>
                <a:gd name="T63" fmla="*/ 88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76" h="449">
                  <a:moveTo>
                    <a:pt x="0" y="88"/>
                  </a:moveTo>
                  <a:lnTo>
                    <a:pt x="86" y="0"/>
                  </a:lnTo>
                  <a:lnTo>
                    <a:pt x="163" y="26"/>
                  </a:lnTo>
                  <a:lnTo>
                    <a:pt x="276" y="193"/>
                  </a:lnTo>
                  <a:lnTo>
                    <a:pt x="301" y="226"/>
                  </a:lnTo>
                  <a:lnTo>
                    <a:pt x="376" y="255"/>
                  </a:lnTo>
                  <a:lnTo>
                    <a:pt x="366" y="264"/>
                  </a:lnTo>
                  <a:lnTo>
                    <a:pt x="364" y="278"/>
                  </a:lnTo>
                  <a:lnTo>
                    <a:pt x="358" y="301"/>
                  </a:lnTo>
                  <a:lnTo>
                    <a:pt x="357" y="316"/>
                  </a:lnTo>
                  <a:lnTo>
                    <a:pt x="341" y="322"/>
                  </a:lnTo>
                  <a:lnTo>
                    <a:pt x="322" y="326"/>
                  </a:lnTo>
                  <a:lnTo>
                    <a:pt x="309" y="335"/>
                  </a:lnTo>
                  <a:lnTo>
                    <a:pt x="287" y="353"/>
                  </a:lnTo>
                  <a:lnTo>
                    <a:pt x="261" y="374"/>
                  </a:lnTo>
                  <a:lnTo>
                    <a:pt x="245" y="383"/>
                  </a:lnTo>
                  <a:lnTo>
                    <a:pt x="236" y="410"/>
                  </a:lnTo>
                  <a:lnTo>
                    <a:pt x="216" y="426"/>
                  </a:lnTo>
                  <a:lnTo>
                    <a:pt x="190" y="441"/>
                  </a:lnTo>
                  <a:lnTo>
                    <a:pt x="157" y="443"/>
                  </a:lnTo>
                  <a:lnTo>
                    <a:pt x="111" y="439"/>
                  </a:lnTo>
                  <a:lnTo>
                    <a:pt x="86" y="435"/>
                  </a:lnTo>
                  <a:lnTo>
                    <a:pt x="51" y="449"/>
                  </a:lnTo>
                  <a:lnTo>
                    <a:pt x="42" y="426"/>
                  </a:lnTo>
                  <a:lnTo>
                    <a:pt x="23" y="370"/>
                  </a:lnTo>
                  <a:lnTo>
                    <a:pt x="21" y="353"/>
                  </a:lnTo>
                  <a:lnTo>
                    <a:pt x="120" y="253"/>
                  </a:lnTo>
                  <a:lnTo>
                    <a:pt x="90" y="224"/>
                  </a:lnTo>
                  <a:lnTo>
                    <a:pt x="61" y="209"/>
                  </a:lnTo>
                  <a:lnTo>
                    <a:pt x="32" y="149"/>
                  </a:lnTo>
                  <a:lnTo>
                    <a:pt x="15" y="105"/>
                  </a:lnTo>
                  <a:lnTo>
                    <a:pt x="0" y="88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5" name="Freeform 359"/>
            <p:cNvSpPr>
              <a:spLocks/>
            </p:cNvSpPr>
            <p:nvPr/>
          </p:nvSpPr>
          <p:spPr bwMode="auto">
            <a:xfrm>
              <a:off x="3079750" y="3414713"/>
              <a:ext cx="619125" cy="623887"/>
            </a:xfrm>
            <a:custGeom>
              <a:avLst/>
              <a:gdLst>
                <a:gd name="T0" fmla="*/ 0 w 342"/>
                <a:gd name="T1" fmla="*/ 256 h 426"/>
                <a:gd name="T2" fmla="*/ 56 w 342"/>
                <a:gd name="T3" fmla="*/ 281 h 426"/>
                <a:gd name="T4" fmla="*/ 14 w 342"/>
                <a:gd name="T5" fmla="*/ 350 h 426"/>
                <a:gd name="T6" fmla="*/ 25 w 342"/>
                <a:gd name="T7" fmla="*/ 421 h 426"/>
                <a:gd name="T8" fmla="*/ 116 w 342"/>
                <a:gd name="T9" fmla="*/ 390 h 426"/>
                <a:gd name="T10" fmla="*/ 194 w 342"/>
                <a:gd name="T11" fmla="*/ 426 h 426"/>
                <a:gd name="T12" fmla="*/ 206 w 342"/>
                <a:gd name="T13" fmla="*/ 423 h 426"/>
                <a:gd name="T14" fmla="*/ 221 w 342"/>
                <a:gd name="T15" fmla="*/ 423 h 426"/>
                <a:gd name="T16" fmla="*/ 233 w 342"/>
                <a:gd name="T17" fmla="*/ 417 h 426"/>
                <a:gd name="T18" fmla="*/ 246 w 342"/>
                <a:gd name="T19" fmla="*/ 417 h 426"/>
                <a:gd name="T20" fmla="*/ 261 w 342"/>
                <a:gd name="T21" fmla="*/ 413 h 426"/>
                <a:gd name="T22" fmla="*/ 279 w 342"/>
                <a:gd name="T23" fmla="*/ 413 h 426"/>
                <a:gd name="T24" fmla="*/ 296 w 342"/>
                <a:gd name="T25" fmla="*/ 405 h 426"/>
                <a:gd name="T26" fmla="*/ 308 w 342"/>
                <a:gd name="T27" fmla="*/ 405 h 426"/>
                <a:gd name="T28" fmla="*/ 342 w 342"/>
                <a:gd name="T29" fmla="*/ 300 h 426"/>
                <a:gd name="T30" fmla="*/ 290 w 342"/>
                <a:gd name="T31" fmla="*/ 263 h 426"/>
                <a:gd name="T32" fmla="*/ 283 w 342"/>
                <a:gd name="T33" fmla="*/ 210 h 426"/>
                <a:gd name="T34" fmla="*/ 190 w 342"/>
                <a:gd name="T35" fmla="*/ 156 h 426"/>
                <a:gd name="T36" fmla="*/ 154 w 342"/>
                <a:gd name="T37" fmla="*/ 135 h 426"/>
                <a:gd name="T38" fmla="*/ 171 w 342"/>
                <a:gd name="T39" fmla="*/ 87 h 426"/>
                <a:gd name="T40" fmla="*/ 150 w 342"/>
                <a:gd name="T41" fmla="*/ 18 h 426"/>
                <a:gd name="T42" fmla="*/ 104 w 342"/>
                <a:gd name="T43" fmla="*/ 0 h 426"/>
                <a:gd name="T44" fmla="*/ 108 w 342"/>
                <a:gd name="T45" fmla="*/ 102 h 426"/>
                <a:gd name="T46" fmla="*/ 108 w 342"/>
                <a:gd name="T47" fmla="*/ 137 h 426"/>
                <a:gd name="T48" fmla="*/ 54 w 342"/>
                <a:gd name="T49" fmla="*/ 141 h 426"/>
                <a:gd name="T50" fmla="*/ 4 w 342"/>
                <a:gd name="T51" fmla="*/ 189 h 426"/>
                <a:gd name="T52" fmla="*/ 0 w 342"/>
                <a:gd name="T53" fmla="*/ 25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426">
                  <a:moveTo>
                    <a:pt x="0" y="256"/>
                  </a:moveTo>
                  <a:lnTo>
                    <a:pt x="56" y="281"/>
                  </a:lnTo>
                  <a:lnTo>
                    <a:pt x="14" y="350"/>
                  </a:lnTo>
                  <a:lnTo>
                    <a:pt x="25" y="421"/>
                  </a:lnTo>
                  <a:lnTo>
                    <a:pt x="116" y="390"/>
                  </a:lnTo>
                  <a:lnTo>
                    <a:pt x="194" y="426"/>
                  </a:lnTo>
                  <a:lnTo>
                    <a:pt x="206" y="423"/>
                  </a:lnTo>
                  <a:lnTo>
                    <a:pt x="221" y="423"/>
                  </a:lnTo>
                  <a:lnTo>
                    <a:pt x="233" y="417"/>
                  </a:lnTo>
                  <a:lnTo>
                    <a:pt x="246" y="417"/>
                  </a:lnTo>
                  <a:lnTo>
                    <a:pt x="261" y="413"/>
                  </a:lnTo>
                  <a:lnTo>
                    <a:pt x="279" y="413"/>
                  </a:lnTo>
                  <a:lnTo>
                    <a:pt x="296" y="405"/>
                  </a:lnTo>
                  <a:lnTo>
                    <a:pt x="308" y="405"/>
                  </a:lnTo>
                  <a:lnTo>
                    <a:pt x="342" y="300"/>
                  </a:lnTo>
                  <a:lnTo>
                    <a:pt x="290" y="263"/>
                  </a:lnTo>
                  <a:lnTo>
                    <a:pt x="283" y="210"/>
                  </a:lnTo>
                  <a:lnTo>
                    <a:pt x="190" y="156"/>
                  </a:lnTo>
                  <a:lnTo>
                    <a:pt x="154" y="135"/>
                  </a:lnTo>
                  <a:lnTo>
                    <a:pt x="171" y="87"/>
                  </a:lnTo>
                  <a:lnTo>
                    <a:pt x="150" y="18"/>
                  </a:lnTo>
                  <a:lnTo>
                    <a:pt x="104" y="0"/>
                  </a:lnTo>
                  <a:lnTo>
                    <a:pt x="108" y="102"/>
                  </a:lnTo>
                  <a:lnTo>
                    <a:pt x="108" y="137"/>
                  </a:lnTo>
                  <a:lnTo>
                    <a:pt x="54" y="141"/>
                  </a:lnTo>
                  <a:lnTo>
                    <a:pt x="4" y="189"/>
                  </a:lnTo>
                  <a:lnTo>
                    <a:pt x="0" y="25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6" name="Freeform 360"/>
            <p:cNvSpPr>
              <a:spLocks/>
            </p:cNvSpPr>
            <p:nvPr/>
          </p:nvSpPr>
          <p:spPr bwMode="auto">
            <a:xfrm>
              <a:off x="1814513" y="3330575"/>
              <a:ext cx="1455737" cy="708025"/>
            </a:xfrm>
            <a:custGeom>
              <a:avLst/>
              <a:gdLst>
                <a:gd name="T0" fmla="*/ 136 w 806"/>
                <a:gd name="T1" fmla="*/ 0 h 483"/>
                <a:gd name="T2" fmla="*/ 175 w 806"/>
                <a:gd name="T3" fmla="*/ 102 h 483"/>
                <a:gd name="T4" fmla="*/ 224 w 806"/>
                <a:gd name="T5" fmla="*/ 109 h 483"/>
                <a:gd name="T6" fmla="*/ 217 w 806"/>
                <a:gd name="T7" fmla="*/ 127 h 483"/>
                <a:gd name="T8" fmla="*/ 219 w 806"/>
                <a:gd name="T9" fmla="*/ 132 h 483"/>
                <a:gd name="T10" fmla="*/ 224 w 806"/>
                <a:gd name="T11" fmla="*/ 138 h 483"/>
                <a:gd name="T12" fmla="*/ 236 w 806"/>
                <a:gd name="T13" fmla="*/ 138 h 483"/>
                <a:gd name="T14" fmla="*/ 242 w 806"/>
                <a:gd name="T15" fmla="*/ 142 h 483"/>
                <a:gd name="T16" fmla="*/ 247 w 806"/>
                <a:gd name="T17" fmla="*/ 155 h 483"/>
                <a:gd name="T18" fmla="*/ 247 w 806"/>
                <a:gd name="T19" fmla="*/ 186 h 483"/>
                <a:gd name="T20" fmla="*/ 253 w 806"/>
                <a:gd name="T21" fmla="*/ 201 h 483"/>
                <a:gd name="T22" fmla="*/ 263 w 806"/>
                <a:gd name="T23" fmla="*/ 213 h 483"/>
                <a:gd name="T24" fmla="*/ 274 w 806"/>
                <a:gd name="T25" fmla="*/ 205 h 483"/>
                <a:gd name="T26" fmla="*/ 320 w 806"/>
                <a:gd name="T27" fmla="*/ 155 h 483"/>
                <a:gd name="T28" fmla="*/ 441 w 806"/>
                <a:gd name="T29" fmla="*/ 159 h 483"/>
                <a:gd name="T30" fmla="*/ 516 w 806"/>
                <a:gd name="T31" fmla="*/ 79 h 483"/>
                <a:gd name="T32" fmla="*/ 629 w 806"/>
                <a:gd name="T33" fmla="*/ 67 h 483"/>
                <a:gd name="T34" fmla="*/ 806 w 806"/>
                <a:gd name="T35" fmla="*/ 159 h 483"/>
                <a:gd name="T36" fmla="*/ 806 w 806"/>
                <a:gd name="T37" fmla="*/ 194 h 483"/>
                <a:gd name="T38" fmla="*/ 752 w 806"/>
                <a:gd name="T39" fmla="*/ 198 h 483"/>
                <a:gd name="T40" fmla="*/ 702 w 806"/>
                <a:gd name="T41" fmla="*/ 246 h 483"/>
                <a:gd name="T42" fmla="*/ 698 w 806"/>
                <a:gd name="T43" fmla="*/ 311 h 483"/>
                <a:gd name="T44" fmla="*/ 647 w 806"/>
                <a:gd name="T45" fmla="*/ 374 h 483"/>
                <a:gd name="T46" fmla="*/ 606 w 806"/>
                <a:gd name="T47" fmla="*/ 338 h 483"/>
                <a:gd name="T48" fmla="*/ 476 w 806"/>
                <a:gd name="T49" fmla="*/ 483 h 483"/>
                <a:gd name="T50" fmla="*/ 361 w 806"/>
                <a:gd name="T51" fmla="*/ 318 h 483"/>
                <a:gd name="T52" fmla="*/ 284 w 806"/>
                <a:gd name="T53" fmla="*/ 292 h 483"/>
                <a:gd name="T54" fmla="*/ 198 w 806"/>
                <a:gd name="T55" fmla="*/ 380 h 483"/>
                <a:gd name="T56" fmla="*/ 184 w 806"/>
                <a:gd name="T57" fmla="*/ 365 h 483"/>
                <a:gd name="T58" fmla="*/ 119 w 806"/>
                <a:gd name="T59" fmla="*/ 365 h 483"/>
                <a:gd name="T60" fmla="*/ 40 w 806"/>
                <a:gd name="T61" fmla="*/ 378 h 483"/>
                <a:gd name="T62" fmla="*/ 25 w 806"/>
                <a:gd name="T63" fmla="*/ 389 h 483"/>
                <a:gd name="T64" fmla="*/ 0 w 806"/>
                <a:gd name="T65" fmla="*/ 345 h 483"/>
                <a:gd name="T66" fmla="*/ 6 w 806"/>
                <a:gd name="T67" fmla="*/ 111 h 483"/>
                <a:gd name="T68" fmla="*/ 136 w 806"/>
                <a:gd name="T69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06" h="483">
                  <a:moveTo>
                    <a:pt x="136" y="0"/>
                  </a:moveTo>
                  <a:lnTo>
                    <a:pt x="175" y="102"/>
                  </a:lnTo>
                  <a:lnTo>
                    <a:pt x="224" y="109"/>
                  </a:lnTo>
                  <a:lnTo>
                    <a:pt x="217" y="127"/>
                  </a:lnTo>
                  <a:lnTo>
                    <a:pt x="219" y="132"/>
                  </a:lnTo>
                  <a:lnTo>
                    <a:pt x="224" y="138"/>
                  </a:lnTo>
                  <a:lnTo>
                    <a:pt x="236" y="138"/>
                  </a:lnTo>
                  <a:lnTo>
                    <a:pt x="242" y="142"/>
                  </a:lnTo>
                  <a:lnTo>
                    <a:pt x="247" y="155"/>
                  </a:lnTo>
                  <a:lnTo>
                    <a:pt x="247" y="186"/>
                  </a:lnTo>
                  <a:lnTo>
                    <a:pt x="253" y="201"/>
                  </a:lnTo>
                  <a:lnTo>
                    <a:pt x="263" y="213"/>
                  </a:lnTo>
                  <a:lnTo>
                    <a:pt x="274" y="205"/>
                  </a:lnTo>
                  <a:lnTo>
                    <a:pt x="320" y="155"/>
                  </a:lnTo>
                  <a:lnTo>
                    <a:pt x="441" y="159"/>
                  </a:lnTo>
                  <a:lnTo>
                    <a:pt x="516" y="79"/>
                  </a:lnTo>
                  <a:lnTo>
                    <a:pt x="629" y="67"/>
                  </a:lnTo>
                  <a:lnTo>
                    <a:pt x="806" y="159"/>
                  </a:lnTo>
                  <a:lnTo>
                    <a:pt x="806" y="194"/>
                  </a:lnTo>
                  <a:lnTo>
                    <a:pt x="752" y="198"/>
                  </a:lnTo>
                  <a:lnTo>
                    <a:pt x="702" y="246"/>
                  </a:lnTo>
                  <a:lnTo>
                    <a:pt x="698" y="311"/>
                  </a:lnTo>
                  <a:lnTo>
                    <a:pt x="647" y="374"/>
                  </a:lnTo>
                  <a:lnTo>
                    <a:pt x="606" y="338"/>
                  </a:lnTo>
                  <a:lnTo>
                    <a:pt x="476" y="483"/>
                  </a:lnTo>
                  <a:lnTo>
                    <a:pt x="361" y="318"/>
                  </a:lnTo>
                  <a:lnTo>
                    <a:pt x="284" y="292"/>
                  </a:lnTo>
                  <a:lnTo>
                    <a:pt x="198" y="380"/>
                  </a:lnTo>
                  <a:lnTo>
                    <a:pt x="184" y="365"/>
                  </a:lnTo>
                  <a:lnTo>
                    <a:pt x="119" y="365"/>
                  </a:lnTo>
                  <a:lnTo>
                    <a:pt x="40" y="378"/>
                  </a:lnTo>
                  <a:lnTo>
                    <a:pt x="25" y="389"/>
                  </a:lnTo>
                  <a:lnTo>
                    <a:pt x="0" y="345"/>
                  </a:lnTo>
                  <a:lnTo>
                    <a:pt x="6" y="111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7" name="Freeform 361"/>
            <p:cNvSpPr>
              <a:spLocks/>
            </p:cNvSpPr>
            <p:nvPr/>
          </p:nvSpPr>
          <p:spPr bwMode="auto">
            <a:xfrm>
              <a:off x="2019300" y="3090863"/>
              <a:ext cx="1284288" cy="550862"/>
            </a:xfrm>
            <a:custGeom>
              <a:avLst/>
              <a:gdLst>
                <a:gd name="T0" fmla="*/ 693 w 712"/>
                <a:gd name="T1" fmla="*/ 320 h 374"/>
                <a:gd name="T2" fmla="*/ 689 w 712"/>
                <a:gd name="T3" fmla="*/ 218 h 374"/>
                <a:gd name="T4" fmla="*/ 712 w 712"/>
                <a:gd name="T5" fmla="*/ 98 h 374"/>
                <a:gd name="T6" fmla="*/ 635 w 712"/>
                <a:gd name="T7" fmla="*/ 48 h 374"/>
                <a:gd name="T8" fmla="*/ 559 w 712"/>
                <a:gd name="T9" fmla="*/ 0 h 374"/>
                <a:gd name="T10" fmla="*/ 532 w 712"/>
                <a:gd name="T11" fmla="*/ 23 h 374"/>
                <a:gd name="T12" fmla="*/ 411 w 712"/>
                <a:gd name="T13" fmla="*/ 25 h 374"/>
                <a:gd name="T14" fmla="*/ 413 w 712"/>
                <a:gd name="T15" fmla="*/ 40 h 374"/>
                <a:gd name="T16" fmla="*/ 190 w 712"/>
                <a:gd name="T17" fmla="*/ 38 h 374"/>
                <a:gd name="T18" fmla="*/ 0 w 712"/>
                <a:gd name="T19" fmla="*/ 101 h 374"/>
                <a:gd name="T20" fmla="*/ 23 w 712"/>
                <a:gd name="T21" fmla="*/ 161 h 374"/>
                <a:gd name="T22" fmla="*/ 62 w 712"/>
                <a:gd name="T23" fmla="*/ 263 h 374"/>
                <a:gd name="T24" fmla="*/ 111 w 712"/>
                <a:gd name="T25" fmla="*/ 270 h 374"/>
                <a:gd name="T26" fmla="*/ 104 w 712"/>
                <a:gd name="T27" fmla="*/ 288 h 374"/>
                <a:gd name="T28" fmla="*/ 106 w 712"/>
                <a:gd name="T29" fmla="*/ 293 h 374"/>
                <a:gd name="T30" fmla="*/ 111 w 712"/>
                <a:gd name="T31" fmla="*/ 299 h 374"/>
                <a:gd name="T32" fmla="*/ 123 w 712"/>
                <a:gd name="T33" fmla="*/ 299 h 374"/>
                <a:gd name="T34" fmla="*/ 129 w 712"/>
                <a:gd name="T35" fmla="*/ 303 h 374"/>
                <a:gd name="T36" fmla="*/ 134 w 712"/>
                <a:gd name="T37" fmla="*/ 316 h 374"/>
                <a:gd name="T38" fmla="*/ 134 w 712"/>
                <a:gd name="T39" fmla="*/ 347 h 374"/>
                <a:gd name="T40" fmla="*/ 140 w 712"/>
                <a:gd name="T41" fmla="*/ 362 h 374"/>
                <a:gd name="T42" fmla="*/ 150 w 712"/>
                <a:gd name="T43" fmla="*/ 374 h 374"/>
                <a:gd name="T44" fmla="*/ 161 w 712"/>
                <a:gd name="T45" fmla="*/ 366 h 374"/>
                <a:gd name="T46" fmla="*/ 207 w 712"/>
                <a:gd name="T47" fmla="*/ 316 h 374"/>
                <a:gd name="T48" fmla="*/ 328 w 712"/>
                <a:gd name="T49" fmla="*/ 320 h 374"/>
                <a:gd name="T50" fmla="*/ 403 w 712"/>
                <a:gd name="T51" fmla="*/ 240 h 374"/>
                <a:gd name="T52" fmla="*/ 516 w 712"/>
                <a:gd name="T53" fmla="*/ 228 h 374"/>
                <a:gd name="T54" fmla="*/ 693 w 712"/>
                <a:gd name="T55" fmla="*/ 32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12" h="374">
                  <a:moveTo>
                    <a:pt x="693" y="320"/>
                  </a:moveTo>
                  <a:lnTo>
                    <a:pt x="689" y="218"/>
                  </a:lnTo>
                  <a:lnTo>
                    <a:pt x="712" y="98"/>
                  </a:lnTo>
                  <a:lnTo>
                    <a:pt x="635" y="48"/>
                  </a:lnTo>
                  <a:lnTo>
                    <a:pt x="559" y="0"/>
                  </a:lnTo>
                  <a:lnTo>
                    <a:pt x="532" y="23"/>
                  </a:lnTo>
                  <a:lnTo>
                    <a:pt x="411" y="25"/>
                  </a:lnTo>
                  <a:lnTo>
                    <a:pt x="413" y="40"/>
                  </a:lnTo>
                  <a:lnTo>
                    <a:pt x="190" y="38"/>
                  </a:lnTo>
                  <a:lnTo>
                    <a:pt x="0" y="101"/>
                  </a:lnTo>
                  <a:lnTo>
                    <a:pt x="23" y="161"/>
                  </a:lnTo>
                  <a:lnTo>
                    <a:pt x="62" y="263"/>
                  </a:lnTo>
                  <a:lnTo>
                    <a:pt x="111" y="270"/>
                  </a:lnTo>
                  <a:lnTo>
                    <a:pt x="104" y="288"/>
                  </a:lnTo>
                  <a:lnTo>
                    <a:pt x="106" y="293"/>
                  </a:lnTo>
                  <a:lnTo>
                    <a:pt x="111" y="299"/>
                  </a:lnTo>
                  <a:lnTo>
                    <a:pt x="123" y="299"/>
                  </a:lnTo>
                  <a:lnTo>
                    <a:pt x="129" y="303"/>
                  </a:lnTo>
                  <a:lnTo>
                    <a:pt x="134" y="316"/>
                  </a:lnTo>
                  <a:lnTo>
                    <a:pt x="134" y="347"/>
                  </a:lnTo>
                  <a:lnTo>
                    <a:pt x="140" y="362"/>
                  </a:lnTo>
                  <a:lnTo>
                    <a:pt x="150" y="374"/>
                  </a:lnTo>
                  <a:lnTo>
                    <a:pt x="161" y="366"/>
                  </a:lnTo>
                  <a:lnTo>
                    <a:pt x="207" y="316"/>
                  </a:lnTo>
                  <a:lnTo>
                    <a:pt x="328" y="320"/>
                  </a:lnTo>
                  <a:lnTo>
                    <a:pt x="403" y="240"/>
                  </a:lnTo>
                  <a:lnTo>
                    <a:pt x="516" y="228"/>
                  </a:lnTo>
                  <a:lnTo>
                    <a:pt x="693" y="32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8" name="Freeform 362"/>
            <p:cNvSpPr>
              <a:spLocks/>
            </p:cNvSpPr>
            <p:nvPr/>
          </p:nvSpPr>
          <p:spPr bwMode="auto">
            <a:xfrm>
              <a:off x="1031875" y="2820988"/>
              <a:ext cx="1027113" cy="1347787"/>
            </a:xfrm>
            <a:custGeom>
              <a:avLst/>
              <a:gdLst>
                <a:gd name="T0" fmla="*/ 0 w 568"/>
                <a:gd name="T1" fmla="*/ 695 h 914"/>
                <a:gd name="T2" fmla="*/ 19 w 568"/>
                <a:gd name="T3" fmla="*/ 655 h 914"/>
                <a:gd name="T4" fmla="*/ 125 w 568"/>
                <a:gd name="T5" fmla="*/ 545 h 914"/>
                <a:gd name="T6" fmla="*/ 188 w 568"/>
                <a:gd name="T7" fmla="*/ 522 h 914"/>
                <a:gd name="T8" fmla="*/ 225 w 568"/>
                <a:gd name="T9" fmla="*/ 421 h 914"/>
                <a:gd name="T10" fmla="*/ 309 w 568"/>
                <a:gd name="T11" fmla="*/ 413 h 914"/>
                <a:gd name="T12" fmla="*/ 415 w 568"/>
                <a:gd name="T13" fmla="*/ 277 h 914"/>
                <a:gd name="T14" fmla="*/ 397 w 568"/>
                <a:gd name="T15" fmla="*/ 267 h 914"/>
                <a:gd name="T16" fmla="*/ 384 w 568"/>
                <a:gd name="T17" fmla="*/ 254 h 914"/>
                <a:gd name="T18" fmla="*/ 380 w 568"/>
                <a:gd name="T19" fmla="*/ 238 h 914"/>
                <a:gd name="T20" fmla="*/ 357 w 568"/>
                <a:gd name="T21" fmla="*/ 217 h 914"/>
                <a:gd name="T22" fmla="*/ 342 w 568"/>
                <a:gd name="T23" fmla="*/ 202 h 914"/>
                <a:gd name="T24" fmla="*/ 328 w 568"/>
                <a:gd name="T25" fmla="*/ 189 h 914"/>
                <a:gd name="T26" fmla="*/ 307 w 568"/>
                <a:gd name="T27" fmla="*/ 177 h 914"/>
                <a:gd name="T28" fmla="*/ 296 w 568"/>
                <a:gd name="T29" fmla="*/ 169 h 914"/>
                <a:gd name="T30" fmla="*/ 411 w 568"/>
                <a:gd name="T31" fmla="*/ 118 h 914"/>
                <a:gd name="T32" fmla="*/ 370 w 568"/>
                <a:gd name="T33" fmla="*/ 73 h 914"/>
                <a:gd name="T34" fmla="*/ 559 w 568"/>
                <a:gd name="T35" fmla="*/ 0 h 914"/>
                <a:gd name="T36" fmla="*/ 545 w 568"/>
                <a:gd name="T37" fmla="*/ 286 h 914"/>
                <a:gd name="T38" fmla="*/ 568 w 568"/>
                <a:gd name="T39" fmla="*/ 346 h 914"/>
                <a:gd name="T40" fmla="*/ 438 w 568"/>
                <a:gd name="T41" fmla="*/ 457 h 914"/>
                <a:gd name="T42" fmla="*/ 432 w 568"/>
                <a:gd name="T43" fmla="*/ 691 h 914"/>
                <a:gd name="T44" fmla="*/ 457 w 568"/>
                <a:gd name="T45" fmla="*/ 735 h 914"/>
                <a:gd name="T46" fmla="*/ 449 w 568"/>
                <a:gd name="T47" fmla="*/ 745 h 914"/>
                <a:gd name="T48" fmla="*/ 417 w 568"/>
                <a:gd name="T49" fmla="*/ 780 h 914"/>
                <a:gd name="T50" fmla="*/ 386 w 568"/>
                <a:gd name="T51" fmla="*/ 816 h 914"/>
                <a:gd name="T52" fmla="*/ 361 w 568"/>
                <a:gd name="T53" fmla="*/ 831 h 914"/>
                <a:gd name="T54" fmla="*/ 332 w 568"/>
                <a:gd name="T55" fmla="*/ 866 h 914"/>
                <a:gd name="T56" fmla="*/ 280 w 568"/>
                <a:gd name="T57" fmla="*/ 895 h 914"/>
                <a:gd name="T58" fmla="*/ 253 w 568"/>
                <a:gd name="T59" fmla="*/ 908 h 914"/>
                <a:gd name="T60" fmla="*/ 236 w 568"/>
                <a:gd name="T61" fmla="*/ 910 h 914"/>
                <a:gd name="T62" fmla="*/ 219 w 568"/>
                <a:gd name="T63" fmla="*/ 904 h 914"/>
                <a:gd name="T64" fmla="*/ 202 w 568"/>
                <a:gd name="T65" fmla="*/ 908 h 914"/>
                <a:gd name="T66" fmla="*/ 182 w 568"/>
                <a:gd name="T67" fmla="*/ 914 h 914"/>
                <a:gd name="T68" fmla="*/ 169 w 568"/>
                <a:gd name="T69" fmla="*/ 908 h 914"/>
                <a:gd name="T70" fmla="*/ 148 w 568"/>
                <a:gd name="T71" fmla="*/ 899 h 914"/>
                <a:gd name="T72" fmla="*/ 127 w 568"/>
                <a:gd name="T73" fmla="*/ 877 h 914"/>
                <a:gd name="T74" fmla="*/ 81 w 568"/>
                <a:gd name="T75" fmla="*/ 814 h 914"/>
                <a:gd name="T76" fmla="*/ 44 w 568"/>
                <a:gd name="T77" fmla="*/ 753 h 914"/>
                <a:gd name="T78" fmla="*/ 27 w 568"/>
                <a:gd name="T79" fmla="*/ 732 h 914"/>
                <a:gd name="T80" fmla="*/ 21 w 568"/>
                <a:gd name="T81" fmla="*/ 714 h 914"/>
                <a:gd name="T82" fmla="*/ 0 w 568"/>
                <a:gd name="T83" fmla="*/ 695 h 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8" h="914">
                  <a:moveTo>
                    <a:pt x="0" y="695"/>
                  </a:moveTo>
                  <a:lnTo>
                    <a:pt x="19" y="655"/>
                  </a:lnTo>
                  <a:lnTo>
                    <a:pt x="125" y="545"/>
                  </a:lnTo>
                  <a:lnTo>
                    <a:pt x="188" y="522"/>
                  </a:lnTo>
                  <a:lnTo>
                    <a:pt x="225" y="421"/>
                  </a:lnTo>
                  <a:lnTo>
                    <a:pt x="309" y="413"/>
                  </a:lnTo>
                  <a:lnTo>
                    <a:pt x="415" y="277"/>
                  </a:lnTo>
                  <a:lnTo>
                    <a:pt x="397" y="267"/>
                  </a:lnTo>
                  <a:lnTo>
                    <a:pt x="384" y="254"/>
                  </a:lnTo>
                  <a:lnTo>
                    <a:pt x="380" y="238"/>
                  </a:lnTo>
                  <a:lnTo>
                    <a:pt x="357" y="217"/>
                  </a:lnTo>
                  <a:lnTo>
                    <a:pt x="342" y="202"/>
                  </a:lnTo>
                  <a:lnTo>
                    <a:pt x="328" y="189"/>
                  </a:lnTo>
                  <a:lnTo>
                    <a:pt x="307" y="177"/>
                  </a:lnTo>
                  <a:lnTo>
                    <a:pt x="296" y="169"/>
                  </a:lnTo>
                  <a:lnTo>
                    <a:pt x="411" y="118"/>
                  </a:lnTo>
                  <a:lnTo>
                    <a:pt x="370" y="73"/>
                  </a:lnTo>
                  <a:lnTo>
                    <a:pt x="559" y="0"/>
                  </a:lnTo>
                  <a:lnTo>
                    <a:pt x="545" y="286"/>
                  </a:lnTo>
                  <a:lnTo>
                    <a:pt x="568" y="346"/>
                  </a:lnTo>
                  <a:lnTo>
                    <a:pt x="438" y="457"/>
                  </a:lnTo>
                  <a:lnTo>
                    <a:pt x="432" y="691"/>
                  </a:lnTo>
                  <a:lnTo>
                    <a:pt x="457" y="735"/>
                  </a:lnTo>
                  <a:lnTo>
                    <a:pt x="449" y="745"/>
                  </a:lnTo>
                  <a:lnTo>
                    <a:pt x="417" y="780"/>
                  </a:lnTo>
                  <a:lnTo>
                    <a:pt x="386" y="816"/>
                  </a:lnTo>
                  <a:lnTo>
                    <a:pt x="361" y="831"/>
                  </a:lnTo>
                  <a:lnTo>
                    <a:pt x="332" y="866"/>
                  </a:lnTo>
                  <a:lnTo>
                    <a:pt x="280" y="895"/>
                  </a:lnTo>
                  <a:lnTo>
                    <a:pt x="253" y="908"/>
                  </a:lnTo>
                  <a:lnTo>
                    <a:pt x="236" y="910"/>
                  </a:lnTo>
                  <a:lnTo>
                    <a:pt x="219" y="904"/>
                  </a:lnTo>
                  <a:lnTo>
                    <a:pt x="202" y="908"/>
                  </a:lnTo>
                  <a:lnTo>
                    <a:pt x="182" y="914"/>
                  </a:lnTo>
                  <a:lnTo>
                    <a:pt x="169" y="908"/>
                  </a:lnTo>
                  <a:lnTo>
                    <a:pt x="148" y="899"/>
                  </a:lnTo>
                  <a:lnTo>
                    <a:pt x="127" y="877"/>
                  </a:lnTo>
                  <a:lnTo>
                    <a:pt x="81" y="814"/>
                  </a:lnTo>
                  <a:lnTo>
                    <a:pt x="44" y="753"/>
                  </a:lnTo>
                  <a:lnTo>
                    <a:pt x="27" y="732"/>
                  </a:lnTo>
                  <a:lnTo>
                    <a:pt x="21" y="714"/>
                  </a:lnTo>
                  <a:lnTo>
                    <a:pt x="0" y="695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9" name="Freeform 363"/>
            <p:cNvSpPr>
              <a:spLocks/>
            </p:cNvSpPr>
            <p:nvPr/>
          </p:nvSpPr>
          <p:spPr bwMode="auto">
            <a:xfrm>
              <a:off x="390525" y="2963863"/>
              <a:ext cx="1392238" cy="877887"/>
            </a:xfrm>
            <a:custGeom>
              <a:avLst/>
              <a:gdLst>
                <a:gd name="T0" fmla="*/ 359 w 774"/>
                <a:gd name="T1" fmla="*/ 595 h 595"/>
                <a:gd name="T2" fmla="*/ 378 w 774"/>
                <a:gd name="T3" fmla="*/ 557 h 595"/>
                <a:gd name="T4" fmla="*/ 484 w 774"/>
                <a:gd name="T5" fmla="*/ 445 h 595"/>
                <a:gd name="T6" fmla="*/ 547 w 774"/>
                <a:gd name="T7" fmla="*/ 422 h 595"/>
                <a:gd name="T8" fmla="*/ 584 w 774"/>
                <a:gd name="T9" fmla="*/ 321 h 595"/>
                <a:gd name="T10" fmla="*/ 668 w 774"/>
                <a:gd name="T11" fmla="*/ 315 h 595"/>
                <a:gd name="T12" fmla="*/ 774 w 774"/>
                <a:gd name="T13" fmla="*/ 177 h 595"/>
                <a:gd name="T14" fmla="*/ 756 w 774"/>
                <a:gd name="T15" fmla="*/ 167 h 595"/>
                <a:gd name="T16" fmla="*/ 743 w 774"/>
                <a:gd name="T17" fmla="*/ 154 h 595"/>
                <a:gd name="T18" fmla="*/ 739 w 774"/>
                <a:gd name="T19" fmla="*/ 138 h 595"/>
                <a:gd name="T20" fmla="*/ 716 w 774"/>
                <a:gd name="T21" fmla="*/ 117 h 595"/>
                <a:gd name="T22" fmla="*/ 701 w 774"/>
                <a:gd name="T23" fmla="*/ 104 h 595"/>
                <a:gd name="T24" fmla="*/ 687 w 774"/>
                <a:gd name="T25" fmla="*/ 90 h 595"/>
                <a:gd name="T26" fmla="*/ 666 w 774"/>
                <a:gd name="T27" fmla="*/ 79 h 595"/>
                <a:gd name="T28" fmla="*/ 655 w 774"/>
                <a:gd name="T29" fmla="*/ 69 h 595"/>
                <a:gd name="T30" fmla="*/ 591 w 774"/>
                <a:gd name="T31" fmla="*/ 100 h 595"/>
                <a:gd name="T32" fmla="*/ 557 w 774"/>
                <a:gd name="T33" fmla="*/ 89 h 595"/>
                <a:gd name="T34" fmla="*/ 513 w 774"/>
                <a:gd name="T35" fmla="*/ 106 h 595"/>
                <a:gd name="T36" fmla="*/ 455 w 774"/>
                <a:gd name="T37" fmla="*/ 89 h 595"/>
                <a:gd name="T38" fmla="*/ 453 w 774"/>
                <a:gd name="T39" fmla="*/ 85 h 595"/>
                <a:gd name="T40" fmla="*/ 451 w 774"/>
                <a:gd name="T41" fmla="*/ 73 h 595"/>
                <a:gd name="T42" fmla="*/ 443 w 774"/>
                <a:gd name="T43" fmla="*/ 60 h 595"/>
                <a:gd name="T44" fmla="*/ 434 w 774"/>
                <a:gd name="T45" fmla="*/ 50 h 595"/>
                <a:gd name="T46" fmla="*/ 409 w 774"/>
                <a:gd name="T47" fmla="*/ 37 h 595"/>
                <a:gd name="T48" fmla="*/ 378 w 774"/>
                <a:gd name="T49" fmla="*/ 27 h 595"/>
                <a:gd name="T50" fmla="*/ 359 w 774"/>
                <a:gd name="T51" fmla="*/ 23 h 595"/>
                <a:gd name="T52" fmla="*/ 334 w 774"/>
                <a:gd name="T53" fmla="*/ 23 h 595"/>
                <a:gd name="T54" fmla="*/ 324 w 774"/>
                <a:gd name="T55" fmla="*/ 6 h 595"/>
                <a:gd name="T56" fmla="*/ 156 w 774"/>
                <a:gd name="T57" fmla="*/ 12 h 595"/>
                <a:gd name="T58" fmla="*/ 12 w 774"/>
                <a:gd name="T59" fmla="*/ 0 h 595"/>
                <a:gd name="T60" fmla="*/ 0 w 774"/>
                <a:gd name="T61" fmla="*/ 102 h 595"/>
                <a:gd name="T62" fmla="*/ 73 w 774"/>
                <a:gd name="T63" fmla="*/ 328 h 595"/>
                <a:gd name="T64" fmla="*/ 359 w 774"/>
                <a:gd name="T65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4" h="595">
                  <a:moveTo>
                    <a:pt x="359" y="595"/>
                  </a:moveTo>
                  <a:lnTo>
                    <a:pt x="378" y="557"/>
                  </a:lnTo>
                  <a:lnTo>
                    <a:pt x="484" y="445"/>
                  </a:lnTo>
                  <a:lnTo>
                    <a:pt x="547" y="422"/>
                  </a:lnTo>
                  <a:lnTo>
                    <a:pt x="584" y="321"/>
                  </a:lnTo>
                  <a:lnTo>
                    <a:pt x="668" y="315"/>
                  </a:lnTo>
                  <a:lnTo>
                    <a:pt x="774" y="177"/>
                  </a:lnTo>
                  <a:lnTo>
                    <a:pt x="756" y="167"/>
                  </a:lnTo>
                  <a:lnTo>
                    <a:pt x="743" y="154"/>
                  </a:lnTo>
                  <a:lnTo>
                    <a:pt x="739" y="138"/>
                  </a:lnTo>
                  <a:lnTo>
                    <a:pt x="716" y="117"/>
                  </a:lnTo>
                  <a:lnTo>
                    <a:pt x="701" y="104"/>
                  </a:lnTo>
                  <a:lnTo>
                    <a:pt x="687" y="90"/>
                  </a:lnTo>
                  <a:lnTo>
                    <a:pt x="666" y="79"/>
                  </a:lnTo>
                  <a:lnTo>
                    <a:pt x="655" y="69"/>
                  </a:lnTo>
                  <a:lnTo>
                    <a:pt x="591" y="100"/>
                  </a:lnTo>
                  <a:lnTo>
                    <a:pt x="557" y="89"/>
                  </a:lnTo>
                  <a:lnTo>
                    <a:pt x="513" y="106"/>
                  </a:lnTo>
                  <a:lnTo>
                    <a:pt x="455" y="89"/>
                  </a:lnTo>
                  <a:lnTo>
                    <a:pt x="453" y="85"/>
                  </a:lnTo>
                  <a:lnTo>
                    <a:pt x="451" y="73"/>
                  </a:lnTo>
                  <a:lnTo>
                    <a:pt x="443" y="60"/>
                  </a:lnTo>
                  <a:lnTo>
                    <a:pt x="434" y="50"/>
                  </a:lnTo>
                  <a:lnTo>
                    <a:pt x="409" y="37"/>
                  </a:lnTo>
                  <a:lnTo>
                    <a:pt x="378" y="27"/>
                  </a:lnTo>
                  <a:lnTo>
                    <a:pt x="359" y="23"/>
                  </a:lnTo>
                  <a:lnTo>
                    <a:pt x="334" y="23"/>
                  </a:lnTo>
                  <a:lnTo>
                    <a:pt x="324" y="6"/>
                  </a:lnTo>
                  <a:lnTo>
                    <a:pt x="156" y="12"/>
                  </a:lnTo>
                  <a:lnTo>
                    <a:pt x="12" y="0"/>
                  </a:lnTo>
                  <a:lnTo>
                    <a:pt x="0" y="102"/>
                  </a:lnTo>
                  <a:lnTo>
                    <a:pt x="73" y="328"/>
                  </a:lnTo>
                  <a:lnTo>
                    <a:pt x="359" y="59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60" name="Freeform 364"/>
            <p:cNvSpPr>
              <a:spLocks/>
            </p:cNvSpPr>
            <p:nvPr/>
          </p:nvSpPr>
          <p:spPr bwMode="auto">
            <a:xfrm>
              <a:off x="306388" y="1555750"/>
              <a:ext cx="1954212" cy="1566863"/>
            </a:xfrm>
            <a:custGeom>
              <a:avLst/>
              <a:gdLst>
                <a:gd name="T0" fmla="*/ 56 w 1081"/>
                <a:gd name="T1" fmla="*/ 955 h 1061"/>
                <a:gd name="T2" fmla="*/ 200 w 1081"/>
                <a:gd name="T3" fmla="*/ 965 h 1061"/>
                <a:gd name="T4" fmla="*/ 368 w 1081"/>
                <a:gd name="T5" fmla="*/ 961 h 1061"/>
                <a:gd name="T6" fmla="*/ 378 w 1081"/>
                <a:gd name="T7" fmla="*/ 976 h 1061"/>
                <a:gd name="T8" fmla="*/ 403 w 1081"/>
                <a:gd name="T9" fmla="*/ 976 h 1061"/>
                <a:gd name="T10" fmla="*/ 422 w 1081"/>
                <a:gd name="T11" fmla="*/ 982 h 1061"/>
                <a:gd name="T12" fmla="*/ 453 w 1081"/>
                <a:gd name="T13" fmla="*/ 992 h 1061"/>
                <a:gd name="T14" fmla="*/ 478 w 1081"/>
                <a:gd name="T15" fmla="*/ 1005 h 1061"/>
                <a:gd name="T16" fmla="*/ 487 w 1081"/>
                <a:gd name="T17" fmla="*/ 1015 h 1061"/>
                <a:gd name="T18" fmla="*/ 495 w 1081"/>
                <a:gd name="T19" fmla="*/ 1028 h 1061"/>
                <a:gd name="T20" fmla="*/ 497 w 1081"/>
                <a:gd name="T21" fmla="*/ 1040 h 1061"/>
                <a:gd name="T22" fmla="*/ 497 w 1081"/>
                <a:gd name="T23" fmla="*/ 1044 h 1061"/>
                <a:gd name="T24" fmla="*/ 557 w 1081"/>
                <a:gd name="T25" fmla="*/ 1061 h 1061"/>
                <a:gd name="T26" fmla="*/ 601 w 1081"/>
                <a:gd name="T27" fmla="*/ 1044 h 1061"/>
                <a:gd name="T28" fmla="*/ 635 w 1081"/>
                <a:gd name="T29" fmla="*/ 1055 h 1061"/>
                <a:gd name="T30" fmla="*/ 699 w 1081"/>
                <a:gd name="T31" fmla="*/ 1024 h 1061"/>
                <a:gd name="T32" fmla="*/ 814 w 1081"/>
                <a:gd name="T33" fmla="*/ 974 h 1061"/>
                <a:gd name="T34" fmla="*/ 773 w 1081"/>
                <a:gd name="T35" fmla="*/ 928 h 1061"/>
                <a:gd name="T36" fmla="*/ 962 w 1081"/>
                <a:gd name="T37" fmla="*/ 855 h 1061"/>
                <a:gd name="T38" fmla="*/ 1059 w 1081"/>
                <a:gd name="T39" fmla="*/ 815 h 1061"/>
                <a:gd name="T40" fmla="*/ 1059 w 1081"/>
                <a:gd name="T41" fmla="*/ 458 h 1061"/>
                <a:gd name="T42" fmla="*/ 1019 w 1081"/>
                <a:gd name="T43" fmla="*/ 385 h 1061"/>
                <a:gd name="T44" fmla="*/ 1034 w 1081"/>
                <a:gd name="T45" fmla="*/ 360 h 1061"/>
                <a:gd name="T46" fmla="*/ 1081 w 1081"/>
                <a:gd name="T47" fmla="*/ 285 h 1061"/>
                <a:gd name="T48" fmla="*/ 1046 w 1081"/>
                <a:gd name="T49" fmla="*/ 182 h 1061"/>
                <a:gd name="T50" fmla="*/ 1079 w 1081"/>
                <a:gd name="T51" fmla="*/ 57 h 1061"/>
                <a:gd name="T52" fmla="*/ 1029 w 1081"/>
                <a:gd name="T53" fmla="*/ 0 h 1061"/>
                <a:gd name="T54" fmla="*/ 937 w 1081"/>
                <a:gd name="T55" fmla="*/ 101 h 1061"/>
                <a:gd name="T56" fmla="*/ 818 w 1081"/>
                <a:gd name="T57" fmla="*/ 163 h 1061"/>
                <a:gd name="T58" fmla="*/ 747 w 1081"/>
                <a:gd name="T59" fmla="*/ 205 h 1061"/>
                <a:gd name="T60" fmla="*/ 695 w 1081"/>
                <a:gd name="T61" fmla="*/ 243 h 1061"/>
                <a:gd name="T62" fmla="*/ 670 w 1081"/>
                <a:gd name="T63" fmla="*/ 264 h 1061"/>
                <a:gd name="T64" fmla="*/ 658 w 1081"/>
                <a:gd name="T65" fmla="*/ 282 h 1061"/>
                <a:gd name="T66" fmla="*/ 645 w 1081"/>
                <a:gd name="T67" fmla="*/ 310 h 1061"/>
                <a:gd name="T68" fmla="*/ 635 w 1081"/>
                <a:gd name="T69" fmla="*/ 337 h 1061"/>
                <a:gd name="T70" fmla="*/ 624 w 1081"/>
                <a:gd name="T71" fmla="*/ 353 h 1061"/>
                <a:gd name="T72" fmla="*/ 591 w 1081"/>
                <a:gd name="T73" fmla="*/ 362 h 1061"/>
                <a:gd name="T74" fmla="*/ 551 w 1081"/>
                <a:gd name="T75" fmla="*/ 366 h 1061"/>
                <a:gd name="T76" fmla="*/ 535 w 1081"/>
                <a:gd name="T77" fmla="*/ 376 h 1061"/>
                <a:gd name="T78" fmla="*/ 516 w 1081"/>
                <a:gd name="T79" fmla="*/ 397 h 1061"/>
                <a:gd name="T80" fmla="*/ 482 w 1081"/>
                <a:gd name="T81" fmla="*/ 443 h 1061"/>
                <a:gd name="T82" fmla="*/ 445 w 1081"/>
                <a:gd name="T83" fmla="*/ 491 h 1061"/>
                <a:gd name="T84" fmla="*/ 405 w 1081"/>
                <a:gd name="T85" fmla="*/ 541 h 1061"/>
                <a:gd name="T86" fmla="*/ 361 w 1081"/>
                <a:gd name="T87" fmla="*/ 600 h 1061"/>
                <a:gd name="T88" fmla="*/ 332 w 1081"/>
                <a:gd name="T89" fmla="*/ 633 h 1061"/>
                <a:gd name="T90" fmla="*/ 296 w 1081"/>
                <a:gd name="T91" fmla="*/ 648 h 1061"/>
                <a:gd name="T92" fmla="*/ 238 w 1081"/>
                <a:gd name="T93" fmla="*/ 667 h 1061"/>
                <a:gd name="T94" fmla="*/ 184 w 1081"/>
                <a:gd name="T95" fmla="*/ 681 h 1061"/>
                <a:gd name="T96" fmla="*/ 163 w 1081"/>
                <a:gd name="T97" fmla="*/ 679 h 1061"/>
                <a:gd name="T98" fmla="*/ 142 w 1081"/>
                <a:gd name="T99" fmla="*/ 660 h 1061"/>
                <a:gd name="T100" fmla="*/ 138 w 1081"/>
                <a:gd name="T101" fmla="*/ 616 h 1061"/>
                <a:gd name="T102" fmla="*/ 83 w 1081"/>
                <a:gd name="T103" fmla="*/ 610 h 1061"/>
                <a:gd name="T104" fmla="*/ 44 w 1081"/>
                <a:gd name="T105" fmla="*/ 784 h 1061"/>
                <a:gd name="T106" fmla="*/ 29 w 1081"/>
                <a:gd name="T107" fmla="*/ 796 h 1061"/>
                <a:gd name="T108" fmla="*/ 0 w 1081"/>
                <a:gd name="T109" fmla="*/ 784 h 1061"/>
                <a:gd name="T110" fmla="*/ 2 w 1081"/>
                <a:gd name="T111" fmla="*/ 823 h 1061"/>
                <a:gd name="T112" fmla="*/ 52 w 1081"/>
                <a:gd name="T113" fmla="*/ 855 h 1061"/>
                <a:gd name="T114" fmla="*/ 56 w 1081"/>
                <a:gd name="T115" fmla="*/ 955 h 1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81" h="1061">
                  <a:moveTo>
                    <a:pt x="56" y="955"/>
                  </a:moveTo>
                  <a:lnTo>
                    <a:pt x="200" y="965"/>
                  </a:lnTo>
                  <a:lnTo>
                    <a:pt x="368" y="961"/>
                  </a:lnTo>
                  <a:lnTo>
                    <a:pt x="378" y="976"/>
                  </a:lnTo>
                  <a:lnTo>
                    <a:pt x="403" y="976"/>
                  </a:lnTo>
                  <a:lnTo>
                    <a:pt x="422" y="982"/>
                  </a:lnTo>
                  <a:lnTo>
                    <a:pt x="453" y="992"/>
                  </a:lnTo>
                  <a:lnTo>
                    <a:pt x="478" y="1005"/>
                  </a:lnTo>
                  <a:lnTo>
                    <a:pt x="487" y="1015"/>
                  </a:lnTo>
                  <a:lnTo>
                    <a:pt x="495" y="1028"/>
                  </a:lnTo>
                  <a:lnTo>
                    <a:pt x="497" y="1040"/>
                  </a:lnTo>
                  <a:lnTo>
                    <a:pt x="497" y="1044"/>
                  </a:lnTo>
                  <a:lnTo>
                    <a:pt x="557" y="1061"/>
                  </a:lnTo>
                  <a:lnTo>
                    <a:pt x="601" y="1044"/>
                  </a:lnTo>
                  <a:lnTo>
                    <a:pt x="635" y="1055"/>
                  </a:lnTo>
                  <a:lnTo>
                    <a:pt x="699" y="1024"/>
                  </a:lnTo>
                  <a:lnTo>
                    <a:pt x="814" y="974"/>
                  </a:lnTo>
                  <a:lnTo>
                    <a:pt x="773" y="928"/>
                  </a:lnTo>
                  <a:lnTo>
                    <a:pt x="962" y="855"/>
                  </a:lnTo>
                  <a:lnTo>
                    <a:pt x="1059" y="815"/>
                  </a:lnTo>
                  <a:lnTo>
                    <a:pt x="1059" y="458"/>
                  </a:lnTo>
                  <a:lnTo>
                    <a:pt x="1019" y="385"/>
                  </a:lnTo>
                  <a:lnTo>
                    <a:pt x="1034" y="360"/>
                  </a:lnTo>
                  <a:lnTo>
                    <a:pt x="1081" y="285"/>
                  </a:lnTo>
                  <a:lnTo>
                    <a:pt x="1046" y="182"/>
                  </a:lnTo>
                  <a:lnTo>
                    <a:pt x="1079" y="57"/>
                  </a:lnTo>
                  <a:lnTo>
                    <a:pt x="1029" y="0"/>
                  </a:lnTo>
                  <a:lnTo>
                    <a:pt x="937" y="101"/>
                  </a:lnTo>
                  <a:lnTo>
                    <a:pt x="818" y="163"/>
                  </a:lnTo>
                  <a:lnTo>
                    <a:pt x="747" y="205"/>
                  </a:lnTo>
                  <a:lnTo>
                    <a:pt x="695" y="243"/>
                  </a:lnTo>
                  <a:lnTo>
                    <a:pt x="670" y="264"/>
                  </a:lnTo>
                  <a:lnTo>
                    <a:pt x="658" y="282"/>
                  </a:lnTo>
                  <a:lnTo>
                    <a:pt x="645" y="310"/>
                  </a:lnTo>
                  <a:lnTo>
                    <a:pt x="635" y="337"/>
                  </a:lnTo>
                  <a:lnTo>
                    <a:pt x="624" y="353"/>
                  </a:lnTo>
                  <a:lnTo>
                    <a:pt x="591" y="362"/>
                  </a:lnTo>
                  <a:lnTo>
                    <a:pt x="551" y="366"/>
                  </a:lnTo>
                  <a:lnTo>
                    <a:pt x="535" y="376"/>
                  </a:lnTo>
                  <a:lnTo>
                    <a:pt x="516" y="397"/>
                  </a:lnTo>
                  <a:lnTo>
                    <a:pt x="482" y="443"/>
                  </a:lnTo>
                  <a:lnTo>
                    <a:pt x="445" y="491"/>
                  </a:lnTo>
                  <a:lnTo>
                    <a:pt x="405" y="541"/>
                  </a:lnTo>
                  <a:lnTo>
                    <a:pt x="361" y="600"/>
                  </a:lnTo>
                  <a:lnTo>
                    <a:pt x="332" y="633"/>
                  </a:lnTo>
                  <a:lnTo>
                    <a:pt x="296" y="648"/>
                  </a:lnTo>
                  <a:lnTo>
                    <a:pt x="238" y="667"/>
                  </a:lnTo>
                  <a:lnTo>
                    <a:pt x="184" y="681"/>
                  </a:lnTo>
                  <a:lnTo>
                    <a:pt x="163" y="679"/>
                  </a:lnTo>
                  <a:lnTo>
                    <a:pt x="142" y="660"/>
                  </a:lnTo>
                  <a:lnTo>
                    <a:pt x="138" y="616"/>
                  </a:lnTo>
                  <a:lnTo>
                    <a:pt x="83" y="610"/>
                  </a:lnTo>
                  <a:lnTo>
                    <a:pt x="44" y="784"/>
                  </a:lnTo>
                  <a:lnTo>
                    <a:pt x="29" y="796"/>
                  </a:lnTo>
                  <a:lnTo>
                    <a:pt x="0" y="784"/>
                  </a:lnTo>
                  <a:lnTo>
                    <a:pt x="2" y="823"/>
                  </a:lnTo>
                  <a:lnTo>
                    <a:pt x="52" y="855"/>
                  </a:lnTo>
                  <a:lnTo>
                    <a:pt x="56" y="95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61" name="Text Box 365"/>
            <p:cNvSpPr txBox="1">
              <a:spLocks noChangeArrowheads="1"/>
            </p:cNvSpPr>
            <p:nvPr/>
          </p:nvSpPr>
          <p:spPr bwMode="auto">
            <a:xfrm>
              <a:off x="2717800" y="1119188"/>
              <a:ext cx="8207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Vanegas</a:t>
              </a:r>
              <a:endParaRPr lang="es-MX" altLang="x-none"/>
            </a:p>
          </p:txBody>
        </p:sp>
        <p:sp>
          <p:nvSpPr>
            <p:cNvPr id="4462" name="Text Box 366"/>
            <p:cNvSpPr txBox="1">
              <a:spLocks noChangeArrowheads="1"/>
            </p:cNvSpPr>
            <p:nvPr/>
          </p:nvSpPr>
          <p:spPr bwMode="auto">
            <a:xfrm>
              <a:off x="2274888" y="1871663"/>
              <a:ext cx="933450" cy="18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Catorce</a:t>
              </a:r>
              <a:endParaRPr lang="es-MX" altLang="x-none"/>
            </a:p>
          </p:txBody>
        </p:sp>
        <p:sp>
          <p:nvSpPr>
            <p:cNvPr id="4463" name="Text Box 367"/>
            <p:cNvSpPr txBox="1">
              <a:spLocks noChangeArrowheads="1"/>
            </p:cNvSpPr>
            <p:nvPr/>
          </p:nvSpPr>
          <p:spPr bwMode="auto">
            <a:xfrm>
              <a:off x="3330575" y="1398588"/>
              <a:ext cx="83978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Cedral</a:t>
              </a:r>
              <a:endParaRPr lang="es-MX" altLang="x-none" dirty="0"/>
            </a:p>
          </p:txBody>
        </p:sp>
        <p:sp>
          <p:nvSpPr>
            <p:cNvPr id="4465" name="Text Box 369"/>
            <p:cNvSpPr txBox="1">
              <a:spLocks noChangeArrowheads="1"/>
            </p:cNvSpPr>
            <p:nvPr/>
          </p:nvSpPr>
          <p:spPr bwMode="auto">
            <a:xfrm>
              <a:off x="1031875" y="2522538"/>
              <a:ext cx="9350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Santo Domingo</a:t>
              </a:r>
              <a:endParaRPr lang="es-MX" altLang="x-none"/>
            </a:p>
          </p:txBody>
        </p:sp>
        <p:sp>
          <p:nvSpPr>
            <p:cNvPr id="4466" name="Text Box 370"/>
            <p:cNvSpPr txBox="1">
              <a:spLocks noChangeArrowheads="1"/>
            </p:cNvSpPr>
            <p:nvPr/>
          </p:nvSpPr>
          <p:spPr bwMode="auto">
            <a:xfrm>
              <a:off x="692150" y="3244850"/>
              <a:ext cx="11509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FF66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Villa de Ramos</a:t>
              </a:r>
              <a:endParaRPr lang="es-MX" altLang="x-none"/>
            </a:p>
          </p:txBody>
        </p:sp>
        <p:sp>
          <p:nvSpPr>
            <p:cNvPr id="4467" name="Text Box 371"/>
            <p:cNvSpPr txBox="1">
              <a:spLocks noChangeArrowheads="1"/>
            </p:cNvSpPr>
            <p:nvPr/>
          </p:nvSpPr>
          <p:spPr bwMode="auto">
            <a:xfrm>
              <a:off x="2417763" y="2590800"/>
              <a:ext cx="9302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Charcas</a:t>
              </a:r>
              <a:endParaRPr lang="es-MX" altLang="x-none"/>
            </a:p>
          </p:txBody>
        </p:sp>
        <p:sp>
          <p:nvSpPr>
            <p:cNvPr id="4468" name="Text Box 372"/>
            <p:cNvSpPr txBox="1">
              <a:spLocks noChangeArrowheads="1"/>
            </p:cNvSpPr>
            <p:nvPr/>
          </p:nvSpPr>
          <p:spPr bwMode="auto">
            <a:xfrm>
              <a:off x="3194050" y="2670175"/>
              <a:ext cx="935038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Villa de</a:t>
              </a:r>
            </a:p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  Guadalupe</a:t>
              </a:r>
              <a:endParaRPr lang="es-MX" altLang="x-none"/>
            </a:p>
          </p:txBody>
        </p:sp>
        <p:sp>
          <p:nvSpPr>
            <p:cNvPr id="4469" name="Text Box 373"/>
            <p:cNvSpPr txBox="1">
              <a:spLocks noChangeArrowheads="1"/>
            </p:cNvSpPr>
            <p:nvPr/>
          </p:nvSpPr>
          <p:spPr bwMode="auto">
            <a:xfrm>
              <a:off x="3532188" y="2012950"/>
              <a:ext cx="612775" cy="182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Matehuala</a:t>
              </a:r>
              <a:endParaRPr lang="es-MX" altLang="x-none"/>
            </a:p>
          </p:txBody>
        </p:sp>
        <p:sp>
          <p:nvSpPr>
            <p:cNvPr id="4470" name="Text Box 374"/>
            <p:cNvSpPr txBox="1">
              <a:spLocks noChangeArrowheads="1"/>
            </p:cNvSpPr>
            <p:nvPr/>
          </p:nvSpPr>
          <p:spPr bwMode="auto">
            <a:xfrm rot="18208409">
              <a:off x="1223169" y="3288507"/>
              <a:ext cx="1057275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Salinas de Hidalgo</a:t>
              </a:r>
              <a:endParaRPr lang="es-MX" altLang="x-none"/>
            </a:p>
          </p:txBody>
        </p:sp>
        <p:sp>
          <p:nvSpPr>
            <p:cNvPr id="4471" name="Text Box 375"/>
            <p:cNvSpPr txBox="1">
              <a:spLocks noChangeArrowheads="1"/>
            </p:cNvSpPr>
            <p:nvPr/>
          </p:nvSpPr>
          <p:spPr bwMode="auto">
            <a:xfrm>
              <a:off x="2352675" y="3219450"/>
              <a:ext cx="9302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Venado</a:t>
              </a:r>
              <a:endParaRPr lang="es-MX" altLang="x-none"/>
            </a:p>
          </p:txBody>
        </p:sp>
        <p:sp>
          <p:nvSpPr>
            <p:cNvPr id="4472" name="Text Box 376"/>
            <p:cNvSpPr txBox="1">
              <a:spLocks noChangeArrowheads="1"/>
            </p:cNvSpPr>
            <p:nvPr/>
          </p:nvSpPr>
          <p:spPr bwMode="auto">
            <a:xfrm>
              <a:off x="4111625" y="3317875"/>
              <a:ext cx="7715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Guadalcázar</a:t>
              </a:r>
              <a:endParaRPr lang="es-MX" altLang="x-none"/>
            </a:p>
          </p:txBody>
        </p:sp>
        <p:sp>
          <p:nvSpPr>
            <p:cNvPr id="4473" name="Text Box 377"/>
            <p:cNvSpPr txBox="1">
              <a:spLocks noChangeArrowheads="1"/>
            </p:cNvSpPr>
            <p:nvPr/>
          </p:nvSpPr>
          <p:spPr bwMode="auto">
            <a:xfrm>
              <a:off x="3482975" y="3944938"/>
              <a:ext cx="52070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     Villa  Hidalgo</a:t>
              </a:r>
              <a:endParaRPr lang="es-MX" altLang="x-none"/>
            </a:p>
          </p:txBody>
        </p:sp>
        <p:sp>
          <p:nvSpPr>
            <p:cNvPr id="4474" name="Text Box 378"/>
            <p:cNvSpPr txBox="1">
              <a:spLocks noChangeArrowheads="1"/>
            </p:cNvSpPr>
            <p:nvPr/>
          </p:nvSpPr>
          <p:spPr bwMode="auto">
            <a:xfrm>
              <a:off x="2289175" y="3581400"/>
              <a:ext cx="10239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Moctezuma</a:t>
              </a:r>
              <a:endParaRPr lang="es-MX" altLang="x-none"/>
            </a:p>
          </p:txBody>
        </p:sp>
        <p:sp>
          <p:nvSpPr>
            <p:cNvPr id="4475" name="Text Box 379"/>
            <p:cNvSpPr txBox="1">
              <a:spLocks noChangeArrowheads="1"/>
            </p:cNvSpPr>
            <p:nvPr/>
          </p:nvSpPr>
          <p:spPr bwMode="auto">
            <a:xfrm>
              <a:off x="3114675" y="3675063"/>
              <a:ext cx="528638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Villa de </a:t>
              </a:r>
            </a:p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Arista</a:t>
              </a:r>
              <a:endParaRPr lang="es-MX" altLang="x-none"/>
            </a:p>
          </p:txBody>
        </p:sp>
        <p:sp>
          <p:nvSpPr>
            <p:cNvPr id="4476" name="Text Box 380"/>
            <p:cNvSpPr txBox="1">
              <a:spLocks noChangeArrowheads="1"/>
            </p:cNvSpPr>
            <p:nvPr/>
          </p:nvSpPr>
          <p:spPr bwMode="auto">
            <a:xfrm rot="3026335">
              <a:off x="2144712" y="4016376"/>
              <a:ext cx="754063" cy="18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Ahualulco</a:t>
              </a:r>
              <a:endParaRPr lang="es-MX" altLang="x-none"/>
            </a:p>
          </p:txBody>
        </p:sp>
        <p:sp>
          <p:nvSpPr>
            <p:cNvPr id="4477" name="Text Box 381"/>
            <p:cNvSpPr txBox="1">
              <a:spLocks noChangeArrowheads="1"/>
            </p:cNvSpPr>
            <p:nvPr/>
          </p:nvSpPr>
          <p:spPr bwMode="auto">
            <a:xfrm>
              <a:off x="7970838" y="4502150"/>
              <a:ext cx="528637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Ébano</a:t>
              </a:r>
              <a:endParaRPr lang="es-MX" altLang="x-none" dirty="0"/>
            </a:p>
          </p:txBody>
        </p:sp>
        <p:sp>
          <p:nvSpPr>
            <p:cNvPr id="4478" name="Text Box 382"/>
            <p:cNvSpPr txBox="1">
              <a:spLocks noChangeArrowheads="1"/>
            </p:cNvSpPr>
            <p:nvPr/>
          </p:nvSpPr>
          <p:spPr bwMode="auto">
            <a:xfrm>
              <a:off x="7434263" y="4667250"/>
              <a:ext cx="5365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Tamuín</a:t>
              </a:r>
              <a:endParaRPr lang="es-MX" altLang="x-none"/>
            </a:p>
          </p:txBody>
        </p:sp>
        <p:sp>
          <p:nvSpPr>
            <p:cNvPr id="4479" name="Text Box 383"/>
            <p:cNvSpPr txBox="1">
              <a:spLocks noChangeArrowheads="1"/>
            </p:cNvSpPr>
            <p:nvPr/>
          </p:nvSpPr>
          <p:spPr bwMode="auto">
            <a:xfrm>
              <a:off x="6611938" y="4589463"/>
              <a:ext cx="8223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Ciudad Valles</a:t>
              </a:r>
              <a:endParaRPr lang="es-MX" altLang="x-none"/>
            </a:p>
          </p:txBody>
        </p:sp>
        <p:sp>
          <p:nvSpPr>
            <p:cNvPr id="4480" name="Text Box 384"/>
            <p:cNvSpPr txBox="1">
              <a:spLocks noChangeArrowheads="1"/>
            </p:cNvSpPr>
            <p:nvPr/>
          </p:nvSpPr>
          <p:spPr bwMode="auto">
            <a:xfrm>
              <a:off x="7319963" y="6235700"/>
              <a:ext cx="622300" cy="168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500">
                  <a:latin typeface="Tahoma" charset="0"/>
                </a:rPr>
                <a:t>Tamazunchale</a:t>
              </a:r>
              <a:endParaRPr lang="es-MX" altLang="x-none"/>
            </a:p>
          </p:txBody>
        </p:sp>
        <p:sp>
          <p:nvSpPr>
            <p:cNvPr id="4481" name="Text Box 385"/>
            <p:cNvSpPr txBox="1">
              <a:spLocks noChangeArrowheads="1"/>
            </p:cNvSpPr>
            <p:nvPr/>
          </p:nvSpPr>
          <p:spPr bwMode="auto">
            <a:xfrm>
              <a:off x="6986588" y="5949950"/>
              <a:ext cx="820737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Xilitla</a:t>
              </a:r>
              <a:endParaRPr lang="es-MX" altLang="x-none"/>
            </a:p>
          </p:txBody>
        </p:sp>
        <p:sp>
          <p:nvSpPr>
            <p:cNvPr id="4482" name="Text Box 386"/>
            <p:cNvSpPr txBox="1">
              <a:spLocks noChangeArrowheads="1"/>
            </p:cNvSpPr>
            <p:nvPr/>
          </p:nvSpPr>
          <p:spPr bwMode="auto">
            <a:xfrm rot="19544594">
              <a:off x="6057900" y="5513388"/>
              <a:ext cx="614363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Santa</a:t>
              </a:r>
            </a:p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Catarina</a:t>
              </a:r>
              <a:endParaRPr lang="es-MX" altLang="x-none"/>
            </a:p>
          </p:txBody>
        </p:sp>
        <p:sp>
          <p:nvSpPr>
            <p:cNvPr id="4483" name="Text Box 387"/>
            <p:cNvSpPr txBox="1">
              <a:spLocks noChangeArrowheads="1"/>
            </p:cNvSpPr>
            <p:nvPr/>
          </p:nvSpPr>
          <p:spPr bwMode="auto">
            <a:xfrm rot="2695925">
              <a:off x="5610225" y="5691188"/>
              <a:ext cx="660400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Lagunillas</a:t>
              </a:r>
              <a:endParaRPr lang="es-MX" altLang="x-none"/>
            </a:p>
          </p:txBody>
        </p:sp>
        <p:sp>
          <p:nvSpPr>
            <p:cNvPr id="4484" name="Text Box 388"/>
            <p:cNvSpPr txBox="1">
              <a:spLocks noChangeArrowheads="1"/>
            </p:cNvSpPr>
            <p:nvPr/>
          </p:nvSpPr>
          <p:spPr bwMode="auto">
            <a:xfrm rot="3049932">
              <a:off x="6047582" y="3998119"/>
              <a:ext cx="74771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El Naranjo</a:t>
              </a:r>
              <a:endParaRPr lang="es-MX" altLang="x-none"/>
            </a:p>
          </p:txBody>
        </p:sp>
        <p:sp>
          <p:nvSpPr>
            <p:cNvPr id="4485" name="Text Box 389"/>
            <p:cNvSpPr txBox="1">
              <a:spLocks noChangeArrowheads="1"/>
            </p:cNvSpPr>
            <p:nvPr/>
          </p:nvSpPr>
          <p:spPr bwMode="auto">
            <a:xfrm rot="18831450">
              <a:off x="5045869" y="5477669"/>
              <a:ext cx="617538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 </a:t>
              </a:r>
            </a:p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Ciro de Acosta</a:t>
              </a:r>
              <a:endParaRPr lang="es-MX" altLang="x-none"/>
            </a:p>
          </p:txBody>
        </p:sp>
        <p:sp>
          <p:nvSpPr>
            <p:cNvPr id="4486" name="Text Box 390"/>
            <p:cNvSpPr txBox="1">
              <a:spLocks noChangeArrowheads="1"/>
            </p:cNvSpPr>
            <p:nvPr/>
          </p:nvSpPr>
          <p:spPr bwMode="auto">
            <a:xfrm>
              <a:off x="5302250" y="4052888"/>
              <a:ext cx="8191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Ciudad del Maíz</a:t>
              </a:r>
              <a:endParaRPr lang="es-MX" altLang="x-none"/>
            </a:p>
          </p:txBody>
        </p:sp>
        <p:sp>
          <p:nvSpPr>
            <p:cNvPr id="4487" name="Text Box 391"/>
            <p:cNvSpPr txBox="1">
              <a:spLocks noChangeArrowheads="1"/>
            </p:cNvSpPr>
            <p:nvPr/>
          </p:nvSpPr>
          <p:spPr bwMode="auto">
            <a:xfrm>
              <a:off x="4922838" y="5156200"/>
              <a:ext cx="822325" cy="182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Rioverde</a:t>
              </a:r>
              <a:endParaRPr lang="es-MX" altLang="x-none"/>
            </a:p>
          </p:txBody>
        </p:sp>
        <p:sp>
          <p:nvSpPr>
            <p:cNvPr id="4488" name="Text Box 392"/>
            <p:cNvSpPr txBox="1">
              <a:spLocks noChangeArrowheads="1"/>
            </p:cNvSpPr>
            <p:nvPr/>
          </p:nvSpPr>
          <p:spPr bwMode="auto">
            <a:xfrm>
              <a:off x="4270375" y="4329113"/>
              <a:ext cx="6651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Villa Juárez</a:t>
              </a:r>
              <a:endParaRPr lang="es-MX" altLang="x-none"/>
            </a:p>
          </p:txBody>
        </p:sp>
        <p:sp>
          <p:nvSpPr>
            <p:cNvPr id="4489" name="Text Box 393"/>
            <p:cNvSpPr txBox="1">
              <a:spLocks noChangeArrowheads="1"/>
            </p:cNvSpPr>
            <p:nvPr/>
          </p:nvSpPr>
          <p:spPr bwMode="auto">
            <a:xfrm rot="19534262">
              <a:off x="2117725" y="4340225"/>
              <a:ext cx="10080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CC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latin typeface="Tahoma" charset="0"/>
                </a:rPr>
                <a:t>Mexquitic de Carmona</a:t>
              </a:r>
              <a:endParaRPr lang="es-MX" altLang="x-none"/>
            </a:p>
          </p:txBody>
        </p:sp>
        <p:sp>
          <p:nvSpPr>
            <p:cNvPr id="4490" name="Text Box 394"/>
            <p:cNvSpPr txBox="1">
              <a:spLocks noChangeArrowheads="1"/>
            </p:cNvSpPr>
            <p:nvPr/>
          </p:nvSpPr>
          <p:spPr bwMode="auto">
            <a:xfrm>
              <a:off x="2657475" y="5127625"/>
              <a:ext cx="822325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Villa de Reyes</a:t>
              </a:r>
              <a:endParaRPr lang="es-MX" altLang="x-none"/>
            </a:p>
          </p:txBody>
        </p:sp>
        <p:sp>
          <p:nvSpPr>
            <p:cNvPr id="4491" name="Text Box 395"/>
            <p:cNvSpPr txBox="1">
              <a:spLocks noChangeArrowheads="1"/>
            </p:cNvSpPr>
            <p:nvPr/>
          </p:nvSpPr>
          <p:spPr bwMode="auto">
            <a:xfrm rot="18534207">
              <a:off x="3608387" y="5326063"/>
              <a:ext cx="11271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Tierra Nueva</a:t>
              </a:r>
              <a:endParaRPr lang="es-MX" altLang="x-none"/>
            </a:p>
          </p:txBody>
        </p:sp>
        <p:sp>
          <p:nvSpPr>
            <p:cNvPr id="4492" name="Text Box 396"/>
            <p:cNvSpPr txBox="1">
              <a:spLocks noChangeArrowheads="1"/>
            </p:cNvSpPr>
            <p:nvPr/>
          </p:nvSpPr>
          <p:spPr bwMode="auto">
            <a:xfrm rot="20986328">
              <a:off x="3433763" y="5237163"/>
              <a:ext cx="9842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Santa María del  Río</a:t>
              </a:r>
              <a:endParaRPr lang="es-MX" altLang="x-none" dirty="0"/>
            </a:p>
          </p:txBody>
        </p:sp>
        <p:sp>
          <p:nvSpPr>
            <p:cNvPr id="4493" name="Text Box 397"/>
            <p:cNvSpPr txBox="1">
              <a:spLocks noChangeArrowheads="1"/>
            </p:cNvSpPr>
            <p:nvPr/>
          </p:nvSpPr>
          <p:spPr bwMode="auto">
            <a:xfrm>
              <a:off x="2741613" y="4168775"/>
              <a:ext cx="458787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chemeClr val="bg1"/>
                  </a:solidFill>
                  <a:latin typeface="Tahoma" charset="0"/>
                </a:rPr>
                <a:t>       </a:t>
              </a:r>
            </a:p>
            <a:p>
              <a:r>
                <a:rPr lang="es-MX" altLang="x-none" sz="600">
                  <a:solidFill>
                    <a:schemeClr val="bg1"/>
                  </a:solidFill>
                  <a:latin typeface="Tahoma" charset="0"/>
                </a:rPr>
                <a:t>   </a:t>
              </a:r>
              <a:r>
                <a:rPr lang="es-MX" altLang="x-none" sz="1400">
                  <a:solidFill>
                    <a:schemeClr val="bg1"/>
                  </a:solidFill>
                  <a:latin typeface="Tahoma" charset="0"/>
                </a:rPr>
                <a:t>*</a:t>
              </a:r>
            </a:p>
            <a:p>
              <a:endParaRPr lang="es-MX" altLang="x-none"/>
            </a:p>
          </p:txBody>
        </p:sp>
        <p:sp>
          <p:nvSpPr>
            <p:cNvPr id="4494" name="Text Box 398"/>
            <p:cNvSpPr txBox="1">
              <a:spLocks noChangeArrowheads="1"/>
            </p:cNvSpPr>
            <p:nvPr/>
          </p:nvSpPr>
          <p:spPr bwMode="auto">
            <a:xfrm rot="19561308">
              <a:off x="3241675" y="4868863"/>
              <a:ext cx="8175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Villa de Zaragoza</a:t>
              </a:r>
              <a:endParaRPr lang="es-MX" altLang="x-none" dirty="0"/>
            </a:p>
          </p:txBody>
        </p:sp>
        <p:sp>
          <p:nvSpPr>
            <p:cNvPr id="4495" name="Text Box 399"/>
            <p:cNvSpPr txBox="1">
              <a:spLocks noChangeArrowheads="1"/>
            </p:cNvSpPr>
            <p:nvPr/>
          </p:nvSpPr>
          <p:spPr bwMode="auto">
            <a:xfrm rot="19532797">
              <a:off x="3773488" y="4386263"/>
              <a:ext cx="900112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 Nicolás</a:t>
              </a:r>
            </a:p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Tolentino</a:t>
              </a:r>
              <a:endParaRPr lang="es-MX" altLang="x-none"/>
            </a:p>
          </p:txBody>
        </p:sp>
        <p:sp>
          <p:nvSpPr>
            <p:cNvPr id="4496" name="Text Box 400"/>
            <p:cNvSpPr txBox="1">
              <a:spLocks noChangeArrowheads="1"/>
            </p:cNvSpPr>
            <p:nvPr/>
          </p:nvSpPr>
          <p:spPr bwMode="auto">
            <a:xfrm rot="20324290">
              <a:off x="4148138" y="3978275"/>
              <a:ext cx="8128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Cerritos</a:t>
              </a:r>
              <a:endParaRPr lang="es-MX" altLang="x-none"/>
            </a:p>
          </p:txBody>
        </p:sp>
        <p:sp>
          <p:nvSpPr>
            <p:cNvPr id="4497" name="Text Box 401"/>
            <p:cNvSpPr txBox="1">
              <a:spLocks noChangeArrowheads="1"/>
            </p:cNvSpPr>
            <p:nvPr/>
          </p:nvSpPr>
          <p:spPr bwMode="auto">
            <a:xfrm rot="18757593">
              <a:off x="3450432" y="4318794"/>
              <a:ext cx="744537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Armadillo de los Infantes</a:t>
              </a:r>
              <a:endParaRPr lang="es-MX" altLang="x-none" dirty="0"/>
            </a:p>
          </p:txBody>
        </p:sp>
        <p:sp>
          <p:nvSpPr>
            <p:cNvPr id="4499" name="Text Box 403"/>
            <p:cNvSpPr txBox="1">
              <a:spLocks noChangeArrowheads="1"/>
            </p:cNvSpPr>
            <p:nvPr/>
          </p:nvSpPr>
          <p:spPr bwMode="auto">
            <a:xfrm>
              <a:off x="5529263" y="4852988"/>
              <a:ext cx="8175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Cárdenas</a:t>
              </a:r>
              <a:endParaRPr lang="es-MX" altLang="x-none"/>
            </a:p>
          </p:txBody>
        </p:sp>
        <p:sp>
          <p:nvSpPr>
            <p:cNvPr id="4500" name="Text Box 404"/>
            <p:cNvSpPr txBox="1">
              <a:spLocks noChangeArrowheads="1"/>
            </p:cNvSpPr>
            <p:nvPr/>
          </p:nvSpPr>
          <p:spPr bwMode="auto">
            <a:xfrm rot="1921718">
              <a:off x="5722938" y="4719638"/>
              <a:ext cx="8191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 err="1">
                  <a:solidFill>
                    <a:srgbClr val="000000"/>
                  </a:solidFill>
                  <a:latin typeface="Tahoma" charset="0"/>
                </a:rPr>
                <a:t>Alaquines</a:t>
              </a:r>
              <a:endParaRPr lang="es-MX" altLang="x-none" dirty="0"/>
            </a:p>
          </p:txBody>
        </p:sp>
        <p:sp>
          <p:nvSpPr>
            <p:cNvPr id="4501" name="Text Box 405"/>
            <p:cNvSpPr txBox="1">
              <a:spLocks noChangeArrowheads="1"/>
            </p:cNvSpPr>
            <p:nvPr/>
          </p:nvSpPr>
          <p:spPr bwMode="auto">
            <a:xfrm rot="2883639">
              <a:off x="6120607" y="5026819"/>
              <a:ext cx="7413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Tamasopo</a:t>
              </a:r>
              <a:endParaRPr lang="es-MX" altLang="x-none"/>
            </a:p>
          </p:txBody>
        </p:sp>
        <p:sp>
          <p:nvSpPr>
            <p:cNvPr id="4502" name="Text Box 406"/>
            <p:cNvSpPr txBox="1">
              <a:spLocks noChangeArrowheads="1"/>
            </p:cNvSpPr>
            <p:nvPr/>
          </p:nvSpPr>
          <p:spPr bwMode="auto">
            <a:xfrm rot="3699501">
              <a:off x="6658769" y="5395119"/>
              <a:ext cx="73818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 err="1">
                  <a:latin typeface="Tahoma" charset="0"/>
                </a:rPr>
                <a:t>Aquismón</a:t>
              </a:r>
              <a:endParaRPr lang="es-MX" altLang="x-none" dirty="0"/>
            </a:p>
          </p:txBody>
        </p:sp>
        <p:sp>
          <p:nvSpPr>
            <p:cNvPr id="4503" name="Text Box 407"/>
            <p:cNvSpPr txBox="1">
              <a:spLocks noChangeArrowheads="1"/>
            </p:cNvSpPr>
            <p:nvPr/>
          </p:nvSpPr>
          <p:spPr bwMode="auto">
            <a:xfrm>
              <a:off x="1479550" y="5513388"/>
              <a:ext cx="123031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Cerro de  San Pedro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04" name="Text Box 408"/>
            <p:cNvSpPr txBox="1">
              <a:spLocks noChangeArrowheads="1"/>
            </p:cNvSpPr>
            <p:nvPr/>
          </p:nvSpPr>
          <p:spPr bwMode="auto">
            <a:xfrm>
              <a:off x="836613" y="5373688"/>
              <a:ext cx="15113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Soledad de Graciano Sánchez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06" name="Text Box 410"/>
            <p:cNvSpPr txBox="1">
              <a:spLocks noChangeArrowheads="1"/>
            </p:cNvSpPr>
            <p:nvPr/>
          </p:nvSpPr>
          <p:spPr bwMode="auto">
            <a:xfrm>
              <a:off x="7285038" y="5313363"/>
              <a:ext cx="669925" cy="18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Tanlajás</a:t>
              </a:r>
              <a:endParaRPr lang="es-MX" altLang="x-none"/>
            </a:p>
          </p:txBody>
        </p:sp>
        <p:sp>
          <p:nvSpPr>
            <p:cNvPr id="4507" name="Text Box 411"/>
            <p:cNvSpPr txBox="1">
              <a:spLocks noChangeArrowheads="1"/>
            </p:cNvSpPr>
            <p:nvPr/>
          </p:nvSpPr>
          <p:spPr bwMode="auto">
            <a:xfrm>
              <a:off x="5422900" y="6070600"/>
              <a:ext cx="8302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Tancanhuitz</a:t>
              </a:r>
              <a:r>
                <a:rPr lang="es-MX" altLang="x-none" sz="600">
                  <a:solidFill>
                    <a:srgbClr val="0000CC"/>
                  </a:solidFill>
                  <a:latin typeface="Tahoma" charset="0"/>
                </a:rPr>
                <a:t> </a:t>
              </a:r>
            </a:p>
          </p:txBody>
        </p:sp>
        <p:sp>
          <p:nvSpPr>
            <p:cNvPr id="4508" name="Text Box 412"/>
            <p:cNvSpPr txBox="1">
              <a:spLocks noChangeArrowheads="1"/>
            </p:cNvSpPr>
            <p:nvPr/>
          </p:nvSpPr>
          <p:spPr bwMode="auto">
            <a:xfrm>
              <a:off x="8294688" y="6345238"/>
              <a:ext cx="8413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Tampacán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09" name="Text Box 413"/>
            <p:cNvSpPr txBox="1">
              <a:spLocks noChangeArrowheads="1"/>
            </p:cNvSpPr>
            <p:nvPr/>
          </p:nvSpPr>
          <p:spPr bwMode="auto">
            <a:xfrm>
              <a:off x="6419850" y="6253163"/>
              <a:ext cx="685800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Coxcatlán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10" name="Text Box 414"/>
            <p:cNvSpPr txBox="1">
              <a:spLocks noChangeArrowheads="1"/>
            </p:cNvSpPr>
            <p:nvPr/>
          </p:nvSpPr>
          <p:spPr bwMode="auto">
            <a:xfrm>
              <a:off x="7799388" y="5746750"/>
              <a:ext cx="623887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>
                  <a:latin typeface="Tahoma" charset="0"/>
                </a:rPr>
                <a:t>San</a:t>
              </a:r>
            </a:p>
            <a:p>
              <a:r>
                <a:rPr lang="es-MX" altLang="x-none" sz="600" dirty="0">
                  <a:latin typeface="Tahoma" charset="0"/>
                </a:rPr>
                <a:t>Martín</a:t>
              </a:r>
              <a:endParaRPr lang="es-MX" altLang="x-none" dirty="0"/>
            </a:p>
          </p:txBody>
        </p:sp>
        <p:sp>
          <p:nvSpPr>
            <p:cNvPr id="4511" name="Text Box 415"/>
            <p:cNvSpPr txBox="1">
              <a:spLocks noChangeArrowheads="1"/>
            </p:cNvSpPr>
            <p:nvPr/>
          </p:nvSpPr>
          <p:spPr bwMode="auto">
            <a:xfrm>
              <a:off x="7734300" y="6565900"/>
              <a:ext cx="5651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Matlapa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12" name="Text Box 416"/>
            <p:cNvSpPr txBox="1">
              <a:spLocks noChangeArrowheads="1"/>
            </p:cNvSpPr>
            <p:nvPr/>
          </p:nvSpPr>
          <p:spPr bwMode="auto">
            <a:xfrm>
              <a:off x="5591175" y="5165725"/>
              <a:ext cx="56991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Rayón</a:t>
              </a:r>
              <a:endParaRPr lang="es-MX" altLang="x-none"/>
            </a:p>
          </p:txBody>
        </p:sp>
        <p:sp>
          <p:nvSpPr>
            <p:cNvPr id="4513" name="Text Box 417"/>
            <p:cNvSpPr txBox="1">
              <a:spLocks noChangeArrowheads="1"/>
            </p:cNvSpPr>
            <p:nvPr/>
          </p:nvSpPr>
          <p:spPr bwMode="auto">
            <a:xfrm>
              <a:off x="2143125" y="4797425"/>
              <a:ext cx="51435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    Villa </a:t>
              </a:r>
            </a:p>
            <a:p>
              <a:pPr algn="ctr"/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   de</a:t>
              </a:r>
            </a:p>
            <a:p>
              <a:pPr algn="ctr"/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Arriaga</a:t>
              </a:r>
              <a:endParaRPr lang="es-MX" altLang="x-none" dirty="0"/>
            </a:p>
          </p:txBody>
        </p:sp>
        <p:sp>
          <p:nvSpPr>
            <p:cNvPr id="4515" name="Text Box 419"/>
            <p:cNvSpPr txBox="1">
              <a:spLocks noChangeArrowheads="1"/>
            </p:cNvSpPr>
            <p:nvPr/>
          </p:nvSpPr>
          <p:spPr bwMode="auto">
            <a:xfrm>
              <a:off x="6115050" y="5970588"/>
              <a:ext cx="711200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just"/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Huehuetlán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cxnSp>
          <p:nvCxnSpPr>
            <p:cNvPr id="4516" name="AutoShape 420"/>
            <p:cNvCxnSpPr>
              <a:cxnSpLocks noChangeShapeType="1"/>
              <a:endCxn id="4409" idx="1"/>
            </p:cNvCxnSpPr>
            <p:nvPr/>
          </p:nvCxnSpPr>
          <p:spPr bwMode="auto">
            <a:xfrm flipV="1">
              <a:off x="6003925" y="5892800"/>
              <a:ext cx="858838" cy="508000"/>
            </a:xfrm>
            <a:prstGeom prst="straightConnector1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4517" name="Line 421"/>
            <p:cNvSpPr>
              <a:spLocks noChangeShapeType="1"/>
            </p:cNvSpPr>
            <p:nvPr/>
          </p:nvSpPr>
          <p:spPr bwMode="auto">
            <a:xfrm rot="11741429" flipH="1">
              <a:off x="6642100" y="5661025"/>
              <a:ext cx="512763" cy="417513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18" name="Line 422"/>
            <p:cNvSpPr>
              <a:spLocks noChangeShapeType="1"/>
            </p:cNvSpPr>
            <p:nvPr/>
          </p:nvSpPr>
          <p:spPr bwMode="auto">
            <a:xfrm rot="9500069" flipH="1">
              <a:off x="5942013" y="5805488"/>
              <a:ext cx="1387475" cy="587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19" name="Line 423"/>
            <p:cNvSpPr>
              <a:spLocks noChangeShapeType="1"/>
            </p:cNvSpPr>
            <p:nvPr/>
          </p:nvSpPr>
          <p:spPr bwMode="auto">
            <a:xfrm rot="20340828" flipH="1" flipV="1">
              <a:off x="7435850" y="5419725"/>
              <a:ext cx="1003300" cy="13970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0" name="Text Box 424"/>
            <p:cNvSpPr txBox="1">
              <a:spLocks noChangeArrowheads="1"/>
            </p:cNvSpPr>
            <p:nvPr/>
          </p:nvSpPr>
          <p:spPr bwMode="auto">
            <a:xfrm>
              <a:off x="8378825" y="5241925"/>
              <a:ext cx="7016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San Antonio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21" name="Line 425"/>
            <p:cNvSpPr>
              <a:spLocks noChangeShapeType="1"/>
            </p:cNvSpPr>
            <p:nvPr/>
          </p:nvSpPr>
          <p:spPr bwMode="auto">
            <a:xfrm rot="20592547" flipH="1" flipV="1">
              <a:off x="7572375" y="5573713"/>
              <a:ext cx="1000125" cy="17780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2" name="Line 426"/>
            <p:cNvSpPr>
              <a:spLocks noChangeShapeType="1"/>
            </p:cNvSpPr>
            <p:nvPr/>
          </p:nvSpPr>
          <p:spPr bwMode="auto">
            <a:xfrm rot="1005902" flipH="1" flipV="1">
              <a:off x="7869238" y="5799138"/>
              <a:ext cx="765175" cy="73025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3" name="Line 427"/>
            <p:cNvSpPr>
              <a:spLocks noChangeShapeType="1"/>
            </p:cNvSpPr>
            <p:nvPr/>
          </p:nvSpPr>
          <p:spPr bwMode="auto">
            <a:xfrm rot="1656383" flipH="1" flipV="1">
              <a:off x="7643813" y="6180138"/>
              <a:ext cx="766762" cy="73025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4" name="Line 428"/>
            <p:cNvSpPr>
              <a:spLocks noChangeShapeType="1"/>
            </p:cNvSpPr>
            <p:nvPr/>
          </p:nvSpPr>
          <p:spPr bwMode="auto">
            <a:xfrm rot="7209221" flipH="1">
              <a:off x="7506494" y="6087269"/>
              <a:ext cx="269875" cy="5413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5" name="Line 429"/>
            <p:cNvSpPr>
              <a:spLocks noChangeShapeType="1"/>
            </p:cNvSpPr>
            <p:nvPr/>
          </p:nvSpPr>
          <p:spPr bwMode="auto">
            <a:xfrm rot="10347816" flipH="1">
              <a:off x="6805613" y="5818188"/>
              <a:ext cx="614362" cy="4365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6" name="Line 430"/>
            <p:cNvSpPr>
              <a:spLocks noChangeShapeType="1"/>
            </p:cNvSpPr>
            <p:nvPr/>
          </p:nvSpPr>
          <p:spPr bwMode="auto">
            <a:xfrm rot="10347816" flipH="1">
              <a:off x="6875463" y="5962650"/>
              <a:ext cx="615950" cy="4333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7" name="Text Box 431"/>
            <p:cNvSpPr txBox="1">
              <a:spLocks noChangeArrowheads="1"/>
            </p:cNvSpPr>
            <p:nvPr/>
          </p:nvSpPr>
          <p:spPr bwMode="auto">
            <a:xfrm>
              <a:off x="6596063" y="6381750"/>
              <a:ext cx="6889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Axtla 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29" name="Text Box 433"/>
            <p:cNvSpPr txBox="1">
              <a:spLocks noChangeArrowheads="1"/>
            </p:cNvSpPr>
            <p:nvPr/>
          </p:nvSpPr>
          <p:spPr bwMode="auto">
            <a:xfrm rot="1840914">
              <a:off x="7642225" y="6200775"/>
              <a:ext cx="8461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Chalchicuautla</a:t>
              </a:r>
              <a:endParaRPr lang="es-MX" altLang="x-none"/>
            </a:p>
          </p:txBody>
        </p:sp>
        <p:sp>
          <p:nvSpPr>
            <p:cNvPr id="4530" name="Line 434"/>
            <p:cNvSpPr>
              <a:spLocks noChangeShapeType="1"/>
            </p:cNvSpPr>
            <p:nvPr/>
          </p:nvSpPr>
          <p:spPr bwMode="auto">
            <a:xfrm rot="9500069" flipH="1">
              <a:off x="2125663" y="4865688"/>
              <a:ext cx="1527175" cy="4238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38" name="Line 442"/>
            <p:cNvSpPr>
              <a:spLocks noChangeShapeType="1"/>
            </p:cNvSpPr>
            <p:nvPr/>
          </p:nvSpPr>
          <p:spPr bwMode="auto">
            <a:xfrm flipV="1">
              <a:off x="2924175" y="4941888"/>
              <a:ext cx="1296988" cy="9350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39" name="Text Box 443"/>
            <p:cNvSpPr txBox="1">
              <a:spLocks noChangeArrowheads="1"/>
            </p:cNvSpPr>
            <p:nvPr/>
          </p:nvSpPr>
          <p:spPr bwMode="auto">
            <a:xfrm>
              <a:off x="2133600" y="5843588"/>
              <a:ext cx="1295400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Ciudad Fernández</a:t>
              </a:r>
              <a:endParaRPr lang="es-ES" altLang="x-none" sz="600" b="1">
                <a:solidFill>
                  <a:srgbClr val="0000CC"/>
                </a:solidFill>
                <a:latin typeface="Tahoma" charset="0"/>
              </a:endParaRPr>
            </a:p>
          </p:txBody>
        </p:sp>
        <p:sp>
          <p:nvSpPr>
            <p:cNvPr id="4540" name="Line 444"/>
            <p:cNvSpPr>
              <a:spLocks noChangeShapeType="1"/>
            </p:cNvSpPr>
            <p:nvPr/>
          </p:nvSpPr>
          <p:spPr bwMode="auto">
            <a:xfrm flipH="1">
              <a:off x="7964488" y="5157788"/>
              <a:ext cx="431800" cy="714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41" name="Line 445"/>
            <p:cNvSpPr>
              <a:spLocks noChangeShapeType="1"/>
            </p:cNvSpPr>
            <p:nvPr/>
          </p:nvSpPr>
          <p:spPr bwMode="auto">
            <a:xfrm flipH="1">
              <a:off x="3500438" y="1916113"/>
              <a:ext cx="1079500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42" name="Text Box 446"/>
            <p:cNvSpPr txBox="1">
              <a:spLocks noChangeArrowheads="1"/>
            </p:cNvSpPr>
            <p:nvPr/>
          </p:nvSpPr>
          <p:spPr bwMode="auto">
            <a:xfrm>
              <a:off x="4551363" y="1801813"/>
              <a:ext cx="1150937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Villa de La Paz</a:t>
              </a:r>
              <a:endParaRPr lang="es-ES" altLang="x-none" sz="600" b="1">
                <a:solidFill>
                  <a:srgbClr val="0000CC"/>
                </a:solidFill>
                <a:latin typeface="Tahoma" charset="0"/>
              </a:endParaRPr>
            </a:p>
          </p:txBody>
        </p:sp>
        <p:sp>
          <p:nvSpPr>
            <p:cNvPr id="4543" name="Text Box 447"/>
            <p:cNvSpPr txBox="1">
              <a:spLocks noChangeArrowheads="1"/>
            </p:cNvSpPr>
            <p:nvPr/>
          </p:nvSpPr>
          <p:spPr bwMode="auto">
            <a:xfrm rot="18752422">
              <a:off x="2663031" y="4396582"/>
              <a:ext cx="792163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600">
                  <a:latin typeface="Tahoma" charset="0"/>
                </a:rPr>
                <a:t>San Luis Potosí</a:t>
              </a:r>
              <a:endParaRPr lang="es-ES" altLang="x-none" sz="600">
                <a:latin typeface="Tahoma" charset="0"/>
              </a:endParaRPr>
            </a:p>
          </p:txBody>
        </p:sp>
        <p:sp>
          <p:nvSpPr>
            <p:cNvPr id="4544" name="Line 448"/>
            <p:cNvSpPr>
              <a:spLocks noChangeShapeType="1"/>
            </p:cNvSpPr>
            <p:nvPr/>
          </p:nvSpPr>
          <p:spPr bwMode="auto">
            <a:xfrm flipV="1">
              <a:off x="2132013" y="4581525"/>
              <a:ext cx="1081087" cy="86360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45" name="Rectangle 449"/>
            <p:cNvSpPr>
              <a:spLocks noChangeArrowheads="1"/>
            </p:cNvSpPr>
            <p:nvPr/>
          </p:nvSpPr>
          <p:spPr bwMode="auto">
            <a:xfrm>
              <a:off x="5948363" y="1808205"/>
              <a:ext cx="360362" cy="144463"/>
            </a:xfrm>
            <a:prstGeom prst="rect">
              <a:avLst/>
            </a:prstGeom>
            <a:solidFill>
              <a:srgbClr val="00823B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46" name="Text Box 450"/>
            <p:cNvSpPr txBox="1">
              <a:spLocks noChangeArrowheads="1"/>
            </p:cNvSpPr>
            <p:nvPr/>
          </p:nvSpPr>
          <p:spPr bwMode="auto">
            <a:xfrm>
              <a:off x="6303963" y="1736767"/>
              <a:ext cx="1441450" cy="2965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1000" dirty="0" smtClean="0">
                  <a:latin typeface="Tahoma" charset="0"/>
                </a:rPr>
                <a:t>&gt;95%</a:t>
              </a:r>
              <a:endParaRPr lang="es-ES" altLang="x-none" sz="1000" dirty="0">
                <a:latin typeface="Tahoma" charset="0"/>
              </a:endParaRPr>
            </a:p>
          </p:txBody>
        </p:sp>
        <p:sp>
          <p:nvSpPr>
            <p:cNvPr id="4548" name="Rectangle 452"/>
            <p:cNvSpPr>
              <a:spLocks noChangeArrowheads="1"/>
            </p:cNvSpPr>
            <p:nvPr/>
          </p:nvSpPr>
          <p:spPr bwMode="auto">
            <a:xfrm>
              <a:off x="5948363" y="2097130"/>
              <a:ext cx="360362" cy="14446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49" name="Text Box 453"/>
            <p:cNvSpPr txBox="1">
              <a:spLocks noChangeArrowheads="1"/>
            </p:cNvSpPr>
            <p:nvPr/>
          </p:nvSpPr>
          <p:spPr bwMode="auto">
            <a:xfrm>
              <a:off x="6303963" y="2055854"/>
              <a:ext cx="1441450" cy="2965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1000" smtClean="0">
                  <a:latin typeface="Tahoma" charset="0"/>
                </a:rPr>
                <a:t>95 a 80</a:t>
              </a:r>
            </a:p>
          </p:txBody>
        </p:sp>
        <p:sp>
          <p:nvSpPr>
            <p:cNvPr id="4550" name="Rectangle 454"/>
            <p:cNvSpPr>
              <a:spLocks noChangeArrowheads="1"/>
            </p:cNvSpPr>
            <p:nvPr/>
          </p:nvSpPr>
          <p:spPr bwMode="auto">
            <a:xfrm>
              <a:off x="5948363" y="2384467"/>
              <a:ext cx="360362" cy="144462"/>
            </a:xfrm>
            <a:prstGeom prst="rect">
              <a:avLst/>
            </a:prstGeom>
            <a:solidFill>
              <a:srgbClr val="94165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51" name="Text Box 455"/>
            <p:cNvSpPr txBox="1">
              <a:spLocks noChangeArrowheads="1"/>
            </p:cNvSpPr>
            <p:nvPr/>
          </p:nvSpPr>
          <p:spPr bwMode="auto">
            <a:xfrm>
              <a:off x="6313487" y="2322555"/>
              <a:ext cx="2397125" cy="2965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1000" dirty="0" smtClean="0">
                  <a:latin typeface="Tahoma" charset="0"/>
                </a:rPr>
                <a:t>79 a 60</a:t>
              </a:r>
              <a:endParaRPr lang="es-ES" altLang="x-none" sz="1000" dirty="0">
                <a:latin typeface="Tahoma" charset="0"/>
              </a:endParaRPr>
            </a:p>
          </p:txBody>
        </p:sp>
        <p:sp>
          <p:nvSpPr>
            <p:cNvPr id="4552" name="Rectangle 456"/>
            <p:cNvSpPr>
              <a:spLocks noChangeArrowheads="1"/>
            </p:cNvSpPr>
            <p:nvPr/>
          </p:nvSpPr>
          <p:spPr bwMode="auto">
            <a:xfrm>
              <a:off x="5948363" y="2697204"/>
              <a:ext cx="360362" cy="144463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53" name="Text Box 457"/>
            <p:cNvSpPr txBox="1">
              <a:spLocks noChangeArrowheads="1"/>
            </p:cNvSpPr>
            <p:nvPr/>
          </p:nvSpPr>
          <p:spPr bwMode="auto">
            <a:xfrm>
              <a:off x="6313488" y="2627355"/>
              <a:ext cx="2011361" cy="2965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1000" dirty="0" smtClean="0">
                  <a:latin typeface="Tahoma" charset="0"/>
                </a:rPr>
                <a:t>&lt;60</a:t>
              </a:r>
              <a:endParaRPr lang="es-ES" altLang="x-none" sz="1000" dirty="0">
                <a:latin typeface="Tahoma" charset="0"/>
              </a:endParaRPr>
            </a:p>
          </p:txBody>
        </p:sp>
      </p:grpSp>
      <p:sp>
        <p:nvSpPr>
          <p:cNvPr id="453" name="Título 2"/>
          <p:cNvSpPr txBox="1">
            <a:spLocks/>
          </p:cNvSpPr>
          <p:nvPr/>
        </p:nvSpPr>
        <p:spPr>
          <a:xfrm>
            <a:off x="437538" y="620688"/>
            <a:ext cx="8229601" cy="1143001"/>
          </a:xfrm>
          <a:prstGeom prst="rect">
            <a:avLst/>
          </a:prstGeom>
        </p:spPr>
        <p:txBody>
          <a:bodyPr vert="horz" lIns="72841" tIns="36421" rIns="72841" bIns="36421" rtlCol="0" anchor="ctr">
            <a:noAutofit/>
          </a:bodyPr>
          <a:lstStyle>
            <a:lvl1pPr algn="ctr" defTabSz="432021" rtl="0" eaLnBrk="1" latinLnBrk="0" hangingPunct="1">
              <a:spcBef>
                <a:spcPct val="0"/>
              </a:spcBef>
              <a:buNone/>
              <a:defRPr sz="415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400" dirty="0" smtClean="0"/>
              <a:t>Cobertura IMSS RO de Esquema completo en menores de 1 año</a:t>
            </a:r>
            <a:endParaRPr lang="es-ES_tradnl" sz="2400" dirty="0"/>
          </a:p>
        </p:txBody>
      </p:sp>
    </p:spTree>
    <p:extLst>
      <p:ext uri="{BB962C8B-B14F-4D97-AF65-F5344CB8AC3E}">
        <p14:creationId xmlns:p14="http://schemas.microsoft.com/office/powerpoint/2010/main" val="21220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/>
          <p:cNvGrpSpPr/>
          <p:nvPr/>
        </p:nvGrpSpPr>
        <p:grpSpPr>
          <a:xfrm>
            <a:off x="776308" y="1340768"/>
            <a:ext cx="7869957" cy="5337274"/>
            <a:chOff x="306388" y="322263"/>
            <a:chExt cx="9039225" cy="6427787"/>
          </a:xfrm>
        </p:grpSpPr>
        <p:sp>
          <p:nvSpPr>
            <p:cNvPr id="4505" name="Text Box 409"/>
            <p:cNvSpPr txBox="1">
              <a:spLocks noChangeArrowheads="1"/>
            </p:cNvSpPr>
            <p:nvPr/>
          </p:nvSpPr>
          <p:spPr bwMode="auto">
            <a:xfrm>
              <a:off x="8297863" y="4978400"/>
              <a:ext cx="971550" cy="641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San Vicente Tancuayalab</a:t>
              </a:r>
            </a:p>
            <a:p>
              <a:endParaRPr lang="es-MX" altLang="x-none">
                <a:solidFill>
                  <a:srgbClr val="0000CC"/>
                </a:solidFill>
              </a:endParaRPr>
            </a:p>
          </p:txBody>
        </p:sp>
        <p:sp>
          <p:nvSpPr>
            <p:cNvPr id="4533" name="Text Box 437"/>
            <p:cNvSpPr txBox="1">
              <a:spLocks noChangeArrowheads="1"/>
            </p:cNvSpPr>
            <p:nvPr/>
          </p:nvSpPr>
          <p:spPr bwMode="auto">
            <a:xfrm>
              <a:off x="8499475" y="5681663"/>
              <a:ext cx="769938" cy="4587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s-MX" altLang="x-none"/>
            </a:p>
          </p:txBody>
        </p:sp>
        <p:sp>
          <p:nvSpPr>
            <p:cNvPr id="4534" name="Text Box 438"/>
            <p:cNvSpPr txBox="1">
              <a:spLocks noChangeArrowheads="1"/>
            </p:cNvSpPr>
            <p:nvPr/>
          </p:nvSpPr>
          <p:spPr bwMode="auto">
            <a:xfrm>
              <a:off x="8488363" y="5889625"/>
              <a:ext cx="8572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Tanquián 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35" name="Text Box 439"/>
            <p:cNvSpPr txBox="1">
              <a:spLocks noChangeArrowheads="1"/>
            </p:cNvSpPr>
            <p:nvPr/>
          </p:nvSpPr>
          <p:spPr bwMode="auto">
            <a:xfrm>
              <a:off x="8462963" y="5500688"/>
              <a:ext cx="857250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Tampamolón Corona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31" name="Rectangle 435"/>
            <p:cNvSpPr>
              <a:spLocks noChangeArrowheads="1"/>
            </p:cNvSpPr>
            <p:nvPr/>
          </p:nvSpPr>
          <p:spPr bwMode="auto">
            <a:xfrm>
              <a:off x="5214938" y="1250371"/>
              <a:ext cx="4043363" cy="5715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s-MX" altLang="x-none" sz="1600" dirty="0" smtClean="0">
                  <a:latin typeface="Eurostile" charset="0"/>
                </a:rPr>
                <a:t>Porcentaje de Cobertura</a:t>
              </a:r>
              <a:endParaRPr lang="es-MX" altLang="x-none" sz="1100" dirty="0"/>
            </a:p>
          </p:txBody>
        </p:sp>
        <p:sp>
          <p:nvSpPr>
            <p:cNvPr id="4101" name="Freeform 5"/>
            <p:cNvSpPr>
              <a:spLocks/>
            </p:cNvSpPr>
            <p:nvPr/>
          </p:nvSpPr>
          <p:spPr bwMode="auto">
            <a:xfrm>
              <a:off x="5092700" y="4346575"/>
              <a:ext cx="436563" cy="401638"/>
            </a:xfrm>
            <a:custGeom>
              <a:avLst/>
              <a:gdLst>
                <a:gd name="T0" fmla="*/ 243 w 243"/>
                <a:gd name="T1" fmla="*/ 270 h 270"/>
                <a:gd name="T2" fmla="*/ 209 w 243"/>
                <a:gd name="T3" fmla="*/ 207 h 270"/>
                <a:gd name="T4" fmla="*/ 0 w 243"/>
                <a:gd name="T5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3" h="270">
                  <a:moveTo>
                    <a:pt x="243" y="270"/>
                  </a:moveTo>
                  <a:lnTo>
                    <a:pt x="209" y="207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2" name="Freeform 6"/>
            <p:cNvSpPr>
              <a:spLocks/>
            </p:cNvSpPr>
            <p:nvPr/>
          </p:nvSpPr>
          <p:spPr bwMode="auto">
            <a:xfrm>
              <a:off x="5529263" y="5057775"/>
              <a:ext cx="231775" cy="409575"/>
            </a:xfrm>
            <a:custGeom>
              <a:avLst/>
              <a:gdLst>
                <a:gd name="T0" fmla="*/ 115 w 127"/>
                <a:gd name="T1" fmla="*/ 0 h 281"/>
                <a:gd name="T2" fmla="*/ 127 w 127"/>
                <a:gd name="T3" fmla="*/ 16 h 281"/>
                <a:gd name="T4" fmla="*/ 0 w 127"/>
                <a:gd name="T5" fmla="*/ 83 h 281"/>
                <a:gd name="T6" fmla="*/ 0 w 127"/>
                <a:gd name="T7" fmla="*/ 106 h 281"/>
                <a:gd name="T8" fmla="*/ 10 w 127"/>
                <a:gd name="T9" fmla="*/ 114 h 281"/>
                <a:gd name="T10" fmla="*/ 18 w 127"/>
                <a:gd name="T11" fmla="*/ 119 h 281"/>
                <a:gd name="T12" fmla="*/ 18 w 127"/>
                <a:gd name="T13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281">
                  <a:moveTo>
                    <a:pt x="115" y="0"/>
                  </a:moveTo>
                  <a:lnTo>
                    <a:pt x="127" y="16"/>
                  </a:lnTo>
                  <a:lnTo>
                    <a:pt x="0" y="83"/>
                  </a:lnTo>
                  <a:lnTo>
                    <a:pt x="0" y="106"/>
                  </a:lnTo>
                  <a:lnTo>
                    <a:pt x="10" y="114"/>
                  </a:lnTo>
                  <a:lnTo>
                    <a:pt x="18" y="119"/>
                  </a:lnTo>
                  <a:lnTo>
                    <a:pt x="18" y="28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auto">
            <a:xfrm>
              <a:off x="5524500" y="5467350"/>
              <a:ext cx="38100" cy="55563"/>
            </a:xfrm>
            <a:custGeom>
              <a:avLst/>
              <a:gdLst>
                <a:gd name="T0" fmla="*/ 20 w 20"/>
                <a:gd name="T1" fmla="*/ 0 h 36"/>
                <a:gd name="T2" fmla="*/ 14 w 20"/>
                <a:gd name="T3" fmla="*/ 9 h 36"/>
                <a:gd name="T4" fmla="*/ 6 w 20"/>
                <a:gd name="T5" fmla="*/ 15 h 36"/>
                <a:gd name="T6" fmla="*/ 4 w 20"/>
                <a:gd name="T7" fmla="*/ 26 h 36"/>
                <a:gd name="T8" fmla="*/ 0 w 20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6">
                  <a:moveTo>
                    <a:pt x="20" y="0"/>
                  </a:moveTo>
                  <a:lnTo>
                    <a:pt x="14" y="9"/>
                  </a:lnTo>
                  <a:lnTo>
                    <a:pt x="6" y="15"/>
                  </a:lnTo>
                  <a:lnTo>
                    <a:pt x="4" y="26"/>
                  </a:lnTo>
                  <a:lnTo>
                    <a:pt x="0" y="3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4" name="Freeform 8"/>
            <p:cNvSpPr>
              <a:spLocks/>
            </p:cNvSpPr>
            <p:nvPr/>
          </p:nvSpPr>
          <p:spPr bwMode="auto">
            <a:xfrm>
              <a:off x="4905375" y="5522913"/>
              <a:ext cx="619125" cy="227012"/>
            </a:xfrm>
            <a:custGeom>
              <a:avLst/>
              <a:gdLst>
                <a:gd name="T0" fmla="*/ 0 w 341"/>
                <a:gd name="T1" fmla="*/ 152 h 152"/>
                <a:gd name="T2" fmla="*/ 19 w 341"/>
                <a:gd name="T3" fmla="*/ 104 h 152"/>
                <a:gd name="T4" fmla="*/ 320 w 341"/>
                <a:gd name="T5" fmla="*/ 0 h 152"/>
                <a:gd name="T6" fmla="*/ 330 w 341"/>
                <a:gd name="T7" fmla="*/ 0 h 152"/>
                <a:gd name="T8" fmla="*/ 341 w 341"/>
                <a:gd name="T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152">
                  <a:moveTo>
                    <a:pt x="0" y="152"/>
                  </a:move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auto">
            <a:xfrm>
              <a:off x="3421063" y="3224213"/>
              <a:ext cx="477837" cy="417512"/>
            </a:xfrm>
            <a:custGeom>
              <a:avLst/>
              <a:gdLst>
                <a:gd name="T0" fmla="*/ 265 w 265"/>
                <a:gd name="T1" fmla="*/ 77 h 284"/>
                <a:gd name="T2" fmla="*/ 148 w 265"/>
                <a:gd name="T3" fmla="*/ 0 h 284"/>
                <a:gd name="T4" fmla="*/ 127 w 265"/>
                <a:gd name="T5" fmla="*/ 90 h 284"/>
                <a:gd name="T6" fmla="*/ 91 w 265"/>
                <a:gd name="T7" fmla="*/ 134 h 284"/>
                <a:gd name="T8" fmla="*/ 89 w 265"/>
                <a:gd name="T9" fmla="*/ 205 h 284"/>
                <a:gd name="T10" fmla="*/ 71 w 265"/>
                <a:gd name="T11" fmla="*/ 207 h 284"/>
                <a:gd name="T12" fmla="*/ 45 w 265"/>
                <a:gd name="T13" fmla="*/ 217 h 284"/>
                <a:gd name="T14" fmla="*/ 31 w 265"/>
                <a:gd name="T15" fmla="*/ 224 h 284"/>
                <a:gd name="T16" fmla="*/ 20 w 265"/>
                <a:gd name="T17" fmla="*/ 242 h 284"/>
                <a:gd name="T18" fmla="*/ 16 w 265"/>
                <a:gd name="T19" fmla="*/ 251 h 284"/>
                <a:gd name="T20" fmla="*/ 6 w 265"/>
                <a:gd name="T21" fmla="*/ 272 h 284"/>
                <a:gd name="T22" fmla="*/ 0 w 265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5" h="284">
                  <a:moveTo>
                    <a:pt x="265" y="77"/>
                  </a:moveTo>
                  <a:lnTo>
                    <a:pt x="148" y="0"/>
                  </a:lnTo>
                  <a:lnTo>
                    <a:pt x="127" y="90"/>
                  </a:lnTo>
                  <a:lnTo>
                    <a:pt x="91" y="134"/>
                  </a:lnTo>
                  <a:lnTo>
                    <a:pt x="89" y="205"/>
                  </a:lnTo>
                  <a:lnTo>
                    <a:pt x="71" y="207"/>
                  </a:lnTo>
                  <a:lnTo>
                    <a:pt x="45" y="217"/>
                  </a:lnTo>
                  <a:lnTo>
                    <a:pt x="31" y="224"/>
                  </a:lnTo>
                  <a:lnTo>
                    <a:pt x="20" y="242"/>
                  </a:lnTo>
                  <a:lnTo>
                    <a:pt x="16" y="251"/>
                  </a:lnTo>
                  <a:lnTo>
                    <a:pt x="6" y="272"/>
                  </a:lnTo>
                  <a:lnTo>
                    <a:pt x="0" y="28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6" name="Freeform 10"/>
            <p:cNvSpPr>
              <a:spLocks/>
            </p:cNvSpPr>
            <p:nvPr/>
          </p:nvSpPr>
          <p:spPr bwMode="auto">
            <a:xfrm>
              <a:off x="3267075" y="3414713"/>
              <a:ext cx="153988" cy="227012"/>
            </a:xfrm>
            <a:custGeom>
              <a:avLst/>
              <a:gdLst>
                <a:gd name="T0" fmla="*/ 86 w 86"/>
                <a:gd name="T1" fmla="*/ 156 h 156"/>
                <a:gd name="T2" fmla="*/ 50 w 86"/>
                <a:gd name="T3" fmla="*/ 135 h 156"/>
                <a:gd name="T4" fmla="*/ 67 w 86"/>
                <a:gd name="T5" fmla="*/ 87 h 156"/>
                <a:gd name="T6" fmla="*/ 46 w 86"/>
                <a:gd name="T7" fmla="*/ 18 h 156"/>
                <a:gd name="T8" fmla="*/ 0 w 86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6">
                  <a:moveTo>
                    <a:pt x="86" y="156"/>
                  </a:moveTo>
                  <a:lnTo>
                    <a:pt x="50" y="135"/>
                  </a:lnTo>
                  <a:lnTo>
                    <a:pt x="67" y="87"/>
                  </a:lnTo>
                  <a:lnTo>
                    <a:pt x="46" y="18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7" name="Line 11"/>
            <p:cNvSpPr>
              <a:spLocks noChangeShapeType="1"/>
            </p:cNvSpPr>
            <p:nvPr/>
          </p:nvSpPr>
          <p:spPr bwMode="auto">
            <a:xfrm flipH="1" flipV="1">
              <a:off x="3267075" y="3414713"/>
              <a:ext cx="6350" cy="1524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8" name="Freeform 12"/>
            <p:cNvSpPr>
              <a:spLocks/>
            </p:cNvSpPr>
            <p:nvPr/>
          </p:nvSpPr>
          <p:spPr bwMode="auto">
            <a:xfrm>
              <a:off x="3973513" y="3916363"/>
              <a:ext cx="1060450" cy="122237"/>
            </a:xfrm>
            <a:custGeom>
              <a:avLst/>
              <a:gdLst>
                <a:gd name="T0" fmla="*/ 587 w 587"/>
                <a:gd name="T1" fmla="*/ 0 h 84"/>
                <a:gd name="T2" fmla="*/ 495 w 587"/>
                <a:gd name="T3" fmla="*/ 56 h 84"/>
                <a:gd name="T4" fmla="*/ 472 w 587"/>
                <a:gd name="T5" fmla="*/ 37 h 84"/>
                <a:gd name="T6" fmla="*/ 364 w 587"/>
                <a:gd name="T7" fmla="*/ 56 h 84"/>
                <a:gd name="T8" fmla="*/ 358 w 587"/>
                <a:gd name="T9" fmla="*/ 58 h 84"/>
                <a:gd name="T10" fmla="*/ 353 w 587"/>
                <a:gd name="T11" fmla="*/ 58 h 84"/>
                <a:gd name="T12" fmla="*/ 347 w 587"/>
                <a:gd name="T13" fmla="*/ 63 h 84"/>
                <a:gd name="T14" fmla="*/ 339 w 587"/>
                <a:gd name="T15" fmla="*/ 63 h 84"/>
                <a:gd name="T16" fmla="*/ 335 w 587"/>
                <a:gd name="T17" fmla="*/ 58 h 84"/>
                <a:gd name="T18" fmla="*/ 326 w 587"/>
                <a:gd name="T19" fmla="*/ 54 h 84"/>
                <a:gd name="T20" fmla="*/ 312 w 587"/>
                <a:gd name="T21" fmla="*/ 61 h 84"/>
                <a:gd name="T22" fmla="*/ 301 w 587"/>
                <a:gd name="T23" fmla="*/ 63 h 84"/>
                <a:gd name="T24" fmla="*/ 289 w 587"/>
                <a:gd name="T25" fmla="*/ 58 h 84"/>
                <a:gd name="T26" fmla="*/ 278 w 587"/>
                <a:gd name="T27" fmla="*/ 50 h 84"/>
                <a:gd name="T28" fmla="*/ 278 w 587"/>
                <a:gd name="T29" fmla="*/ 38 h 84"/>
                <a:gd name="T30" fmla="*/ 287 w 587"/>
                <a:gd name="T31" fmla="*/ 17 h 84"/>
                <a:gd name="T32" fmla="*/ 284 w 587"/>
                <a:gd name="T33" fmla="*/ 13 h 84"/>
                <a:gd name="T34" fmla="*/ 153 w 587"/>
                <a:gd name="T35" fmla="*/ 84 h 84"/>
                <a:gd name="T36" fmla="*/ 76 w 587"/>
                <a:gd name="T37" fmla="*/ 25 h 84"/>
                <a:gd name="T38" fmla="*/ 0 w 587"/>
                <a:gd name="T39" fmla="*/ 2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87" h="84">
                  <a:moveTo>
                    <a:pt x="587" y="0"/>
                  </a:moveTo>
                  <a:lnTo>
                    <a:pt x="495" y="56"/>
                  </a:lnTo>
                  <a:lnTo>
                    <a:pt x="472" y="37"/>
                  </a:lnTo>
                  <a:lnTo>
                    <a:pt x="364" y="56"/>
                  </a:lnTo>
                  <a:lnTo>
                    <a:pt x="358" y="58"/>
                  </a:lnTo>
                  <a:lnTo>
                    <a:pt x="353" y="58"/>
                  </a:lnTo>
                  <a:lnTo>
                    <a:pt x="347" y="63"/>
                  </a:lnTo>
                  <a:lnTo>
                    <a:pt x="339" y="63"/>
                  </a:lnTo>
                  <a:lnTo>
                    <a:pt x="335" y="58"/>
                  </a:lnTo>
                  <a:lnTo>
                    <a:pt x="326" y="54"/>
                  </a:lnTo>
                  <a:lnTo>
                    <a:pt x="312" y="61"/>
                  </a:lnTo>
                  <a:lnTo>
                    <a:pt x="301" y="63"/>
                  </a:lnTo>
                  <a:lnTo>
                    <a:pt x="289" y="58"/>
                  </a:lnTo>
                  <a:lnTo>
                    <a:pt x="278" y="50"/>
                  </a:lnTo>
                  <a:lnTo>
                    <a:pt x="278" y="38"/>
                  </a:lnTo>
                  <a:lnTo>
                    <a:pt x="287" y="17"/>
                  </a:lnTo>
                  <a:lnTo>
                    <a:pt x="284" y="13"/>
                  </a:lnTo>
                  <a:lnTo>
                    <a:pt x="153" y="84"/>
                  </a:lnTo>
                  <a:lnTo>
                    <a:pt x="76" y="25"/>
                  </a:lnTo>
                  <a:lnTo>
                    <a:pt x="0" y="2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9" name="Freeform 13"/>
            <p:cNvSpPr>
              <a:spLocks/>
            </p:cNvSpPr>
            <p:nvPr/>
          </p:nvSpPr>
          <p:spPr bwMode="auto">
            <a:xfrm>
              <a:off x="3768725" y="3338513"/>
              <a:ext cx="204788" cy="612775"/>
            </a:xfrm>
            <a:custGeom>
              <a:avLst/>
              <a:gdLst>
                <a:gd name="T0" fmla="*/ 73 w 114"/>
                <a:gd name="T1" fmla="*/ 0 h 414"/>
                <a:gd name="T2" fmla="*/ 12 w 114"/>
                <a:gd name="T3" fmla="*/ 80 h 414"/>
                <a:gd name="T4" fmla="*/ 29 w 114"/>
                <a:gd name="T5" fmla="*/ 192 h 414"/>
                <a:gd name="T6" fmla="*/ 0 w 114"/>
                <a:gd name="T7" fmla="*/ 209 h 414"/>
                <a:gd name="T8" fmla="*/ 8 w 114"/>
                <a:gd name="T9" fmla="*/ 301 h 414"/>
                <a:gd name="T10" fmla="*/ 69 w 114"/>
                <a:gd name="T11" fmla="*/ 410 h 414"/>
                <a:gd name="T12" fmla="*/ 114 w 114"/>
                <a:gd name="T13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414">
                  <a:moveTo>
                    <a:pt x="73" y="0"/>
                  </a:moveTo>
                  <a:lnTo>
                    <a:pt x="12" y="80"/>
                  </a:lnTo>
                  <a:lnTo>
                    <a:pt x="29" y="192"/>
                  </a:lnTo>
                  <a:lnTo>
                    <a:pt x="0" y="209"/>
                  </a:lnTo>
                  <a:lnTo>
                    <a:pt x="8" y="301"/>
                  </a:lnTo>
                  <a:lnTo>
                    <a:pt x="69" y="410"/>
                  </a:lnTo>
                  <a:lnTo>
                    <a:pt x="114" y="41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0" name="Freeform 14"/>
            <p:cNvSpPr>
              <a:spLocks/>
            </p:cNvSpPr>
            <p:nvPr/>
          </p:nvSpPr>
          <p:spPr bwMode="auto">
            <a:xfrm>
              <a:off x="2058988" y="3330575"/>
              <a:ext cx="1214437" cy="311150"/>
            </a:xfrm>
            <a:custGeom>
              <a:avLst/>
              <a:gdLst>
                <a:gd name="T0" fmla="*/ 670 w 670"/>
                <a:gd name="T1" fmla="*/ 159 h 213"/>
                <a:gd name="T2" fmla="*/ 493 w 670"/>
                <a:gd name="T3" fmla="*/ 67 h 213"/>
                <a:gd name="T4" fmla="*/ 380 w 670"/>
                <a:gd name="T5" fmla="*/ 79 h 213"/>
                <a:gd name="T6" fmla="*/ 305 w 670"/>
                <a:gd name="T7" fmla="*/ 159 h 213"/>
                <a:gd name="T8" fmla="*/ 184 w 670"/>
                <a:gd name="T9" fmla="*/ 155 h 213"/>
                <a:gd name="T10" fmla="*/ 138 w 670"/>
                <a:gd name="T11" fmla="*/ 205 h 213"/>
                <a:gd name="T12" fmla="*/ 127 w 670"/>
                <a:gd name="T13" fmla="*/ 213 h 213"/>
                <a:gd name="T14" fmla="*/ 117 w 670"/>
                <a:gd name="T15" fmla="*/ 201 h 213"/>
                <a:gd name="T16" fmla="*/ 111 w 670"/>
                <a:gd name="T17" fmla="*/ 186 h 213"/>
                <a:gd name="T18" fmla="*/ 111 w 670"/>
                <a:gd name="T19" fmla="*/ 155 h 213"/>
                <a:gd name="T20" fmla="*/ 106 w 670"/>
                <a:gd name="T21" fmla="*/ 142 h 213"/>
                <a:gd name="T22" fmla="*/ 100 w 670"/>
                <a:gd name="T23" fmla="*/ 138 h 213"/>
                <a:gd name="T24" fmla="*/ 88 w 670"/>
                <a:gd name="T25" fmla="*/ 138 h 213"/>
                <a:gd name="T26" fmla="*/ 83 w 670"/>
                <a:gd name="T27" fmla="*/ 132 h 213"/>
                <a:gd name="T28" fmla="*/ 81 w 670"/>
                <a:gd name="T29" fmla="*/ 127 h 213"/>
                <a:gd name="T30" fmla="*/ 88 w 670"/>
                <a:gd name="T31" fmla="*/ 109 h 213"/>
                <a:gd name="T32" fmla="*/ 39 w 670"/>
                <a:gd name="T33" fmla="*/ 102 h 213"/>
                <a:gd name="T34" fmla="*/ 0 w 670"/>
                <a:gd name="T35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70" h="213">
                  <a:moveTo>
                    <a:pt x="670" y="159"/>
                  </a:moveTo>
                  <a:lnTo>
                    <a:pt x="493" y="67"/>
                  </a:lnTo>
                  <a:lnTo>
                    <a:pt x="380" y="79"/>
                  </a:lnTo>
                  <a:lnTo>
                    <a:pt x="305" y="159"/>
                  </a:lnTo>
                  <a:lnTo>
                    <a:pt x="184" y="155"/>
                  </a:lnTo>
                  <a:lnTo>
                    <a:pt x="138" y="205"/>
                  </a:lnTo>
                  <a:lnTo>
                    <a:pt x="127" y="213"/>
                  </a:lnTo>
                  <a:lnTo>
                    <a:pt x="117" y="201"/>
                  </a:lnTo>
                  <a:lnTo>
                    <a:pt x="111" y="186"/>
                  </a:lnTo>
                  <a:lnTo>
                    <a:pt x="111" y="155"/>
                  </a:lnTo>
                  <a:lnTo>
                    <a:pt x="106" y="142"/>
                  </a:lnTo>
                  <a:lnTo>
                    <a:pt x="100" y="138"/>
                  </a:lnTo>
                  <a:lnTo>
                    <a:pt x="88" y="138"/>
                  </a:lnTo>
                  <a:lnTo>
                    <a:pt x="83" y="132"/>
                  </a:lnTo>
                  <a:lnTo>
                    <a:pt x="81" y="127"/>
                  </a:lnTo>
                  <a:lnTo>
                    <a:pt x="88" y="109"/>
                  </a:lnTo>
                  <a:lnTo>
                    <a:pt x="39" y="102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1" name="Freeform 15"/>
            <p:cNvSpPr>
              <a:spLocks/>
            </p:cNvSpPr>
            <p:nvPr/>
          </p:nvSpPr>
          <p:spPr bwMode="auto">
            <a:xfrm>
              <a:off x="3079750" y="3567113"/>
              <a:ext cx="193675" cy="220662"/>
            </a:xfrm>
            <a:custGeom>
              <a:avLst/>
              <a:gdLst>
                <a:gd name="T0" fmla="*/ 108 w 108"/>
                <a:gd name="T1" fmla="*/ 0 h 152"/>
                <a:gd name="T2" fmla="*/ 108 w 108"/>
                <a:gd name="T3" fmla="*/ 35 h 152"/>
                <a:gd name="T4" fmla="*/ 54 w 108"/>
                <a:gd name="T5" fmla="*/ 39 h 152"/>
                <a:gd name="T6" fmla="*/ 4 w 108"/>
                <a:gd name="T7" fmla="*/ 87 h 152"/>
                <a:gd name="T8" fmla="*/ 0 w 108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52">
                  <a:moveTo>
                    <a:pt x="108" y="0"/>
                  </a:moveTo>
                  <a:lnTo>
                    <a:pt x="108" y="35"/>
                  </a:lnTo>
                  <a:lnTo>
                    <a:pt x="54" y="39"/>
                  </a:lnTo>
                  <a:lnTo>
                    <a:pt x="4" y="87"/>
                  </a:lnTo>
                  <a:lnTo>
                    <a:pt x="0" y="152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2" name="Freeform 16"/>
            <p:cNvSpPr>
              <a:spLocks/>
            </p:cNvSpPr>
            <p:nvPr/>
          </p:nvSpPr>
          <p:spPr bwMode="auto">
            <a:xfrm>
              <a:off x="3079750" y="3787775"/>
              <a:ext cx="98425" cy="247650"/>
            </a:xfrm>
            <a:custGeom>
              <a:avLst/>
              <a:gdLst>
                <a:gd name="T0" fmla="*/ 0 w 56"/>
                <a:gd name="T1" fmla="*/ 0 h 165"/>
                <a:gd name="T2" fmla="*/ 56 w 56"/>
                <a:gd name="T3" fmla="*/ 25 h 165"/>
                <a:gd name="T4" fmla="*/ 14 w 56"/>
                <a:gd name="T5" fmla="*/ 94 h 165"/>
                <a:gd name="T6" fmla="*/ 25 w 56"/>
                <a:gd name="T7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165">
                  <a:moveTo>
                    <a:pt x="0" y="0"/>
                  </a:moveTo>
                  <a:lnTo>
                    <a:pt x="56" y="25"/>
                  </a:lnTo>
                  <a:lnTo>
                    <a:pt x="14" y="94"/>
                  </a:lnTo>
                  <a:lnTo>
                    <a:pt x="25" y="16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3" name="Line 17"/>
            <p:cNvSpPr>
              <a:spLocks noChangeShapeType="1"/>
            </p:cNvSpPr>
            <p:nvPr/>
          </p:nvSpPr>
          <p:spPr bwMode="auto">
            <a:xfrm>
              <a:off x="3119438" y="4035425"/>
              <a:ext cx="234950" cy="155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4" name="Freeform 18"/>
            <p:cNvSpPr>
              <a:spLocks/>
            </p:cNvSpPr>
            <p:nvPr/>
          </p:nvSpPr>
          <p:spPr bwMode="auto">
            <a:xfrm>
              <a:off x="1814513" y="3330575"/>
              <a:ext cx="244475" cy="569913"/>
            </a:xfrm>
            <a:custGeom>
              <a:avLst/>
              <a:gdLst>
                <a:gd name="T0" fmla="*/ 136 w 136"/>
                <a:gd name="T1" fmla="*/ 0 h 389"/>
                <a:gd name="T2" fmla="*/ 6 w 136"/>
                <a:gd name="T3" fmla="*/ 111 h 389"/>
                <a:gd name="T4" fmla="*/ 0 w 136"/>
                <a:gd name="T5" fmla="*/ 345 h 389"/>
                <a:gd name="T6" fmla="*/ 25 w 136"/>
                <a:gd name="T7" fmla="*/ 389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389">
                  <a:moveTo>
                    <a:pt x="136" y="0"/>
                  </a:moveTo>
                  <a:lnTo>
                    <a:pt x="6" y="111"/>
                  </a:lnTo>
                  <a:lnTo>
                    <a:pt x="0" y="345"/>
                  </a:lnTo>
                  <a:lnTo>
                    <a:pt x="25" y="38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5" name="Freeform 19"/>
            <p:cNvSpPr>
              <a:spLocks/>
            </p:cNvSpPr>
            <p:nvPr/>
          </p:nvSpPr>
          <p:spPr bwMode="auto">
            <a:xfrm>
              <a:off x="1031875" y="3065463"/>
              <a:ext cx="750888" cy="776287"/>
            </a:xfrm>
            <a:custGeom>
              <a:avLst/>
              <a:gdLst>
                <a:gd name="T0" fmla="*/ 296 w 415"/>
                <a:gd name="T1" fmla="*/ 0 h 526"/>
                <a:gd name="T2" fmla="*/ 307 w 415"/>
                <a:gd name="T3" fmla="*/ 8 h 526"/>
                <a:gd name="T4" fmla="*/ 328 w 415"/>
                <a:gd name="T5" fmla="*/ 20 h 526"/>
                <a:gd name="T6" fmla="*/ 342 w 415"/>
                <a:gd name="T7" fmla="*/ 33 h 526"/>
                <a:gd name="T8" fmla="*/ 357 w 415"/>
                <a:gd name="T9" fmla="*/ 48 h 526"/>
                <a:gd name="T10" fmla="*/ 380 w 415"/>
                <a:gd name="T11" fmla="*/ 69 h 526"/>
                <a:gd name="T12" fmla="*/ 384 w 415"/>
                <a:gd name="T13" fmla="*/ 85 h 526"/>
                <a:gd name="T14" fmla="*/ 397 w 415"/>
                <a:gd name="T15" fmla="*/ 98 h 526"/>
                <a:gd name="T16" fmla="*/ 415 w 415"/>
                <a:gd name="T17" fmla="*/ 108 h 526"/>
                <a:gd name="T18" fmla="*/ 309 w 415"/>
                <a:gd name="T19" fmla="*/ 244 h 526"/>
                <a:gd name="T20" fmla="*/ 225 w 415"/>
                <a:gd name="T21" fmla="*/ 252 h 526"/>
                <a:gd name="T22" fmla="*/ 188 w 415"/>
                <a:gd name="T23" fmla="*/ 353 h 526"/>
                <a:gd name="T24" fmla="*/ 125 w 415"/>
                <a:gd name="T25" fmla="*/ 376 h 526"/>
                <a:gd name="T26" fmla="*/ 19 w 415"/>
                <a:gd name="T27" fmla="*/ 486 h 526"/>
                <a:gd name="T28" fmla="*/ 0 w 415"/>
                <a:gd name="T29" fmla="*/ 526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5" h="526">
                  <a:moveTo>
                    <a:pt x="296" y="0"/>
                  </a:moveTo>
                  <a:lnTo>
                    <a:pt x="307" y="8"/>
                  </a:lnTo>
                  <a:lnTo>
                    <a:pt x="328" y="20"/>
                  </a:lnTo>
                  <a:lnTo>
                    <a:pt x="342" y="33"/>
                  </a:lnTo>
                  <a:lnTo>
                    <a:pt x="357" y="48"/>
                  </a:lnTo>
                  <a:lnTo>
                    <a:pt x="380" y="69"/>
                  </a:lnTo>
                  <a:lnTo>
                    <a:pt x="384" y="85"/>
                  </a:lnTo>
                  <a:lnTo>
                    <a:pt x="397" y="98"/>
                  </a:lnTo>
                  <a:lnTo>
                    <a:pt x="415" y="108"/>
                  </a:lnTo>
                  <a:lnTo>
                    <a:pt x="309" y="244"/>
                  </a:lnTo>
                  <a:lnTo>
                    <a:pt x="225" y="252"/>
                  </a:lnTo>
                  <a:lnTo>
                    <a:pt x="188" y="353"/>
                  </a:lnTo>
                  <a:lnTo>
                    <a:pt x="125" y="376"/>
                  </a:lnTo>
                  <a:lnTo>
                    <a:pt x="19" y="486"/>
                  </a:lnTo>
                  <a:lnTo>
                    <a:pt x="0" y="52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6" name="Freeform 20"/>
            <p:cNvSpPr>
              <a:spLocks/>
            </p:cNvSpPr>
            <p:nvPr/>
          </p:nvSpPr>
          <p:spPr bwMode="auto">
            <a:xfrm>
              <a:off x="4273550" y="5051425"/>
              <a:ext cx="576263" cy="633413"/>
            </a:xfrm>
            <a:custGeom>
              <a:avLst/>
              <a:gdLst>
                <a:gd name="T0" fmla="*/ 289 w 320"/>
                <a:gd name="T1" fmla="*/ 426 h 426"/>
                <a:gd name="T2" fmla="*/ 303 w 320"/>
                <a:gd name="T3" fmla="*/ 418 h 426"/>
                <a:gd name="T4" fmla="*/ 307 w 320"/>
                <a:gd name="T5" fmla="*/ 408 h 426"/>
                <a:gd name="T6" fmla="*/ 314 w 320"/>
                <a:gd name="T7" fmla="*/ 383 h 426"/>
                <a:gd name="T8" fmla="*/ 320 w 320"/>
                <a:gd name="T9" fmla="*/ 370 h 426"/>
                <a:gd name="T10" fmla="*/ 240 w 320"/>
                <a:gd name="T11" fmla="*/ 278 h 426"/>
                <a:gd name="T12" fmla="*/ 245 w 320"/>
                <a:gd name="T13" fmla="*/ 263 h 426"/>
                <a:gd name="T14" fmla="*/ 243 w 320"/>
                <a:gd name="T15" fmla="*/ 251 h 426"/>
                <a:gd name="T16" fmla="*/ 241 w 320"/>
                <a:gd name="T17" fmla="*/ 241 h 426"/>
                <a:gd name="T18" fmla="*/ 232 w 320"/>
                <a:gd name="T19" fmla="*/ 220 h 426"/>
                <a:gd name="T20" fmla="*/ 224 w 320"/>
                <a:gd name="T21" fmla="*/ 201 h 426"/>
                <a:gd name="T22" fmla="*/ 211 w 320"/>
                <a:gd name="T23" fmla="*/ 174 h 426"/>
                <a:gd name="T24" fmla="*/ 195 w 320"/>
                <a:gd name="T25" fmla="*/ 151 h 426"/>
                <a:gd name="T26" fmla="*/ 184 w 320"/>
                <a:gd name="T27" fmla="*/ 144 h 426"/>
                <a:gd name="T28" fmla="*/ 165 w 320"/>
                <a:gd name="T29" fmla="*/ 130 h 426"/>
                <a:gd name="T30" fmla="*/ 161 w 320"/>
                <a:gd name="T31" fmla="*/ 99 h 426"/>
                <a:gd name="T32" fmla="*/ 163 w 320"/>
                <a:gd name="T33" fmla="*/ 88 h 426"/>
                <a:gd name="T34" fmla="*/ 126 w 320"/>
                <a:gd name="T35" fmla="*/ 84 h 426"/>
                <a:gd name="T36" fmla="*/ 126 w 320"/>
                <a:gd name="T37" fmla="*/ 76 h 426"/>
                <a:gd name="T38" fmla="*/ 119 w 320"/>
                <a:gd name="T39" fmla="*/ 71 h 426"/>
                <a:gd name="T40" fmla="*/ 111 w 320"/>
                <a:gd name="T41" fmla="*/ 67 h 426"/>
                <a:gd name="T42" fmla="*/ 101 w 320"/>
                <a:gd name="T43" fmla="*/ 7 h 426"/>
                <a:gd name="T44" fmla="*/ 0 w 320"/>
                <a:gd name="T45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0" h="426">
                  <a:moveTo>
                    <a:pt x="289" y="426"/>
                  </a:moveTo>
                  <a:lnTo>
                    <a:pt x="303" y="418"/>
                  </a:lnTo>
                  <a:lnTo>
                    <a:pt x="307" y="408"/>
                  </a:lnTo>
                  <a:lnTo>
                    <a:pt x="314" y="383"/>
                  </a:lnTo>
                  <a:lnTo>
                    <a:pt x="320" y="370"/>
                  </a:lnTo>
                  <a:lnTo>
                    <a:pt x="240" y="278"/>
                  </a:lnTo>
                  <a:lnTo>
                    <a:pt x="245" y="263"/>
                  </a:lnTo>
                  <a:lnTo>
                    <a:pt x="243" y="251"/>
                  </a:lnTo>
                  <a:lnTo>
                    <a:pt x="241" y="241"/>
                  </a:lnTo>
                  <a:lnTo>
                    <a:pt x="232" y="220"/>
                  </a:lnTo>
                  <a:lnTo>
                    <a:pt x="224" y="201"/>
                  </a:lnTo>
                  <a:lnTo>
                    <a:pt x="211" y="174"/>
                  </a:lnTo>
                  <a:lnTo>
                    <a:pt x="195" y="151"/>
                  </a:lnTo>
                  <a:lnTo>
                    <a:pt x="184" y="144"/>
                  </a:lnTo>
                  <a:lnTo>
                    <a:pt x="165" y="130"/>
                  </a:lnTo>
                  <a:lnTo>
                    <a:pt x="161" y="99"/>
                  </a:lnTo>
                  <a:lnTo>
                    <a:pt x="163" y="88"/>
                  </a:lnTo>
                  <a:lnTo>
                    <a:pt x="126" y="84"/>
                  </a:lnTo>
                  <a:lnTo>
                    <a:pt x="126" y="76"/>
                  </a:lnTo>
                  <a:lnTo>
                    <a:pt x="119" y="71"/>
                  </a:lnTo>
                  <a:lnTo>
                    <a:pt x="111" y="67"/>
                  </a:lnTo>
                  <a:lnTo>
                    <a:pt x="101" y="7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7" name="Freeform 21"/>
            <p:cNvSpPr>
              <a:spLocks/>
            </p:cNvSpPr>
            <p:nvPr/>
          </p:nvSpPr>
          <p:spPr bwMode="auto">
            <a:xfrm>
              <a:off x="4111625" y="4992688"/>
              <a:ext cx="161925" cy="58737"/>
            </a:xfrm>
            <a:custGeom>
              <a:avLst/>
              <a:gdLst>
                <a:gd name="T0" fmla="*/ 0 w 87"/>
                <a:gd name="T1" fmla="*/ 0 h 41"/>
                <a:gd name="T2" fmla="*/ 48 w 87"/>
                <a:gd name="T3" fmla="*/ 39 h 41"/>
                <a:gd name="T4" fmla="*/ 87 w 87"/>
                <a:gd name="T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41">
                  <a:moveTo>
                    <a:pt x="0" y="0"/>
                  </a:moveTo>
                  <a:lnTo>
                    <a:pt x="48" y="39"/>
                  </a:lnTo>
                  <a:lnTo>
                    <a:pt x="87" y="4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8" name="Line 22"/>
            <p:cNvSpPr>
              <a:spLocks noChangeShapeType="1"/>
            </p:cNvSpPr>
            <p:nvPr/>
          </p:nvSpPr>
          <p:spPr bwMode="auto">
            <a:xfrm flipV="1">
              <a:off x="4111625" y="4899025"/>
              <a:ext cx="47625" cy="936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9" name="Line 23"/>
            <p:cNvSpPr>
              <a:spLocks noChangeShapeType="1"/>
            </p:cNvSpPr>
            <p:nvPr/>
          </p:nvSpPr>
          <p:spPr bwMode="auto">
            <a:xfrm>
              <a:off x="4391025" y="4791075"/>
              <a:ext cx="2206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0" name="Freeform 24"/>
            <p:cNvSpPr>
              <a:spLocks/>
            </p:cNvSpPr>
            <p:nvPr/>
          </p:nvSpPr>
          <p:spPr bwMode="auto">
            <a:xfrm>
              <a:off x="4159250" y="4784725"/>
              <a:ext cx="231775" cy="114300"/>
            </a:xfrm>
            <a:custGeom>
              <a:avLst/>
              <a:gdLst>
                <a:gd name="T0" fmla="*/ 129 w 129"/>
                <a:gd name="T1" fmla="*/ 4 h 77"/>
                <a:gd name="T2" fmla="*/ 92 w 129"/>
                <a:gd name="T3" fmla="*/ 0 h 77"/>
                <a:gd name="T4" fmla="*/ 102 w 129"/>
                <a:gd name="T5" fmla="*/ 21 h 77"/>
                <a:gd name="T6" fmla="*/ 0 w 129"/>
                <a:gd name="T7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9" h="77">
                  <a:moveTo>
                    <a:pt x="129" y="4"/>
                  </a:moveTo>
                  <a:lnTo>
                    <a:pt x="92" y="0"/>
                  </a:lnTo>
                  <a:lnTo>
                    <a:pt x="102" y="21"/>
                  </a:lnTo>
                  <a:lnTo>
                    <a:pt x="0" y="7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1" name="Freeform 25"/>
            <p:cNvSpPr>
              <a:spLocks/>
            </p:cNvSpPr>
            <p:nvPr/>
          </p:nvSpPr>
          <p:spPr bwMode="auto">
            <a:xfrm>
              <a:off x="3119438" y="3641725"/>
              <a:ext cx="579437" cy="396875"/>
            </a:xfrm>
            <a:custGeom>
              <a:avLst/>
              <a:gdLst>
                <a:gd name="T0" fmla="*/ 0 w 317"/>
                <a:gd name="T1" fmla="*/ 265 h 270"/>
                <a:gd name="T2" fmla="*/ 91 w 317"/>
                <a:gd name="T3" fmla="*/ 234 h 270"/>
                <a:gd name="T4" fmla="*/ 169 w 317"/>
                <a:gd name="T5" fmla="*/ 270 h 270"/>
                <a:gd name="T6" fmla="*/ 181 w 317"/>
                <a:gd name="T7" fmla="*/ 267 h 270"/>
                <a:gd name="T8" fmla="*/ 196 w 317"/>
                <a:gd name="T9" fmla="*/ 267 h 270"/>
                <a:gd name="T10" fmla="*/ 208 w 317"/>
                <a:gd name="T11" fmla="*/ 261 h 270"/>
                <a:gd name="T12" fmla="*/ 221 w 317"/>
                <a:gd name="T13" fmla="*/ 261 h 270"/>
                <a:gd name="T14" fmla="*/ 236 w 317"/>
                <a:gd name="T15" fmla="*/ 257 h 270"/>
                <a:gd name="T16" fmla="*/ 254 w 317"/>
                <a:gd name="T17" fmla="*/ 257 h 270"/>
                <a:gd name="T18" fmla="*/ 271 w 317"/>
                <a:gd name="T19" fmla="*/ 249 h 270"/>
                <a:gd name="T20" fmla="*/ 283 w 317"/>
                <a:gd name="T21" fmla="*/ 249 h 270"/>
                <a:gd name="T22" fmla="*/ 317 w 317"/>
                <a:gd name="T23" fmla="*/ 144 h 270"/>
                <a:gd name="T24" fmla="*/ 265 w 317"/>
                <a:gd name="T25" fmla="*/ 107 h 270"/>
                <a:gd name="T26" fmla="*/ 258 w 317"/>
                <a:gd name="T27" fmla="*/ 54 h 270"/>
                <a:gd name="T28" fmla="*/ 165 w 317"/>
                <a:gd name="T29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7" h="270">
                  <a:moveTo>
                    <a:pt x="0" y="265"/>
                  </a:moveTo>
                  <a:lnTo>
                    <a:pt x="91" y="234"/>
                  </a:lnTo>
                  <a:lnTo>
                    <a:pt x="169" y="270"/>
                  </a:lnTo>
                  <a:lnTo>
                    <a:pt x="181" y="267"/>
                  </a:lnTo>
                  <a:lnTo>
                    <a:pt x="196" y="267"/>
                  </a:lnTo>
                  <a:lnTo>
                    <a:pt x="208" y="261"/>
                  </a:lnTo>
                  <a:lnTo>
                    <a:pt x="221" y="261"/>
                  </a:lnTo>
                  <a:lnTo>
                    <a:pt x="236" y="257"/>
                  </a:lnTo>
                  <a:lnTo>
                    <a:pt x="254" y="257"/>
                  </a:lnTo>
                  <a:lnTo>
                    <a:pt x="271" y="249"/>
                  </a:lnTo>
                  <a:lnTo>
                    <a:pt x="283" y="249"/>
                  </a:lnTo>
                  <a:lnTo>
                    <a:pt x="317" y="144"/>
                  </a:lnTo>
                  <a:lnTo>
                    <a:pt x="265" y="107"/>
                  </a:lnTo>
                  <a:lnTo>
                    <a:pt x="258" y="54"/>
                  </a:lnTo>
                  <a:lnTo>
                    <a:pt x="16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2" name="Freeform 26"/>
            <p:cNvSpPr>
              <a:spLocks/>
            </p:cNvSpPr>
            <p:nvPr/>
          </p:nvSpPr>
          <p:spPr bwMode="auto">
            <a:xfrm>
              <a:off x="3408363" y="4992688"/>
              <a:ext cx="703262" cy="188912"/>
            </a:xfrm>
            <a:custGeom>
              <a:avLst/>
              <a:gdLst>
                <a:gd name="T0" fmla="*/ 393 w 393"/>
                <a:gd name="T1" fmla="*/ 0 h 129"/>
                <a:gd name="T2" fmla="*/ 347 w 393"/>
                <a:gd name="T3" fmla="*/ 0 h 129"/>
                <a:gd name="T4" fmla="*/ 341 w 393"/>
                <a:gd name="T5" fmla="*/ 23 h 129"/>
                <a:gd name="T6" fmla="*/ 349 w 393"/>
                <a:gd name="T7" fmla="*/ 27 h 129"/>
                <a:gd name="T8" fmla="*/ 359 w 393"/>
                <a:gd name="T9" fmla="*/ 44 h 129"/>
                <a:gd name="T10" fmla="*/ 359 w 393"/>
                <a:gd name="T11" fmla="*/ 60 h 129"/>
                <a:gd name="T12" fmla="*/ 338 w 393"/>
                <a:gd name="T13" fmla="*/ 71 h 129"/>
                <a:gd name="T14" fmla="*/ 318 w 393"/>
                <a:gd name="T15" fmla="*/ 75 h 129"/>
                <a:gd name="T16" fmla="*/ 297 w 393"/>
                <a:gd name="T17" fmla="*/ 75 h 129"/>
                <a:gd name="T18" fmla="*/ 278 w 393"/>
                <a:gd name="T19" fmla="*/ 104 h 129"/>
                <a:gd name="T20" fmla="*/ 244 w 393"/>
                <a:gd name="T21" fmla="*/ 75 h 129"/>
                <a:gd name="T22" fmla="*/ 217 w 393"/>
                <a:gd name="T23" fmla="*/ 121 h 129"/>
                <a:gd name="T24" fmla="*/ 75 w 393"/>
                <a:gd name="T25" fmla="*/ 85 h 129"/>
                <a:gd name="T26" fmla="*/ 0 w 393"/>
                <a:gd name="T27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3" h="129">
                  <a:moveTo>
                    <a:pt x="393" y="0"/>
                  </a:moveTo>
                  <a:lnTo>
                    <a:pt x="347" y="0"/>
                  </a:lnTo>
                  <a:lnTo>
                    <a:pt x="341" y="23"/>
                  </a:lnTo>
                  <a:lnTo>
                    <a:pt x="349" y="27"/>
                  </a:lnTo>
                  <a:lnTo>
                    <a:pt x="359" y="44"/>
                  </a:lnTo>
                  <a:lnTo>
                    <a:pt x="359" y="60"/>
                  </a:lnTo>
                  <a:lnTo>
                    <a:pt x="338" y="71"/>
                  </a:lnTo>
                  <a:lnTo>
                    <a:pt x="318" y="75"/>
                  </a:lnTo>
                  <a:lnTo>
                    <a:pt x="297" y="75"/>
                  </a:lnTo>
                  <a:lnTo>
                    <a:pt x="278" y="104"/>
                  </a:lnTo>
                  <a:lnTo>
                    <a:pt x="244" y="75"/>
                  </a:lnTo>
                  <a:lnTo>
                    <a:pt x="217" y="121"/>
                  </a:lnTo>
                  <a:lnTo>
                    <a:pt x="75" y="85"/>
                  </a:lnTo>
                  <a:lnTo>
                    <a:pt x="0" y="12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3" name="Line 27"/>
            <p:cNvSpPr>
              <a:spLocks noChangeShapeType="1"/>
            </p:cNvSpPr>
            <p:nvPr/>
          </p:nvSpPr>
          <p:spPr bwMode="auto">
            <a:xfrm flipH="1" flipV="1">
              <a:off x="4062413" y="4281488"/>
              <a:ext cx="11112" cy="1254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4" name="Freeform 28"/>
            <p:cNvSpPr>
              <a:spLocks/>
            </p:cNvSpPr>
            <p:nvPr/>
          </p:nvSpPr>
          <p:spPr bwMode="auto">
            <a:xfrm>
              <a:off x="3471863" y="4156075"/>
              <a:ext cx="590550" cy="168275"/>
            </a:xfrm>
            <a:custGeom>
              <a:avLst/>
              <a:gdLst>
                <a:gd name="T0" fmla="*/ 0 w 327"/>
                <a:gd name="T1" fmla="*/ 102 h 110"/>
                <a:gd name="T2" fmla="*/ 169 w 327"/>
                <a:gd name="T3" fmla="*/ 110 h 110"/>
                <a:gd name="T4" fmla="*/ 236 w 327"/>
                <a:gd name="T5" fmla="*/ 81 h 110"/>
                <a:gd name="T6" fmla="*/ 292 w 327"/>
                <a:gd name="T7" fmla="*/ 0 h 110"/>
                <a:gd name="T8" fmla="*/ 319 w 327"/>
                <a:gd name="T9" fmla="*/ 6 h 110"/>
                <a:gd name="T10" fmla="*/ 327 w 327"/>
                <a:gd name="T11" fmla="*/ 83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7" h="110">
                  <a:moveTo>
                    <a:pt x="0" y="102"/>
                  </a:moveTo>
                  <a:lnTo>
                    <a:pt x="169" y="110"/>
                  </a:lnTo>
                  <a:lnTo>
                    <a:pt x="236" y="81"/>
                  </a:lnTo>
                  <a:lnTo>
                    <a:pt x="292" y="0"/>
                  </a:lnTo>
                  <a:lnTo>
                    <a:pt x="319" y="6"/>
                  </a:lnTo>
                  <a:lnTo>
                    <a:pt x="327" y="83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5" name="Freeform 29"/>
            <p:cNvSpPr>
              <a:spLocks/>
            </p:cNvSpPr>
            <p:nvPr/>
          </p:nvSpPr>
          <p:spPr bwMode="auto">
            <a:xfrm>
              <a:off x="3560763" y="4635500"/>
              <a:ext cx="273050" cy="174625"/>
            </a:xfrm>
            <a:custGeom>
              <a:avLst/>
              <a:gdLst>
                <a:gd name="T0" fmla="*/ 150 w 150"/>
                <a:gd name="T1" fmla="*/ 119 h 119"/>
                <a:gd name="T2" fmla="*/ 19 w 150"/>
                <a:gd name="T3" fmla="*/ 65 h 119"/>
                <a:gd name="T4" fmla="*/ 37 w 150"/>
                <a:gd name="T5" fmla="*/ 19 h 119"/>
                <a:gd name="T6" fmla="*/ 0 w 150"/>
                <a:gd name="T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0" h="119">
                  <a:moveTo>
                    <a:pt x="150" y="119"/>
                  </a:moveTo>
                  <a:lnTo>
                    <a:pt x="19" y="65"/>
                  </a:lnTo>
                  <a:lnTo>
                    <a:pt x="37" y="1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6" name="Freeform 30"/>
            <p:cNvSpPr>
              <a:spLocks/>
            </p:cNvSpPr>
            <p:nvPr/>
          </p:nvSpPr>
          <p:spPr bwMode="auto">
            <a:xfrm>
              <a:off x="3833813" y="4810125"/>
              <a:ext cx="325437" cy="88900"/>
            </a:xfrm>
            <a:custGeom>
              <a:avLst/>
              <a:gdLst>
                <a:gd name="T0" fmla="*/ 0 w 180"/>
                <a:gd name="T1" fmla="*/ 0 h 61"/>
                <a:gd name="T2" fmla="*/ 52 w 180"/>
                <a:gd name="T3" fmla="*/ 21 h 61"/>
                <a:gd name="T4" fmla="*/ 90 w 180"/>
                <a:gd name="T5" fmla="*/ 61 h 61"/>
                <a:gd name="T6" fmla="*/ 96 w 180"/>
                <a:gd name="T7" fmla="*/ 55 h 61"/>
                <a:gd name="T8" fmla="*/ 105 w 180"/>
                <a:gd name="T9" fmla="*/ 48 h 61"/>
                <a:gd name="T10" fmla="*/ 105 w 180"/>
                <a:gd name="T11" fmla="*/ 42 h 61"/>
                <a:gd name="T12" fmla="*/ 111 w 180"/>
                <a:gd name="T13" fmla="*/ 38 h 61"/>
                <a:gd name="T14" fmla="*/ 180 w 180"/>
                <a:gd name="T15" fmla="*/ 5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0" h="61">
                  <a:moveTo>
                    <a:pt x="0" y="0"/>
                  </a:moveTo>
                  <a:lnTo>
                    <a:pt x="52" y="21"/>
                  </a:lnTo>
                  <a:lnTo>
                    <a:pt x="90" y="61"/>
                  </a:lnTo>
                  <a:lnTo>
                    <a:pt x="96" y="55"/>
                  </a:lnTo>
                  <a:lnTo>
                    <a:pt x="105" y="48"/>
                  </a:lnTo>
                  <a:lnTo>
                    <a:pt x="105" y="42"/>
                  </a:lnTo>
                  <a:lnTo>
                    <a:pt x="111" y="38"/>
                  </a:lnTo>
                  <a:lnTo>
                    <a:pt x="180" y="5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7" name="Freeform 31"/>
            <p:cNvSpPr>
              <a:spLocks/>
            </p:cNvSpPr>
            <p:nvPr/>
          </p:nvSpPr>
          <p:spPr bwMode="auto">
            <a:xfrm>
              <a:off x="3103563" y="4191000"/>
              <a:ext cx="250825" cy="477838"/>
            </a:xfrm>
            <a:custGeom>
              <a:avLst/>
              <a:gdLst>
                <a:gd name="T0" fmla="*/ 140 w 140"/>
                <a:gd name="T1" fmla="*/ 0 h 327"/>
                <a:gd name="T2" fmla="*/ 128 w 140"/>
                <a:gd name="T3" fmla="*/ 69 h 327"/>
                <a:gd name="T4" fmla="*/ 80 w 140"/>
                <a:gd name="T5" fmla="*/ 94 h 327"/>
                <a:gd name="T6" fmla="*/ 65 w 140"/>
                <a:gd name="T7" fmla="*/ 179 h 327"/>
                <a:gd name="T8" fmla="*/ 23 w 140"/>
                <a:gd name="T9" fmla="*/ 204 h 327"/>
                <a:gd name="T10" fmla="*/ 21 w 140"/>
                <a:gd name="T11" fmla="*/ 229 h 327"/>
                <a:gd name="T12" fmla="*/ 0 w 140"/>
                <a:gd name="T13" fmla="*/ 250 h 327"/>
                <a:gd name="T14" fmla="*/ 2 w 140"/>
                <a:gd name="T15" fmla="*/ 327 h 327"/>
                <a:gd name="T16" fmla="*/ 115 w 140"/>
                <a:gd name="T17" fmla="*/ 32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327">
                  <a:moveTo>
                    <a:pt x="140" y="0"/>
                  </a:moveTo>
                  <a:lnTo>
                    <a:pt x="128" y="69"/>
                  </a:lnTo>
                  <a:lnTo>
                    <a:pt x="80" y="94"/>
                  </a:lnTo>
                  <a:lnTo>
                    <a:pt x="65" y="179"/>
                  </a:lnTo>
                  <a:lnTo>
                    <a:pt x="23" y="204"/>
                  </a:lnTo>
                  <a:lnTo>
                    <a:pt x="21" y="229"/>
                  </a:lnTo>
                  <a:lnTo>
                    <a:pt x="0" y="250"/>
                  </a:lnTo>
                  <a:lnTo>
                    <a:pt x="2" y="327"/>
                  </a:lnTo>
                  <a:lnTo>
                    <a:pt x="115" y="32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8" name="Freeform 32"/>
            <p:cNvSpPr>
              <a:spLocks/>
            </p:cNvSpPr>
            <p:nvPr/>
          </p:nvSpPr>
          <p:spPr bwMode="auto">
            <a:xfrm>
              <a:off x="3313113" y="4479925"/>
              <a:ext cx="55562" cy="188913"/>
            </a:xfrm>
            <a:custGeom>
              <a:avLst/>
              <a:gdLst>
                <a:gd name="T0" fmla="*/ 0 w 31"/>
                <a:gd name="T1" fmla="*/ 131 h 131"/>
                <a:gd name="T2" fmla="*/ 4 w 31"/>
                <a:gd name="T3" fmla="*/ 67 h 131"/>
                <a:gd name="T4" fmla="*/ 31 w 31"/>
                <a:gd name="T5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31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9" name="Freeform 33"/>
            <p:cNvSpPr>
              <a:spLocks/>
            </p:cNvSpPr>
            <p:nvPr/>
          </p:nvSpPr>
          <p:spPr bwMode="auto">
            <a:xfrm>
              <a:off x="3313113" y="4668838"/>
              <a:ext cx="146050" cy="42862"/>
            </a:xfrm>
            <a:custGeom>
              <a:avLst/>
              <a:gdLst>
                <a:gd name="T0" fmla="*/ 0 w 81"/>
                <a:gd name="T1" fmla="*/ 0 h 26"/>
                <a:gd name="T2" fmla="*/ 2 w 81"/>
                <a:gd name="T3" fmla="*/ 0 h 26"/>
                <a:gd name="T4" fmla="*/ 4 w 81"/>
                <a:gd name="T5" fmla="*/ 0 h 26"/>
                <a:gd name="T6" fmla="*/ 6 w 81"/>
                <a:gd name="T7" fmla="*/ 0 h 26"/>
                <a:gd name="T8" fmla="*/ 8 w 81"/>
                <a:gd name="T9" fmla="*/ 0 h 26"/>
                <a:gd name="T10" fmla="*/ 10 w 81"/>
                <a:gd name="T11" fmla="*/ 0 h 26"/>
                <a:gd name="T12" fmla="*/ 11 w 81"/>
                <a:gd name="T13" fmla="*/ 1 h 26"/>
                <a:gd name="T14" fmla="*/ 13 w 81"/>
                <a:gd name="T15" fmla="*/ 1 h 26"/>
                <a:gd name="T16" fmla="*/ 15 w 81"/>
                <a:gd name="T17" fmla="*/ 1 h 26"/>
                <a:gd name="T18" fmla="*/ 17 w 81"/>
                <a:gd name="T19" fmla="*/ 1 h 26"/>
                <a:gd name="T20" fmla="*/ 17 w 81"/>
                <a:gd name="T21" fmla="*/ 3 h 26"/>
                <a:gd name="T22" fmla="*/ 19 w 81"/>
                <a:gd name="T23" fmla="*/ 3 h 26"/>
                <a:gd name="T24" fmla="*/ 21 w 81"/>
                <a:gd name="T25" fmla="*/ 3 h 26"/>
                <a:gd name="T26" fmla="*/ 23 w 81"/>
                <a:gd name="T27" fmla="*/ 5 h 26"/>
                <a:gd name="T28" fmla="*/ 25 w 81"/>
                <a:gd name="T29" fmla="*/ 5 h 26"/>
                <a:gd name="T30" fmla="*/ 25 w 81"/>
                <a:gd name="T31" fmla="*/ 7 h 26"/>
                <a:gd name="T32" fmla="*/ 27 w 81"/>
                <a:gd name="T33" fmla="*/ 7 h 26"/>
                <a:gd name="T34" fmla="*/ 29 w 81"/>
                <a:gd name="T35" fmla="*/ 9 h 26"/>
                <a:gd name="T36" fmla="*/ 31 w 81"/>
                <a:gd name="T37" fmla="*/ 9 h 26"/>
                <a:gd name="T38" fmla="*/ 31 w 81"/>
                <a:gd name="T39" fmla="*/ 11 h 26"/>
                <a:gd name="T40" fmla="*/ 33 w 81"/>
                <a:gd name="T41" fmla="*/ 11 h 26"/>
                <a:gd name="T42" fmla="*/ 35 w 81"/>
                <a:gd name="T43" fmla="*/ 11 h 26"/>
                <a:gd name="T44" fmla="*/ 35 w 81"/>
                <a:gd name="T45" fmla="*/ 13 h 26"/>
                <a:gd name="T46" fmla="*/ 36 w 81"/>
                <a:gd name="T47" fmla="*/ 13 h 26"/>
                <a:gd name="T48" fmla="*/ 38 w 81"/>
                <a:gd name="T49" fmla="*/ 13 h 26"/>
                <a:gd name="T50" fmla="*/ 40 w 81"/>
                <a:gd name="T51" fmla="*/ 15 h 26"/>
                <a:gd name="T52" fmla="*/ 42 w 81"/>
                <a:gd name="T53" fmla="*/ 15 h 26"/>
                <a:gd name="T54" fmla="*/ 44 w 81"/>
                <a:gd name="T55" fmla="*/ 15 h 26"/>
                <a:gd name="T56" fmla="*/ 44 w 81"/>
                <a:gd name="T57" fmla="*/ 17 h 26"/>
                <a:gd name="T58" fmla="*/ 46 w 81"/>
                <a:gd name="T59" fmla="*/ 17 h 26"/>
                <a:gd name="T60" fmla="*/ 48 w 81"/>
                <a:gd name="T61" fmla="*/ 17 h 26"/>
                <a:gd name="T62" fmla="*/ 50 w 81"/>
                <a:gd name="T63" fmla="*/ 17 h 26"/>
                <a:gd name="T64" fmla="*/ 52 w 81"/>
                <a:gd name="T65" fmla="*/ 19 h 26"/>
                <a:gd name="T66" fmla="*/ 54 w 81"/>
                <a:gd name="T67" fmla="*/ 19 h 26"/>
                <a:gd name="T68" fmla="*/ 56 w 81"/>
                <a:gd name="T69" fmla="*/ 19 h 26"/>
                <a:gd name="T70" fmla="*/ 58 w 81"/>
                <a:gd name="T71" fmla="*/ 19 h 26"/>
                <a:gd name="T72" fmla="*/ 59 w 81"/>
                <a:gd name="T73" fmla="*/ 19 h 26"/>
                <a:gd name="T74" fmla="*/ 61 w 81"/>
                <a:gd name="T75" fmla="*/ 19 h 26"/>
                <a:gd name="T76" fmla="*/ 63 w 81"/>
                <a:gd name="T77" fmla="*/ 19 h 26"/>
                <a:gd name="T78" fmla="*/ 65 w 81"/>
                <a:gd name="T79" fmla="*/ 19 h 26"/>
                <a:gd name="T80" fmla="*/ 67 w 81"/>
                <a:gd name="T81" fmla="*/ 19 h 26"/>
                <a:gd name="T82" fmla="*/ 69 w 81"/>
                <a:gd name="T83" fmla="*/ 21 h 26"/>
                <a:gd name="T84" fmla="*/ 71 w 81"/>
                <a:gd name="T85" fmla="*/ 21 h 26"/>
                <a:gd name="T86" fmla="*/ 73 w 81"/>
                <a:gd name="T87" fmla="*/ 21 h 26"/>
                <a:gd name="T88" fmla="*/ 73 w 81"/>
                <a:gd name="T89" fmla="*/ 23 h 26"/>
                <a:gd name="T90" fmla="*/ 75 w 81"/>
                <a:gd name="T91" fmla="*/ 23 h 26"/>
                <a:gd name="T92" fmla="*/ 77 w 81"/>
                <a:gd name="T93" fmla="*/ 23 h 26"/>
                <a:gd name="T94" fmla="*/ 77 w 81"/>
                <a:gd name="T95" fmla="*/ 24 h 26"/>
                <a:gd name="T96" fmla="*/ 79 w 81"/>
                <a:gd name="T97" fmla="*/ 24 h 26"/>
                <a:gd name="T98" fmla="*/ 79 w 81"/>
                <a:gd name="T99" fmla="*/ 26 h 26"/>
                <a:gd name="T100" fmla="*/ 81 w 81"/>
                <a:gd name="T10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1" h="26">
                  <a:moveTo>
                    <a:pt x="0" y="0"/>
                  </a:moveTo>
                  <a:lnTo>
                    <a:pt x="2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1"/>
                  </a:lnTo>
                  <a:lnTo>
                    <a:pt x="15" y="1"/>
                  </a:lnTo>
                  <a:lnTo>
                    <a:pt x="17" y="1"/>
                  </a:lnTo>
                  <a:lnTo>
                    <a:pt x="17" y="3"/>
                  </a:lnTo>
                  <a:lnTo>
                    <a:pt x="19" y="3"/>
                  </a:lnTo>
                  <a:lnTo>
                    <a:pt x="21" y="3"/>
                  </a:lnTo>
                  <a:lnTo>
                    <a:pt x="23" y="5"/>
                  </a:lnTo>
                  <a:lnTo>
                    <a:pt x="25" y="5"/>
                  </a:lnTo>
                  <a:lnTo>
                    <a:pt x="25" y="7"/>
                  </a:lnTo>
                  <a:lnTo>
                    <a:pt x="27" y="7"/>
                  </a:lnTo>
                  <a:lnTo>
                    <a:pt x="29" y="9"/>
                  </a:lnTo>
                  <a:lnTo>
                    <a:pt x="31" y="9"/>
                  </a:lnTo>
                  <a:lnTo>
                    <a:pt x="31" y="11"/>
                  </a:lnTo>
                  <a:lnTo>
                    <a:pt x="33" y="11"/>
                  </a:lnTo>
                  <a:lnTo>
                    <a:pt x="35" y="11"/>
                  </a:lnTo>
                  <a:lnTo>
                    <a:pt x="35" y="13"/>
                  </a:lnTo>
                  <a:lnTo>
                    <a:pt x="36" y="13"/>
                  </a:lnTo>
                  <a:lnTo>
                    <a:pt x="38" y="13"/>
                  </a:lnTo>
                  <a:lnTo>
                    <a:pt x="40" y="15"/>
                  </a:lnTo>
                  <a:lnTo>
                    <a:pt x="42" y="15"/>
                  </a:lnTo>
                  <a:lnTo>
                    <a:pt x="44" y="15"/>
                  </a:lnTo>
                  <a:lnTo>
                    <a:pt x="44" y="17"/>
                  </a:lnTo>
                  <a:lnTo>
                    <a:pt x="46" y="17"/>
                  </a:lnTo>
                  <a:lnTo>
                    <a:pt x="48" y="17"/>
                  </a:lnTo>
                  <a:lnTo>
                    <a:pt x="50" y="17"/>
                  </a:lnTo>
                  <a:lnTo>
                    <a:pt x="52" y="19"/>
                  </a:lnTo>
                  <a:lnTo>
                    <a:pt x="54" y="19"/>
                  </a:lnTo>
                  <a:lnTo>
                    <a:pt x="56" y="19"/>
                  </a:lnTo>
                  <a:lnTo>
                    <a:pt x="58" y="19"/>
                  </a:lnTo>
                  <a:lnTo>
                    <a:pt x="59" y="19"/>
                  </a:lnTo>
                  <a:lnTo>
                    <a:pt x="61" y="19"/>
                  </a:lnTo>
                  <a:lnTo>
                    <a:pt x="63" y="19"/>
                  </a:lnTo>
                  <a:lnTo>
                    <a:pt x="65" y="19"/>
                  </a:lnTo>
                  <a:lnTo>
                    <a:pt x="67" y="19"/>
                  </a:lnTo>
                  <a:lnTo>
                    <a:pt x="69" y="21"/>
                  </a:lnTo>
                  <a:lnTo>
                    <a:pt x="71" y="21"/>
                  </a:lnTo>
                  <a:lnTo>
                    <a:pt x="73" y="21"/>
                  </a:lnTo>
                  <a:lnTo>
                    <a:pt x="73" y="23"/>
                  </a:lnTo>
                  <a:lnTo>
                    <a:pt x="75" y="23"/>
                  </a:lnTo>
                  <a:lnTo>
                    <a:pt x="77" y="23"/>
                  </a:lnTo>
                  <a:lnTo>
                    <a:pt x="77" y="24"/>
                  </a:lnTo>
                  <a:lnTo>
                    <a:pt x="79" y="24"/>
                  </a:lnTo>
                  <a:lnTo>
                    <a:pt x="79" y="26"/>
                  </a:lnTo>
                  <a:lnTo>
                    <a:pt x="81" y="2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0" name="Freeform 34"/>
            <p:cNvSpPr>
              <a:spLocks/>
            </p:cNvSpPr>
            <p:nvPr/>
          </p:nvSpPr>
          <p:spPr bwMode="auto">
            <a:xfrm>
              <a:off x="3459163" y="4635500"/>
              <a:ext cx="101600" cy="76200"/>
            </a:xfrm>
            <a:custGeom>
              <a:avLst/>
              <a:gdLst>
                <a:gd name="T0" fmla="*/ 57 w 57"/>
                <a:gd name="T1" fmla="*/ 0 h 51"/>
                <a:gd name="T2" fmla="*/ 40 w 57"/>
                <a:gd name="T3" fmla="*/ 48 h 51"/>
                <a:gd name="T4" fmla="*/ 0 w 57"/>
                <a:gd name="T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51">
                  <a:moveTo>
                    <a:pt x="57" y="0"/>
                  </a:moveTo>
                  <a:lnTo>
                    <a:pt x="40" y="48"/>
                  </a:lnTo>
                  <a:lnTo>
                    <a:pt x="0" y="5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1" name="Freeform 35"/>
            <p:cNvSpPr>
              <a:spLocks/>
            </p:cNvSpPr>
            <p:nvPr/>
          </p:nvSpPr>
          <p:spPr bwMode="auto">
            <a:xfrm>
              <a:off x="3368675" y="4479925"/>
              <a:ext cx="209550" cy="155575"/>
            </a:xfrm>
            <a:custGeom>
              <a:avLst/>
              <a:gdLst>
                <a:gd name="T0" fmla="*/ 0 w 117"/>
                <a:gd name="T1" fmla="*/ 0 h 106"/>
                <a:gd name="T2" fmla="*/ 103 w 117"/>
                <a:gd name="T3" fmla="*/ 13 h 106"/>
                <a:gd name="T4" fmla="*/ 117 w 117"/>
                <a:gd name="T5" fmla="*/ 79 h 106"/>
                <a:gd name="T6" fmla="*/ 107 w 117"/>
                <a:gd name="T7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" h="106">
                  <a:moveTo>
                    <a:pt x="0" y="0"/>
                  </a:moveTo>
                  <a:lnTo>
                    <a:pt x="103" y="13"/>
                  </a:lnTo>
                  <a:lnTo>
                    <a:pt x="117" y="79"/>
                  </a:lnTo>
                  <a:lnTo>
                    <a:pt x="107" y="10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2" name="Line 36"/>
            <p:cNvSpPr>
              <a:spLocks noChangeShapeType="1"/>
            </p:cNvSpPr>
            <p:nvPr/>
          </p:nvSpPr>
          <p:spPr bwMode="auto">
            <a:xfrm flipV="1">
              <a:off x="3414713" y="45735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3" name="Line 37"/>
            <p:cNvSpPr>
              <a:spLocks noChangeShapeType="1"/>
            </p:cNvSpPr>
            <p:nvPr/>
          </p:nvSpPr>
          <p:spPr bwMode="auto">
            <a:xfrm>
              <a:off x="3414713" y="4573588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4" name="Line 38"/>
            <p:cNvSpPr>
              <a:spLocks noChangeShapeType="1"/>
            </p:cNvSpPr>
            <p:nvPr/>
          </p:nvSpPr>
          <p:spPr bwMode="auto">
            <a:xfrm>
              <a:off x="3424238" y="4573588"/>
              <a:ext cx="4762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5" name="Line 39"/>
            <p:cNvSpPr>
              <a:spLocks noChangeShapeType="1"/>
            </p:cNvSpPr>
            <p:nvPr/>
          </p:nvSpPr>
          <p:spPr bwMode="auto">
            <a:xfrm flipH="1">
              <a:off x="3414713" y="4586288"/>
              <a:ext cx="9525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6" name="Line 40"/>
            <p:cNvSpPr>
              <a:spLocks noChangeShapeType="1"/>
            </p:cNvSpPr>
            <p:nvPr/>
          </p:nvSpPr>
          <p:spPr bwMode="auto">
            <a:xfrm flipV="1">
              <a:off x="2270125" y="4719638"/>
              <a:ext cx="274638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7" name="Freeform 41"/>
            <p:cNvSpPr>
              <a:spLocks/>
            </p:cNvSpPr>
            <p:nvPr/>
          </p:nvSpPr>
          <p:spPr bwMode="auto">
            <a:xfrm>
              <a:off x="2544763" y="4135438"/>
              <a:ext cx="460375" cy="584200"/>
            </a:xfrm>
            <a:custGeom>
              <a:avLst/>
              <a:gdLst>
                <a:gd name="T0" fmla="*/ 173 w 257"/>
                <a:gd name="T1" fmla="*/ 0 h 395"/>
                <a:gd name="T2" fmla="*/ 207 w 257"/>
                <a:gd name="T3" fmla="*/ 15 h 395"/>
                <a:gd name="T4" fmla="*/ 230 w 257"/>
                <a:gd name="T5" fmla="*/ 61 h 395"/>
                <a:gd name="T6" fmla="*/ 257 w 257"/>
                <a:gd name="T7" fmla="*/ 221 h 395"/>
                <a:gd name="T8" fmla="*/ 199 w 257"/>
                <a:gd name="T9" fmla="*/ 316 h 395"/>
                <a:gd name="T10" fmla="*/ 150 w 257"/>
                <a:gd name="T11" fmla="*/ 336 h 395"/>
                <a:gd name="T12" fmla="*/ 159 w 257"/>
                <a:gd name="T13" fmla="*/ 389 h 395"/>
                <a:gd name="T14" fmla="*/ 0 w 257"/>
                <a:gd name="T15" fmla="*/ 39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7" h="395">
                  <a:moveTo>
                    <a:pt x="173" y="0"/>
                  </a:moveTo>
                  <a:lnTo>
                    <a:pt x="207" y="15"/>
                  </a:lnTo>
                  <a:lnTo>
                    <a:pt x="230" y="61"/>
                  </a:lnTo>
                  <a:lnTo>
                    <a:pt x="257" y="221"/>
                  </a:lnTo>
                  <a:lnTo>
                    <a:pt x="199" y="316"/>
                  </a:lnTo>
                  <a:lnTo>
                    <a:pt x="150" y="336"/>
                  </a:lnTo>
                  <a:lnTo>
                    <a:pt x="159" y="389"/>
                  </a:lnTo>
                  <a:lnTo>
                    <a:pt x="0" y="39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8" name="Line 42"/>
            <p:cNvSpPr>
              <a:spLocks noChangeShapeType="1"/>
            </p:cNvSpPr>
            <p:nvPr/>
          </p:nvSpPr>
          <p:spPr bwMode="auto">
            <a:xfrm>
              <a:off x="2759075" y="44799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9" name="Freeform 43"/>
            <p:cNvSpPr>
              <a:spLocks/>
            </p:cNvSpPr>
            <p:nvPr/>
          </p:nvSpPr>
          <p:spPr bwMode="auto">
            <a:xfrm>
              <a:off x="2678113" y="4038600"/>
              <a:ext cx="174625" cy="96838"/>
            </a:xfrm>
            <a:custGeom>
              <a:avLst/>
              <a:gdLst>
                <a:gd name="T0" fmla="*/ 0 w 100"/>
                <a:gd name="T1" fmla="*/ 0 h 64"/>
                <a:gd name="T2" fmla="*/ 23 w 100"/>
                <a:gd name="T3" fmla="*/ 35 h 64"/>
                <a:gd name="T4" fmla="*/ 100 w 100"/>
                <a:gd name="T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0" h="64">
                  <a:moveTo>
                    <a:pt x="0" y="0"/>
                  </a:moveTo>
                  <a:lnTo>
                    <a:pt x="23" y="35"/>
                  </a:lnTo>
                  <a:lnTo>
                    <a:pt x="100" y="6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0" name="Line 44"/>
            <p:cNvSpPr>
              <a:spLocks noChangeShapeType="1"/>
            </p:cNvSpPr>
            <p:nvPr/>
          </p:nvSpPr>
          <p:spPr bwMode="auto">
            <a:xfrm flipH="1">
              <a:off x="2703513" y="4986338"/>
              <a:ext cx="598487" cy="158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1" name="Freeform 45"/>
            <p:cNvSpPr>
              <a:spLocks/>
            </p:cNvSpPr>
            <p:nvPr/>
          </p:nvSpPr>
          <p:spPr bwMode="auto">
            <a:xfrm>
              <a:off x="2544763" y="4719638"/>
              <a:ext cx="158750" cy="282575"/>
            </a:xfrm>
            <a:custGeom>
              <a:avLst/>
              <a:gdLst>
                <a:gd name="T0" fmla="*/ 88 w 88"/>
                <a:gd name="T1" fmla="*/ 192 h 192"/>
                <a:gd name="T2" fmla="*/ 67 w 88"/>
                <a:gd name="T3" fmla="*/ 67 h 192"/>
                <a:gd name="T4" fmla="*/ 0 w 88"/>
                <a:gd name="T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192">
                  <a:moveTo>
                    <a:pt x="88" y="192"/>
                  </a:moveTo>
                  <a:lnTo>
                    <a:pt x="67" y="67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2" name="Freeform 46"/>
            <p:cNvSpPr>
              <a:spLocks/>
            </p:cNvSpPr>
            <p:nvPr/>
          </p:nvSpPr>
          <p:spPr bwMode="auto">
            <a:xfrm>
              <a:off x="2387600" y="5002213"/>
              <a:ext cx="315913" cy="346075"/>
            </a:xfrm>
            <a:custGeom>
              <a:avLst/>
              <a:gdLst>
                <a:gd name="T0" fmla="*/ 0 w 174"/>
                <a:gd name="T1" fmla="*/ 236 h 236"/>
                <a:gd name="T2" fmla="*/ 11 w 174"/>
                <a:gd name="T3" fmla="*/ 230 h 236"/>
                <a:gd name="T4" fmla="*/ 19 w 174"/>
                <a:gd name="T5" fmla="*/ 228 h 236"/>
                <a:gd name="T6" fmla="*/ 26 w 174"/>
                <a:gd name="T7" fmla="*/ 223 h 236"/>
                <a:gd name="T8" fmla="*/ 40 w 174"/>
                <a:gd name="T9" fmla="*/ 215 h 236"/>
                <a:gd name="T10" fmla="*/ 44 w 174"/>
                <a:gd name="T11" fmla="*/ 207 h 236"/>
                <a:gd name="T12" fmla="*/ 59 w 174"/>
                <a:gd name="T13" fmla="*/ 192 h 236"/>
                <a:gd name="T14" fmla="*/ 59 w 174"/>
                <a:gd name="T15" fmla="*/ 180 h 236"/>
                <a:gd name="T16" fmla="*/ 72 w 174"/>
                <a:gd name="T17" fmla="*/ 169 h 236"/>
                <a:gd name="T18" fmla="*/ 86 w 174"/>
                <a:gd name="T19" fmla="*/ 157 h 236"/>
                <a:gd name="T20" fmla="*/ 97 w 174"/>
                <a:gd name="T21" fmla="*/ 150 h 236"/>
                <a:gd name="T22" fmla="*/ 109 w 174"/>
                <a:gd name="T23" fmla="*/ 146 h 236"/>
                <a:gd name="T24" fmla="*/ 120 w 174"/>
                <a:gd name="T25" fmla="*/ 142 h 236"/>
                <a:gd name="T26" fmla="*/ 124 w 174"/>
                <a:gd name="T27" fmla="*/ 134 h 236"/>
                <a:gd name="T28" fmla="*/ 120 w 174"/>
                <a:gd name="T29" fmla="*/ 125 h 236"/>
                <a:gd name="T30" fmla="*/ 117 w 174"/>
                <a:gd name="T31" fmla="*/ 121 h 236"/>
                <a:gd name="T32" fmla="*/ 149 w 174"/>
                <a:gd name="T33" fmla="*/ 96 h 236"/>
                <a:gd name="T34" fmla="*/ 145 w 174"/>
                <a:gd name="T35" fmla="*/ 84 h 236"/>
                <a:gd name="T36" fmla="*/ 151 w 174"/>
                <a:gd name="T37" fmla="*/ 77 h 236"/>
                <a:gd name="T38" fmla="*/ 151 w 174"/>
                <a:gd name="T39" fmla="*/ 71 h 236"/>
                <a:gd name="T40" fmla="*/ 153 w 174"/>
                <a:gd name="T41" fmla="*/ 60 h 236"/>
                <a:gd name="T42" fmla="*/ 151 w 174"/>
                <a:gd name="T43" fmla="*/ 46 h 236"/>
                <a:gd name="T44" fmla="*/ 155 w 174"/>
                <a:gd name="T45" fmla="*/ 35 h 236"/>
                <a:gd name="T46" fmla="*/ 155 w 174"/>
                <a:gd name="T47" fmla="*/ 33 h 236"/>
                <a:gd name="T48" fmla="*/ 163 w 174"/>
                <a:gd name="T49" fmla="*/ 25 h 236"/>
                <a:gd name="T50" fmla="*/ 168 w 174"/>
                <a:gd name="T51" fmla="*/ 23 h 236"/>
                <a:gd name="T52" fmla="*/ 174 w 174"/>
                <a:gd name="T53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4" h="236">
                  <a:moveTo>
                    <a:pt x="0" y="236"/>
                  </a:moveTo>
                  <a:lnTo>
                    <a:pt x="11" y="230"/>
                  </a:lnTo>
                  <a:lnTo>
                    <a:pt x="19" y="228"/>
                  </a:lnTo>
                  <a:lnTo>
                    <a:pt x="26" y="223"/>
                  </a:lnTo>
                  <a:lnTo>
                    <a:pt x="40" y="215"/>
                  </a:lnTo>
                  <a:lnTo>
                    <a:pt x="44" y="207"/>
                  </a:lnTo>
                  <a:lnTo>
                    <a:pt x="59" y="192"/>
                  </a:lnTo>
                  <a:lnTo>
                    <a:pt x="59" y="180"/>
                  </a:lnTo>
                  <a:lnTo>
                    <a:pt x="72" y="169"/>
                  </a:lnTo>
                  <a:lnTo>
                    <a:pt x="86" y="157"/>
                  </a:lnTo>
                  <a:lnTo>
                    <a:pt x="97" y="150"/>
                  </a:lnTo>
                  <a:lnTo>
                    <a:pt x="109" y="146"/>
                  </a:lnTo>
                  <a:lnTo>
                    <a:pt x="120" y="142"/>
                  </a:lnTo>
                  <a:lnTo>
                    <a:pt x="124" y="134"/>
                  </a:lnTo>
                  <a:lnTo>
                    <a:pt x="120" y="125"/>
                  </a:lnTo>
                  <a:lnTo>
                    <a:pt x="117" y="121"/>
                  </a:lnTo>
                  <a:lnTo>
                    <a:pt x="149" y="96"/>
                  </a:lnTo>
                  <a:lnTo>
                    <a:pt x="145" y="84"/>
                  </a:lnTo>
                  <a:lnTo>
                    <a:pt x="151" y="77"/>
                  </a:lnTo>
                  <a:lnTo>
                    <a:pt x="151" y="71"/>
                  </a:lnTo>
                  <a:lnTo>
                    <a:pt x="153" y="60"/>
                  </a:lnTo>
                  <a:lnTo>
                    <a:pt x="151" y="46"/>
                  </a:lnTo>
                  <a:lnTo>
                    <a:pt x="155" y="35"/>
                  </a:lnTo>
                  <a:lnTo>
                    <a:pt x="155" y="33"/>
                  </a:lnTo>
                  <a:lnTo>
                    <a:pt x="163" y="25"/>
                  </a:lnTo>
                  <a:lnTo>
                    <a:pt x="168" y="23"/>
                  </a:lnTo>
                  <a:lnTo>
                    <a:pt x="17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3" name="Line 47"/>
            <p:cNvSpPr>
              <a:spLocks noChangeShapeType="1"/>
            </p:cNvSpPr>
            <p:nvPr/>
          </p:nvSpPr>
          <p:spPr bwMode="auto">
            <a:xfrm flipH="1" flipV="1">
              <a:off x="3302000" y="4986338"/>
              <a:ext cx="106363" cy="1952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4" name="Line 48"/>
            <p:cNvSpPr>
              <a:spLocks noChangeShapeType="1"/>
            </p:cNvSpPr>
            <p:nvPr/>
          </p:nvSpPr>
          <p:spPr bwMode="auto">
            <a:xfrm flipV="1">
              <a:off x="3143250" y="46228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5" name="Line 49"/>
            <p:cNvSpPr>
              <a:spLocks noChangeShapeType="1"/>
            </p:cNvSpPr>
            <p:nvPr/>
          </p:nvSpPr>
          <p:spPr bwMode="auto">
            <a:xfrm>
              <a:off x="3143250" y="46228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6" name="Line 50"/>
            <p:cNvSpPr>
              <a:spLocks noChangeShapeType="1"/>
            </p:cNvSpPr>
            <p:nvPr/>
          </p:nvSpPr>
          <p:spPr bwMode="auto">
            <a:xfrm>
              <a:off x="3160713" y="46228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7" name="Line 51"/>
            <p:cNvSpPr>
              <a:spLocks noChangeShapeType="1"/>
            </p:cNvSpPr>
            <p:nvPr/>
          </p:nvSpPr>
          <p:spPr bwMode="auto">
            <a:xfrm flipH="1">
              <a:off x="3143250" y="4635500"/>
              <a:ext cx="17463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8" name="Freeform 52"/>
            <p:cNvSpPr>
              <a:spLocks/>
            </p:cNvSpPr>
            <p:nvPr/>
          </p:nvSpPr>
          <p:spPr bwMode="auto">
            <a:xfrm>
              <a:off x="3302000" y="4711700"/>
              <a:ext cx="158750" cy="274638"/>
            </a:xfrm>
            <a:custGeom>
              <a:avLst/>
              <a:gdLst>
                <a:gd name="T0" fmla="*/ 87 w 88"/>
                <a:gd name="T1" fmla="*/ 0 h 187"/>
                <a:gd name="T2" fmla="*/ 79 w 88"/>
                <a:gd name="T3" fmla="*/ 48 h 187"/>
                <a:gd name="T4" fmla="*/ 88 w 88"/>
                <a:gd name="T5" fmla="*/ 146 h 187"/>
                <a:gd name="T6" fmla="*/ 60 w 88"/>
                <a:gd name="T7" fmla="*/ 185 h 187"/>
                <a:gd name="T8" fmla="*/ 0 w 88"/>
                <a:gd name="T9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187">
                  <a:moveTo>
                    <a:pt x="87" y="0"/>
                  </a:moveTo>
                  <a:lnTo>
                    <a:pt x="79" y="48"/>
                  </a:lnTo>
                  <a:lnTo>
                    <a:pt x="88" y="146"/>
                  </a:lnTo>
                  <a:lnTo>
                    <a:pt x="60" y="185"/>
                  </a:lnTo>
                  <a:lnTo>
                    <a:pt x="0" y="18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9" name="Line 53"/>
            <p:cNvSpPr>
              <a:spLocks noChangeShapeType="1"/>
            </p:cNvSpPr>
            <p:nvPr/>
          </p:nvSpPr>
          <p:spPr bwMode="auto">
            <a:xfrm flipV="1">
              <a:off x="3554413" y="4905375"/>
              <a:ext cx="3175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0" name="Line 54"/>
            <p:cNvSpPr>
              <a:spLocks noChangeShapeType="1"/>
            </p:cNvSpPr>
            <p:nvPr/>
          </p:nvSpPr>
          <p:spPr bwMode="auto">
            <a:xfrm>
              <a:off x="3554413" y="4905375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1" name="Line 55"/>
            <p:cNvSpPr>
              <a:spLocks noChangeShapeType="1"/>
            </p:cNvSpPr>
            <p:nvPr/>
          </p:nvSpPr>
          <p:spPr bwMode="auto">
            <a:xfrm>
              <a:off x="3573463" y="490537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2" name="Line 56"/>
            <p:cNvSpPr>
              <a:spLocks noChangeShapeType="1"/>
            </p:cNvSpPr>
            <p:nvPr/>
          </p:nvSpPr>
          <p:spPr bwMode="auto">
            <a:xfrm flipH="1">
              <a:off x="3554413" y="4918075"/>
              <a:ext cx="1905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3" name="Freeform 57"/>
            <p:cNvSpPr>
              <a:spLocks/>
            </p:cNvSpPr>
            <p:nvPr/>
          </p:nvSpPr>
          <p:spPr bwMode="auto">
            <a:xfrm>
              <a:off x="2678113" y="3787775"/>
              <a:ext cx="401637" cy="250825"/>
            </a:xfrm>
            <a:custGeom>
              <a:avLst/>
              <a:gdLst>
                <a:gd name="T0" fmla="*/ 0 w 222"/>
                <a:gd name="T1" fmla="*/ 172 h 172"/>
                <a:gd name="T2" fmla="*/ 130 w 222"/>
                <a:gd name="T3" fmla="*/ 27 h 172"/>
                <a:gd name="T4" fmla="*/ 171 w 222"/>
                <a:gd name="T5" fmla="*/ 63 h 172"/>
                <a:gd name="T6" fmla="*/ 222 w 222"/>
                <a:gd name="T7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2" h="172">
                  <a:moveTo>
                    <a:pt x="0" y="172"/>
                  </a:moveTo>
                  <a:lnTo>
                    <a:pt x="130" y="27"/>
                  </a:lnTo>
                  <a:lnTo>
                    <a:pt x="171" y="63"/>
                  </a:lnTo>
                  <a:lnTo>
                    <a:pt x="22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4" name="Line 58"/>
            <p:cNvSpPr>
              <a:spLocks noChangeShapeType="1"/>
            </p:cNvSpPr>
            <p:nvPr/>
          </p:nvSpPr>
          <p:spPr bwMode="auto">
            <a:xfrm flipV="1">
              <a:off x="2741613" y="44799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5" name="Line 59"/>
            <p:cNvSpPr>
              <a:spLocks noChangeShapeType="1"/>
            </p:cNvSpPr>
            <p:nvPr/>
          </p:nvSpPr>
          <p:spPr bwMode="auto">
            <a:xfrm>
              <a:off x="2741613" y="4479925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6" name="Line 60"/>
            <p:cNvSpPr>
              <a:spLocks noChangeShapeType="1"/>
            </p:cNvSpPr>
            <p:nvPr/>
          </p:nvSpPr>
          <p:spPr bwMode="auto">
            <a:xfrm flipH="1">
              <a:off x="2741613" y="4492625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7" name="Line 61"/>
            <p:cNvSpPr>
              <a:spLocks noChangeShapeType="1"/>
            </p:cNvSpPr>
            <p:nvPr/>
          </p:nvSpPr>
          <p:spPr bwMode="auto">
            <a:xfrm flipV="1">
              <a:off x="2640013" y="4243388"/>
              <a:ext cx="0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8" name="Line 62"/>
            <p:cNvSpPr>
              <a:spLocks noChangeShapeType="1"/>
            </p:cNvSpPr>
            <p:nvPr/>
          </p:nvSpPr>
          <p:spPr bwMode="auto">
            <a:xfrm>
              <a:off x="2640013" y="4243388"/>
              <a:ext cx="1270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9" name="Line 63"/>
            <p:cNvSpPr>
              <a:spLocks noChangeShapeType="1"/>
            </p:cNvSpPr>
            <p:nvPr/>
          </p:nvSpPr>
          <p:spPr bwMode="auto">
            <a:xfrm>
              <a:off x="2652713" y="4243388"/>
              <a:ext cx="0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0" name="Line 64"/>
            <p:cNvSpPr>
              <a:spLocks noChangeShapeType="1"/>
            </p:cNvSpPr>
            <p:nvPr/>
          </p:nvSpPr>
          <p:spPr bwMode="auto">
            <a:xfrm flipH="1">
              <a:off x="2640013" y="4251325"/>
              <a:ext cx="1270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1" name="Line 65"/>
            <p:cNvSpPr>
              <a:spLocks noChangeShapeType="1"/>
            </p:cNvSpPr>
            <p:nvPr/>
          </p:nvSpPr>
          <p:spPr bwMode="auto">
            <a:xfrm flipV="1">
              <a:off x="2797175" y="3613150"/>
              <a:ext cx="47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2" name="Line 66"/>
            <p:cNvSpPr>
              <a:spLocks noChangeShapeType="1"/>
            </p:cNvSpPr>
            <p:nvPr/>
          </p:nvSpPr>
          <p:spPr bwMode="auto">
            <a:xfrm>
              <a:off x="2797175" y="3613150"/>
              <a:ext cx="1428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3" name="Line 67"/>
            <p:cNvSpPr>
              <a:spLocks noChangeShapeType="1"/>
            </p:cNvSpPr>
            <p:nvPr/>
          </p:nvSpPr>
          <p:spPr bwMode="auto">
            <a:xfrm>
              <a:off x="2811463" y="3613150"/>
              <a:ext cx="1587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4" name="Line 68"/>
            <p:cNvSpPr>
              <a:spLocks noChangeShapeType="1"/>
            </p:cNvSpPr>
            <p:nvPr/>
          </p:nvSpPr>
          <p:spPr bwMode="auto">
            <a:xfrm flipH="1">
              <a:off x="2797175" y="3627438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5" name="Line 69"/>
            <p:cNvSpPr>
              <a:spLocks noChangeShapeType="1"/>
            </p:cNvSpPr>
            <p:nvPr/>
          </p:nvSpPr>
          <p:spPr bwMode="auto">
            <a:xfrm>
              <a:off x="3354388" y="4191000"/>
              <a:ext cx="63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6" name="Freeform 70"/>
            <p:cNvSpPr>
              <a:spLocks/>
            </p:cNvSpPr>
            <p:nvPr/>
          </p:nvSpPr>
          <p:spPr bwMode="auto">
            <a:xfrm>
              <a:off x="3354388" y="4170363"/>
              <a:ext cx="117475" cy="138112"/>
            </a:xfrm>
            <a:custGeom>
              <a:avLst/>
              <a:gdLst>
                <a:gd name="T0" fmla="*/ 61 w 61"/>
                <a:gd name="T1" fmla="*/ 92 h 92"/>
                <a:gd name="T2" fmla="*/ 46 w 61"/>
                <a:gd name="T3" fmla="*/ 69 h 92"/>
                <a:gd name="T4" fmla="*/ 59 w 61"/>
                <a:gd name="T5" fmla="*/ 50 h 92"/>
                <a:gd name="T6" fmla="*/ 25 w 61"/>
                <a:gd name="T7" fmla="*/ 0 h 92"/>
                <a:gd name="T8" fmla="*/ 0 w 61"/>
                <a:gd name="T9" fmla="*/ 11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92">
                  <a:moveTo>
                    <a:pt x="61" y="92"/>
                  </a:moveTo>
                  <a:lnTo>
                    <a:pt x="46" y="69"/>
                  </a:lnTo>
                  <a:lnTo>
                    <a:pt x="59" y="50"/>
                  </a:lnTo>
                  <a:lnTo>
                    <a:pt x="25" y="0"/>
                  </a:lnTo>
                  <a:lnTo>
                    <a:pt x="0" y="1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7" name="Line 71"/>
            <p:cNvSpPr>
              <a:spLocks noChangeShapeType="1"/>
            </p:cNvSpPr>
            <p:nvPr/>
          </p:nvSpPr>
          <p:spPr bwMode="auto">
            <a:xfrm flipH="1">
              <a:off x="3368675" y="4308475"/>
              <a:ext cx="103188" cy="171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8" name="Line 72"/>
            <p:cNvSpPr>
              <a:spLocks noChangeShapeType="1"/>
            </p:cNvSpPr>
            <p:nvPr/>
          </p:nvSpPr>
          <p:spPr bwMode="auto">
            <a:xfrm flipV="1">
              <a:off x="3643313" y="4149725"/>
              <a:ext cx="635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9" name="Line 73"/>
            <p:cNvSpPr>
              <a:spLocks noChangeShapeType="1"/>
            </p:cNvSpPr>
            <p:nvPr/>
          </p:nvSpPr>
          <p:spPr bwMode="auto">
            <a:xfrm>
              <a:off x="3643313" y="4149725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0" name="Line 74"/>
            <p:cNvSpPr>
              <a:spLocks noChangeShapeType="1"/>
            </p:cNvSpPr>
            <p:nvPr/>
          </p:nvSpPr>
          <p:spPr bwMode="auto">
            <a:xfrm>
              <a:off x="3662363" y="41497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1" name="Line 75"/>
            <p:cNvSpPr>
              <a:spLocks noChangeShapeType="1"/>
            </p:cNvSpPr>
            <p:nvPr/>
          </p:nvSpPr>
          <p:spPr bwMode="auto">
            <a:xfrm flipH="1">
              <a:off x="3643313" y="4156075"/>
              <a:ext cx="1905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2" name="Line 76"/>
            <p:cNvSpPr>
              <a:spLocks noChangeShapeType="1"/>
            </p:cNvSpPr>
            <p:nvPr/>
          </p:nvSpPr>
          <p:spPr bwMode="auto">
            <a:xfrm flipV="1">
              <a:off x="3292475" y="3800475"/>
              <a:ext cx="4763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3" name="Line 77"/>
            <p:cNvSpPr>
              <a:spLocks noChangeShapeType="1"/>
            </p:cNvSpPr>
            <p:nvPr/>
          </p:nvSpPr>
          <p:spPr bwMode="auto">
            <a:xfrm>
              <a:off x="3292475" y="38004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4" name="Line 78"/>
            <p:cNvSpPr>
              <a:spLocks noChangeShapeType="1"/>
            </p:cNvSpPr>
            <p:nvPr/>
          </p:nvSpPr>
          <p:spPr bwMode="auto">
            <a:xfrm>
              <a:off x="3309938" y="3800475"/>
              <a:ext cx="3175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5" name="Line 79"/>
            <p:cNvSpPr>
              <a:spLocks noChangeShapeType="1"/>
            </p:cNvSpPr>
            <p:nvPr/>
          </p:nvSpPr>
          <p:spPr bwMode="auto">
            <a:xfrm flipH="1">
              <a:off x="3292475" y="38131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6" name="Freeform 80"/>
            <p:cNvSpPr>
              <a:spLocks/>
            </p:cNvSpPr>
            <p:nvPr/>
          </p:nvSpPr>
          <p:spPr bwMode="auto">
            <a:xfrm>
              <a:off x="4611688" y="4346575"/>
              <a:ext cx="481012" cy="458788"/>
            </a:xfrm>
            <a:custGeom>
              <a:avLst/>
              <a:gdLst>
                <a:gd name="T0" fmla="*/ 0 w 267"/>
                <a:gd name="T1" fmla="*/ 309 h 309"/>
                <a:gd name="T2" fmla="*/ 117 w 267"/>
                <a:gd name="T3" fmla="*/ 75 h 309"/>
                <a:gd name="T4" fmla="*/ 178 w 267"/>
                <a:gd name="T5" fmla="*/ 53 h 309"/>
                <a:gd name="T6" fmla="*/ 201 w 267"/>
                <a:gd name="T7" fmla="*/ 19 h 309"/>
                <a:gd name="T8" fmla="*/ 267 w 267"/>
                <a:gd name="T9" fmla="*/ 0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" h="309">
                  <a:moveTo>
                    <a:pt x="0" y="309"/>
                  </a:moveTo>
                  <a:lnTo>
                    <a:pt x="117" y="75"/>
                  </a:lnTo>
                  <a:lnTo>
                    <a:pt x="178" y="53"/>
                  </a:lnTo>
                  <a:lnTo>
                    <a:pt x="201" y="19"/>
                  </a:lnTo>
                  <a:lnTo>
                    <a:pt x="267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7" name="Freeform 81"/>
            <p:cNvSpPr>
              <a:spLocks/>
            </p:cNvSpPr>
            <p:nvPr/>
          </p:nvSpPr>
          <p:spPr bwMode="auto">
            <a:xfrm>
              <a:off x="5075238" y="4010025"/>
              <a:ext cx="73025" cy="336550"/>
            </a:xfrm>
            <a:custGeom>
              <a:avLst/>
              <a:gdLst>
                <a:gd name="T0" fmla="*/ 10 w 38"/>
                <a:gd name="T1" fmla="*/ 231 h 231"/>
                <a:gd name="T2" fmla="*/ 38 w 38"/>
                <a:gd name="T3" fmla="*/ 223 h 231"/>
                <a:gd name="T4" fmla="*/ 34 w 38"/>
                <a:gd name="T5" fmla="*/ 89 h 231"/>
                <a:gd name="T6" fmla="*/ 0 w 38"/>
                <a:gd name="T7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231">
                  <a:moveTo>
                    <a:pt x="10" y="231"/>
                  </a:moveTo>
                  <a:lnTo>
                    <a:pt x="38" y="223"/>
                  </a:lnTo>
                  <a:lnTo>
                    <a:pt x="34" y="8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8" name="Line 82"/>
            <p:cNvSpPr>
              <a:spLocks noChangeShapeType="1"/>
            </p:cNvSpPr>
            <p:nvPr/>
          </p:nvSpPr>
          <p:spPr bwMode="auto">
            <a:xfrm flipH="1" flipV="1">
              <a:off x="5033963" y="3916363"/>
              <a:ext cx="41275" cy="936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9" name="Freeform 83"/>
            <p:cNvSpPr>
              <a:spLocks/>
            </p:cNvSpPr>
            <p:nvPr/>
          </p:nvSpPr>
          <p:spPr bwMode="auto">
            <a:xfrm>
              <a:off x="5014913" y="3567113"/>
              <a:ext cx="96837" cy="349250"/>
            </a:xfrm>
            <a:custGeom>
              <a:avLst/>
              <a:gdLst>
                <a:gd name="T0" fmla="*/ 50 w 50"/>
                <a:gd name="T1" fmla="*/ 0 h 240"/>
                <a:gd name="T2" fmla="*/ 0 w 50"/>
                <a:gd name="T3" fmla="*/ 69 h 240"/>
                <a:gd name="T4" fmla="*/ 8 w 50"/>
                <a:gd name="T5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240">
                  <a:moveTo>
                    <a:pt x="50" y="0"/>
                  </a:moveTo>
                  <a:lnTo>
                    <a:pt x="0" y="69"/>
                  </a:lnTo>
                  <a:lnTo>
                    <a:pt x="8" y="24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0" name="Freeform 84"/>
            <p:cNvSpPr>
              <a:spLocks/>
            </p:cNvSpPr>
            <p:nvPr/>
          </p:nvSpPr>
          <p:spPr bwMode="auto">
            <a:xfrm>
              <a:off x="4321175" y="4395788"/>
              <a:ext cx="69850" cy="395287"/>
            </a:xfrm>
            <a:custGeom>
              <a:avLst/>
              <a:gdLst>
                <a:gd name="T0" fmla="*/ 39 w 39"/>
                <a:gd name="T1" fmla="*/ 267 h 267"/>
                <a:gd name="T2" fmla="*/ 0 w 39"/>
                <a:gd name="T3" fmla="*/ 152 h 267"/>
                <a:gd name="T4" fmla="*/ 12 w 39"/>
                <a:gd name="T5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7">
                  <a:moveTo>
                    <a:pt x="39" y="267"/>
                  </a:moveTo>
                  <a:lnTo>
                    <a:pt x="0" y="152"/>
                  </a:lnTo>
                  <a:lnTo>
                    <a:pt x="1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1" name="Freeform 85"/>
            <p:cNvSpPr>
              <a:spLocks/>
            </p:cNvSpPr>
            <p:nvPr/>
          </p:nvSpPr>
          <p:spPr bwMode="auto">
            <a:xfrm>
              <a:off x="3833813" y="4406900"/>
              <a:ext cx="239712" cy="403225"/>
            </a:xfrm>
            <a:custGeom>
              <a:avLst/>
              <a:gdLst>
                <a:gd name="T0" fmla="*/ 0 w 134"/>
                <a:gd name="T1" fmla="*/ 275 h 275"/>
                <a:gd name="T2" fmla="*/ 15 w 134"/>
                <a:gd name="T3" fmla="*/ 56 h 275"/>
                <a:gd name="T4" fmla="*/ 19 w 134"/>
                <a:gd name="T5" fmla="*/ 56 h 275"/>
                <a:gd name="T6" fmla="*/ 27 w 134"/>
                <a:gd name="T7" fmla="*/ 56 h 275"/>
                <a:gd name="T8" fmla="*/ 32 w 134"/>
                <a:gd name="T9" fmla="*/ 54 h 275"/>
                <a:gd name="T10" fmla="*/ 134 w 134"/>
                <a:gd name="T11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4" h="275">
                  <a:moveTo>
                    <a:pt x="0" y="275"/>
                  </a:moveTo>
                  <a:lnTo>
                    <a:pt x="15" y="56"/>
                  </a:lnTo>
                  <a:lnTo>
                    <a:pt x="19" y="56"/>
                  </a:lnTo>
                  <a:lnTo>
                    <a:pt x="27" y="56"/>
                  </a:lnTo>
                  <a:lnTo>
                    <a:pt x="32" y="54"/>
                  </a:lnTo>
                  <a:lnTo>
                    <a:pt x="13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2" name="Line 86"/>
            <p:cNvSpPr>
              <a:spLocks noChangeShapeType="1"/>
            </p:cNvSpPr>
            <p:nvPr/>
          </p:nvSpPr>
          <p:spPr bwMode="auto">
            <a:xfrm flipV="1">
              <a:off x="4079875" y="4395788"/>
              <a:ext cx="263525" cy="111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3" name="Freeform 87"/>
            <p:cNvSpPr>
              <a:spLocks/>
            </p:cNvSpPr>
            <p:nvPr/>
          </p:nvSpPr>
          <p:spPr bwMode="auto">
            <a:xfrm>
              <a:off x="4343400" y="4010025"/>
              <a:ext cx="731838" cy="385763"/>
            </a:xfrm>
            <a:custGeom>
              <a:avLst/>
              <a:gdLst>
                <a:gd name="T0" fmla="*/ 0 w 405"/>
                <a:gd name="T1" fmla="*/ 263 h 263"/>
                <a:gd name="T2" fmla="*/ 10 w 405"/>
                <a:gd name="T3" fmla="*/ 187 h 263"/>
                <a:gd name="T4" fmla="*/ 115 w 405"/>
                <a:gd name="T5" fmla="*/ 146 h 263"/>
                <a:gd name="T6" fmla="*/ 198 w 405"/>
                <a:gd name="T7" fmla="*/ 204 h 263"/>
                <a:gd name="T8" fmla="*/ 230 w 405"/>
                <a:gd name="T9" fmla="*/ 160 h 263"/>
                <a:gd name="T10" fmla="*/ 309 w 405"/>
                <a:gd name="T11" fmla="*/ 102 h 263"/>
                <a:gd name="T12" fmla="*/ 311 w 405"/>
                <a:gd name="T13" fmla="*/ 43 h 263"/>
                <a:gd name="T14" fmla="*/ 405 w 405"/>
                <a:gd name="T15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5" h="263">
                  <a:moveTo>
                    <a:pt x="0" y="263"/>
                  </a:moveTo>
                  <a:lnTo>
                    <a:pt x="10" y="187"/>
                  </a:lnTo>
                  <a:lnTo>
                    <a:pt x="115" y="146"/>
                  </a:lnTo>
                  <a:lnTo>
                    <a:pt x="198" y="204"/>
                  </a:lnTo>
                  <a:lnTo>
                    <a:pt x="230" y="160"/>
                  </a:lnTo>
                  <a:lnTo>
                    <a:pt x="309" y="102"/>
                  </a:lnTo>
                  <a:lnTo>
                    <a:pt x="311" y="43"/>
                  </a:lnTo>
                  <a:lnTo>
                    <a:pt x="40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4" name="Freeform 88"/>
            <p:cNvSpPr>
              <a:spLocks/>
            </p:cNvSpPr>
            <p:nvPr/>
          </p:nvSpPr>
          <p:spPr bwMode="auto">
            <a:xfrm>
              <a:off x="4492625" y="4805363"/>
              <a:ext cx="666750" cy="331787"/>
            </a:xfrm>
            <a:custGeom>
              <a:avLst/>
              <a:gdLst>
                <a:gd name="T0" fmla="*/ 66 w 369"/>
                <a:gd name="T1" fmla="*/ 0 h 228"/>
                <a:gd name="T2" fmla="*/ 66 w 369"/>
                <a:gd name="T3" fmla="*/ 84 h 228"/>
                <a:gd name="T4" fmla="*/ 85 w 369"/>
                <a:gd name="T5" fmla="*/ 90 h 228"/>
                <a:gd name="T6" fmla="*/ 100 w 369"/>
                <a:gd name="T7" fmla="*/ 61 h 228"/>
                <a:gd name="T8" fmla="*/ 225 w 369"/>
                <a:gd name="T9" fmla="*/ 61 h 228"/>
                <a:gd name="T10" fmla="*/ 235 w 369"/>
                <a:gd name="T11" fmla="*/ 61 h 228"/>
                <a:gd name="T12" fmla="*/ 369 w 369"/>
                <a:gd name="T13" fmla="*/ 123 h 228"/>
                <a:gd name="T14" fmla="*/ 319 w 369"/>
                <a:gd name="T15" fmla="*/ 174 h 228"/>
                <a:gd name="T16" fmla="*/ 309 w 369"/>
                <a:gd name="T17" fmla="*/ 228 h 228"/>
                <a:gd name="T18" fmla="*/ 279 w 369"/>
                <a:gd name="T19" fmla="*/ 171 h 228"/>
                <a:gd name="T20" fmla="*/ 202 w 369"/>
                <a:gd name="T21" fmla="*/ 180 h 228"/>
                <a:gd name="T22" fmla="*/ 137 w 369"/>
                <a:gd name="T23" fmla="*/ 117 h 228"/>
                <a:gd name="T24" fmla="*/ 96 w 369"/>
                <a:gd name="T25" fmla="*/ 100 h 228"/>
                <a:gd name="T26" fmla="*/ 71 w 369"/>
                <a:gd name="T27" fmla="*/ 98 h 228"/>
                <a:gd name="T28" fmla="*/ 62 w 369"/>
                <a:gd name="T29" fmla="*/ 117 h 228"/>
                <a:gd name="T30" fmla="*/ 0 w 369"/>
                <a:gd name="T31" fmla="*/ 107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9" h="228">
                  <a:moveTo>
                    <a:pt x="66" y="0"/>
                  </a:moveTo>
                  <a:lnTo>
                    <a:pt x="66" y="84"/>
                  </a:lnTo>
                  <a:lnTo>
                    <a:pt x="85" y="90"/>
                  </a:lnTo>
                  <a:lnTo>
                    <a:pt x="100" y="61"/>
                  </a:lnTo>
                  <a:lnTo>
                    <a:pt x="225" y="61"/>
                  </a:lnTo>
                  <a:lnTo>
                    <a:pt x="235" y="61"/>
                  </a:lnTo>
                  <a:lnTo>
                    <a:pt x="369" y="123"/>
                  </a:lnTo>
                  <a:lnTo>
                    <a:pt x="319" y="174"/>
                  </a:lnTo>
                  <a:lnTo>
                    <a:pt x="309" y="228"/>
                  </a:lnTo>
                  <a:lnTo>
                    <a:pt x="279" y="171"/>
                  </a:lnTo>
                  <a:lnTo>
                    <a:pt x="202" y="180"/>
                  </a:lnTo>
                  <a:lnTo>
                    <a:pt x="137" y="117"/>
                  </a:lnTo>
                  <a:lnTo>
                    <a:pt x="96" y="100"/>
                  </a:lnTo>
                  <a:lnTo>
                    <a:pt x="71" y="98"/>
                  </a:lnTo>
                  <a:lnTo>
                    <a:pt x="62" y="117"/>
                  </a:lnTo>
                  <a:lnTo>
                    <a:pt x="0" y="10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5" name="Freeform 89"/>
            <p:cNvSpPr>
              <a:spLocks/>
            </p:cNvSpPr>
            <p:nvPr/>
          </p:nvSpPr>
          <p:spPr bwMode="auto">
            <a:xfrm>
              <a:off x="4264025" y="4905375"/>
              <a:ext cx="228600" cy="146050"/>
            </a:xfrm>
            <a:custGeom>
              <a:avLst/>
              <a:gdLst>
                <a:gd name="T0" fmla="*/ 124 w 124"/>
                <a:gd name="T1" fmla="*/ 40 h 102"/>
                <a:gd name="T2" fmla="*/ 90 w 124"/>
                <a:gd name="T3" fmla="*/ 0 h 102"/>
                <a:gd name="T4" fmla="*/ 0 w 124"/>
                <a:gd name="T5" fmla="*/ 9 h 102"/>
                <a:gd name="T6" fmla="*/ 2 w 124"/>
                <a:gd name="T7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4" h="102">
                  <a:moveTo>
                    <a:pt x="124" y="40"/>
                  </a:moveTo>
                  <a:lnTo>
                    <a:pt x="90" y="0"/>
                  </a:lnTo>
                  <a:lnTo>
                    <a:pt x="0" y="9"/>
                  </a:lnTo>
                  <a:lnTo>
                    <a:pt x="2" y="102"/>
                  </a:lnTo>
                </a:path>
              </a:pathLst>
            </a:custGeom>
            <a:solidFill>
              <a:srgbClr val="99FF33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6" name="Line 90"/>
            <p:cNvSpPr>
              <a:spLocks noChangeShapeType="1"/>
            </p:cNvSpPr>
            <p:nvPr/>
          </p:nvSpPr>
          <p:spPr bwMode="auto">
            <a:xfrm flipV="1">
              <a:off x="5092700" y="5070475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7" name="Line 91"/>
            <p:cNvSpPr>
              <a:spLocks noChangeShapeType="1"/>
            </p:cNvSpPr>
            <p:nvPr/>
          </p:nvSpPr>
          <p:spPr bwMode="auto">
            <a:xfrm>
              <a:off x="5092700" y="5070475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8" name="Line 92"/>
            <p:cNvSpPr>
              <a:spLocks noChangeShapeType="1"/>
            </p:cNvSpPr>
            <p:nvPr/>
          </p:nvSpPr>
          <p:spPr bwMode="auto">
            <a:xfrm>
              <a:off x="5111750" y="5070475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9" name="Line 93"/>
            <p:cNvSpPr>
              <a:spLocks noChangeShapeType="1"/>
            </p:cNvSpPr>
            <p:nvPr/>
          </p:nvSpPr>
          <p:spPr bwMode="auto">
            <a:xfrm flipH="1">
              <a:off x="5092700" y="5087938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0" name="Line 94"/>
            <p:cNvSpPr>
              <a:spLocks noChangeShapeType="1"/>
            </p:cNvSpPr>
            <p:nvPr/>
          </p:nvSpPr>
          <p:spPr bwMode="auto">
            <a:xfrm flipV="1">
              <a:off x="5033963" y="5051425"/>
              <a:ext cx="1587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1" name="Line 95"/>
            <p:cNvSpPr>
              <a:spLocks noChangeShapeType="1"/>
            </p:cNvSpPr>
            <p:nvPr/>
          </p:nvSpPr>
          <p:spPr bwMode="auto">
            <a:xfrm>
              <a:off x="5033963" y="505142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2" name="Line 96"/>
            <p:cNvSpPr>
              <a:spLocks noChangeShapeType="1"/>
            </p:cNvSpPr>
            <p:nvPr/>
          </p:nvSpPr>
          <p:spPr bwMode="auto">
            <a:xfrm>
              <a:off x="5049838" y="5051425"/>
              <a:ext cx="3175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3" name="Line 97"/>
            <p:cNvSpPr>
              <a:spLocks noChangeShapeType="1"/>
            </p:cNvSpPr>
            <p:nvPr/>
          </p:nvSpPr>
          <p:spPr bwMode="auto">
            <a:xfrm flipH="1">
              <a:off x="5033963" y="5062538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4" name="Freeform 98"/>
            <p:cNvSpPr>
              <a:spLocks/>
            </p:cNvSpPr>
            <p:nvPr/>
          </p:nvSpPr>
          <p:spPr bwMode="auto">
            <a:xfrm>
              <a:off x="3959225" y="3951288"/>
              <a:ext cx="231775" cy="357187"/>
            </a:xfrm>
            <a:custGeom>
              <a:avLst/>
              <a:gdLst>
                <a:gd name="T0" fmla="*/ 56 w 130"/>
                <a:gd name="T1" fmla="*/ 225 h 242"/>
                <a:gd name="T2" fmla="*/ 73 w 130"/>
                <a:gd name="T3" fmla="*/ 242 h 242"/>
                <a:gd name="T4" fmla="*/ 130 w 130"/>
                <a:gd name="T5" fmla="*/ 213 h 242"/>
                <a:gd name="T6" fmla="*/ 73 w 130"/>
                <a:gd name="T7" fmla="*/ 90 h 242"/>
                <a:gd name="T8" fmla="*/ 0 w 130"/>
                <a:gd name="T9" fmla="*/ 27 h 242"/>
                <a:gd name="T10" fmla="*/ 8 w 130"/>
                <a:gd name="T11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242">
                  <a:moveTo>
                    <a:pt x="56" y="225"/>
                  </a:moveTo>
                  <a:lnTo>
                    <a:pt x="73" y="242"/>
                  </a:lnTo>
                  <a:lnTo>
                    <a:pt x="130" y="213"/>
                  </a:lnTo>
                  <a:lnTo>
                    <a:pt x="73" y="90"/>
                  </a:lnTo>
                  <a:lnTo>
                    <a:pt x="0" y="27"/>
                  </a:lnTo>
                  <a:lnTo>
                    <a:pt x="8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5" name="Line 99"/>
            <p:cNvSpPr>
              <a:spLocks noChangeShapeType="1"/>
            </p:cNvSpPr>
            <p:nvPr/>
          </p:nvSpPr>
          <p:spPr bwMode="auto">
            <a:xfrm flipV="1">
              <a:off x="3698875" y="4519613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6" name="Line 100"/>
            <p:cNvSpPr>
              <a:spLocks noChangeShapeType="1"/>
            </p:cNvSpPr>
            <p:nvPr/>
          </p:nvSpPr>
          <p:spPr bwMode="auto">
            <a:xfrm>
              <a:off x="3698875" y="4519613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7" name="Line 101"/>
            <p:cNvSpPr>
              <a:spLocks noChangeShapeType="1"/>
            </p:cNvSpPr>
            <p:nvPr/>
          </p:nvSpPr>
          <p:spPr bwMode="auto">
            <a:xfrm>
              <a:off x="3713163" y="4519613"/>
              <a:ext cx="1587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8" name="Line 102"/>
            <p:cNvSpPr>
              <a:spLocks noChangeShapeType="1"/>
            </p:cNvSpPr>
            <p:nvPr/>
          </p:nvSpPr>
          <p:spPr bwMode="auto">
            <a:xfrm flipH="1">
              <a:off x="3698875" y="4529138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9" name="Line 103"/>
            <p:cNvSpPr>
              <a:spLocks noChangeShapeType="1"/>
            </p:cNvSpPr>
            <p:nvPr/>
          </p:nvSpPr>
          <p:spPr bwMode="auto">
            <a:xfrm flipV="1">
              <a:off x="3914775" y="45085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0" name="Line 104"/>
            <p:cNvSpPr>
              <a:spLocks noChangeShapeType="1"/>
            </p:cNvSpPr>
            <p:nvPr/>
          </p:nvSpPr>
          <p:spPr bwMode="auto">
            <a:xfrm>
              <a:off x="3914775" y="4508500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1" name="Line 105"/>
            <p:cNvSpPr>
              <a:spLocks noChangeShapeType="1"/>
            </p:cNvSpPr>
            <p:nvPr/>
          </p:nvSpPr>
          <p:spPr bwMode="auto">
            <a:xfrm>
              <a:off x="3929063" y="45085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2" name="Line 106"/>
            <p:cNvSpPr>
              <a:spLocks noChangeShapeType="1"/>
            </p:cNvSpPr>
            <p:nvPr/>
          </p:nvSpPr>
          <p:spPr bwMode="auto">
            <a:xfrm flipH="1">
              <a:off x="3914775" y="4521200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3" name="Line 107"/>
            <p:cNvSpPr>
              <a:spLocks noChangeShapeType="1"/>
            </p:cNvSpPr>
            <p:nvPr/>
          </p:nvSpPr>
          <p:spPr bwMode="auto">
            <a:xfrm flipV="1">
              <a:off x="4219575" y="38322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4" name="Line 108"/>
            <p:cNvSpPr>
              <a:spLocks noChangeShapeType="1"/>
            </p:cNvSpPr>
            <p:nvPr/>
          </p:nvSpPr>
          <p:spPr bwMode="auto">
            <a:xfrm>
              <a:off x="4219575" y="383222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5" name="Line 109"/>
            <p:cNvSpPr>
              <a:spLocks noChangeShapeType="1"/>
            </p:cNvSpPr>
            <p:nvPr/>
          </p:nvSpPr>
          <p:spPr bwMode="auto">
            <a:xfrm>
              <a:off x="4235450" y="38322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6" name="Line 110"/>
            <p:cNvSpPr>
              <a:spLocks noChangeShapeType="1"/>
            </p:cNvSpPr>
            <p:nvPr/>
          </p:nvSpPr>
          <p:spPr bwMode="auto">
            <a:xfrm flipH="1">
              <a:off x="4219575" y="3838575"/>
              <a:ext cx="15875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7" name="Freeform 111"/>
            <p:cNvSpPr>
              <a:spLocks/>
            </p:cNvSpPr>
            <p:nvPr/>
          </p:nvSpPr>
          <p:spPr bwMode="auto">
            <a:xfrm>
              <a:off x="3163888" y="3162300"/>
              <a:ext cx="139700" cy="252413"/>
            </a:xfrm>
            <a:custGeom>
              <a:avLst/>
              <a:gdLst>
                <a:gd name="T0" fmla="*/ 54 w 77"/>
                <a:gd name="T1" fmla="*/ 170 h 170"/>
                <a:gd name="T2" fmla="*/ 77 w 77"/>
                <a:gd name="T3" fmla="*/ 50 h 170"/>
                <a:gd name="T4" fmla="*/ 0 w 77"/>
                <a:gd name="T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170">
                  <a:moveTo>
                    <a:pt x="54" y="170"/>
                  </a:moveTo>
                  <a:lnTo>
                    <a:pt x="77" y="5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8" name="Freeform 112"/>
            <p:cNvSpPr>
              <a:spLocks/>
            </p:cNvSpPr>
            <p:nvPr/>
          </p:nvSpPr>
          <p:spPr bwMode="auto">
            <a:xfrm>
              <a:off x="2019300" y="3090863"/>
              <a:ext cx="1144588" cy="152400"/>
            </a:xfrm>
            <a:custGeom>
              <a:avLst/>
              <a:gdLst>
                <a:gd name="T0" fmla="*/ 0 w 635"/>
                <a:gd name="T1" fmla="*/ 101 h 101"/>
                <a:gd name="T2" fmla="*/ 190 w 635"/>
                <a:gd name="T3" fmla="*/ 38 h 101"/>
                <a:gd name="T4" fmla="*/ 413 w 635"/>
                <a:gd name="T5" fmla="*/ 40 h 101"/>
                <a:gd name="T6" fmla="*/ 411 w 635"/>
                <a:gd name="T7" fmla="*/ 25 h 101"/>
                <a:gd name="T8" fmla="*/ 532 w 635"/>
                <a:gd name="T9" fmla="*/ 23 h 101"/>
                <a:gd name="T10" fmla="*/ 559 w 635"/>
                <a:gd name="T11" fmla="*/ 0 h 101"/>
                <a:gd name="T12" fmla="*/ 635 w 635"/>
                <a:gd name="T13" fmla="*/ 4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5" h="101">
                  <a:moveTo>
                    <a:pt x="0" y="101"/>
                  </a:moveTo>
                  <a:lnTo>
                    <a:pt x="190" y="38"/>
                  </a:lnTo>
                  <a:lnTo>
                    <a:pt x="413" y="40"/>
                  </a:lnTo>
                  <a:lnTo>
                    <a:pt x="411" y="25"/>
                  </a:lnTo>
                  <a:lnTo>
                    <a:pt x="532" y="23"/>
                  </a:lnTo>
                  <a:lnTo>
                    <a:pt x="559" y="0"/>
                  </a:lnTo>
                  <a:lnTo>
                    <a:pt x="635" y="48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9" name="Line 113"/>
            <p:cNvSpPr>
              <a:spLocks noChangeShapeType="1"/>
            </p:cNvSpPr>
            <p:nvPr/>
          </p:nvSpPr>
          <p:spPr bwMode="auto">
            <a:xfrm flipH="1" flipV="1">
              <a:off x="2019300" y="3243263"/>
              <a:ext cx="39688" cy="873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0" name="Line 114"/>
            <p:cNvSpPr>
              <a:spLocks noChangeShapeType="1"/>
            </p:cNvSpPr>
            <p:nvPr/>
          </p:nvSpPr>
          <p:spPr bwMode="auto">
            <a:xfrm flipV="1">
              <a:off x="2019300" y="2820988"/>
              <a:ext cx="25400" cy="4222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1" name="Freeform 115"/>
            <p:cNvSpPr>
              <a:spLocks/>
            </p:cNvSpPr>
            <p:nvPr/>
          </p:nvSpPr>
          <p:spPr bwMode="auto">
            <a:xfrm>
              <a:off x="409575" y="2963863"/>
              <a:ext cx="1158875" cy="158750"/>
            </a:xfrm>
            <a:custGeom>
              <a:avLst/>
              <a:gdLst>
                <a:gd name="T0" fmla="*/ 643 w 643"/>
                <a:gd name="T1" fmla="*/ 69 h 106"/>
                <a:gd name="T2" fmla="*/ 579 w 643"/>
                <a:gd name="T3" fmla="*/ 100 h 106"/>
                <a:gd name="T4" fmla="*/ 545 w 643"/>
                <a:gd name="T5" fmla="*/ 89 h 106"/>
                <a:gd name="T6" fmla="*/ 501 w 643"/>
                <a:gd name="T7" fmla="*/ 106 h 106"/>
                <a:gd name="T8" fmla="*/ 443 w 643"/>
                <a:gd name="T9" fmla="*/ 89 h 106"/>
                <a:gd name="T10" fmla="*/ 441 w 643"/>
                <a:gd name="T11" fmla="*/ 85 h 106"/>
                <a:gd name="T12" fmla="*/ 439 w 643"/>
                <a:gd name="T13" fmla="*/ 73 h 106"/>
                <a:gd name="T14" fmla="*/ 431 w 643"/>
                <a:gd name="T15" fmla="*/ 60 h 106"/>
                <a:gd name="T16" fmla="*/ 422 w 643"/>
                <a:gd name="T17" fmla="*/ 50 h 106"/>
                <a:gd name="T18" fmla="*/ 397 w 643"/>
                <a:gd name="T19" fmla="*/ 37 h 106"/>
                <a:gd name="T20" fmla="*/ 366 w 643"/>
                <a:gd name="T21" fmla="*/ 27 h 106"/>
                <a:gd name="T22" fmla="*/ 347 w 643"/>
                <a:gd name="T23" fmla="*/ 21 h 106"/>
                <a:gd name="T24" fmla="*/ 322 w 643"/>
                <a:gd name="T25" fmla="*/ 21 h 106"/>
                <a:gd name="T26" fmla="*/ 312 w 643"/>
                <a:gd name="T27" fmla="*/ 6 h 106"/>
                <a:gd name="T28" fmla="*/ 144 w 643"/>
                <a:gd name="T29" fmla="*/ 10 h 106"/>
                <a:gd name="T30" fmla="*/ 0 w 643"/>
                <a:gd name="T31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3" h="106">
                  <a:moveTo>
                    <a:pt x="643" y="69"/>
                  </a:moveTo>
                  <a:lnTo>
                    <a:pt x="579" y="100"/>
                  </a:lnTo>
                  <a:lnTo>
                    <a:pt x="545" y="89"/>
                  </a:lnTo>
                  <a:lnTo>
                    <a:pt x="501" y="106"/>
                  </a:lnTo>
                  <a:lnTo>
                    <a:pt x="443" y="89"/>
                  </a:lnTo>
                  <a:lnTo>
                    <a:pt x="441" y="85"/>
                  </a:lnTo>
                  <a:lnTo>
                    <a:pt x="439" y="73"/>
                  </a:lnTo>
                  <a:lnTo>
                    <a:pt x="431" y="60"/>
                  </a:lnTo>
                  <a:lnTo>
                    <a:pt x="422" y="50"/>
                  </a:lnTo>
                  <a:lnTo>
                    <a:pt x="397" y="37"/>
                  </a:lnTo>
                  <a:lnTo>
                    <a:pt x="366" y="27"/>
                  </a:lnTo>
                  <a:lnTo>
                    <a:pt x="347" y="21"/>
                  </a:lnTo>
                  <a:lnTo>
                    <a:pt x="322" y="21"/>
                  </a:lnTo>
                  <a:lnTo>
                    <a:pt x="312" y="6"/>
                  </a:lnTo>
                  <a:lnTo>
                    <a:pt x="144" y="1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2" name="Freeform 116"/>
            <p:cNvSpPr>
              <a:spLocks/>
            </p:cNvSpPr>
            <p:nvPr/>
          </p:nvSpPr>
          <p:spPr bwMode="auto">
            <a:xfrm>
              <a:off x="1568450" y="2820988"/>
              <a:ext cx="476250" cy="244475"/>
            </a:xfrm>
            <a:custGeom>
              <a:avLst/>
              <a:gdLst>
                <a:gd name="T0" fmla="*/ 0 w 263"/>
                <a:gd name="T1" fmla="*/ 169 h 169"/>
                <a:gd name="T2" fmla="*/ 115 w 263"/>
                <a:gd name="T3" fmla="*/ 118 h 169"/>
                <a:gd name="T4" fmla="*/ 74 w 263"/>
                <a:gd name="T5" fmla="*/ 73 h 169"/>
                <a:gd name="T6" fmla="*/ 263 w 263"/>
                <a:gd name="T7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3" h="169">
                  <a:moveTo>
                    <a:pt x="0" y="169"/>
                  </a:moveTo>
                  <a:lnTo>
                    <a:pt x="115" y="118"/>
                  </a:lnTo>
                  <a:lnTo>
                    <a:pt x="74" y="73"/>
                  </a:lnTo>
                  <a:lnTo>
                    <a:pt x="263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3" name="Freeform 117"/>
            <p:cNvSpPr>
              <a:spLocks/>
            </p:cNvSpPr>
            <p:nvPr/>
          </p:nvSpPr>
          <p:spPr bwMode="auto">
            <a:xfrm>
              <a:off x="2327275" y="1414463"/>
              <a:ext cx="911225" cy="387350"/>
            </a:xfrm>
            <a:custGeom>
              <a:avLst/>
              <a:gdLst>
                <a:gd name="T0" fmla="*/ 505 w 505"/>
                <a:gd name="T1" fmla="*/ 224 h 266"/>
                <a:gd name="T2" fmla="*/ 315 w 505"/>
                <a:gd name="T3" fmla="*/ 266 h 266"/>
                <a:gd name="T4" fmla="*/ 0 w 505"/>
                <a:gd name="T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5" h="266">
                  <a:moveTo>
                    <a:pt x="505" y="224"/>
                  </a:moveTo>
                  <a:lnTo>
                    <a:pt x="315" y="266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4" name="Line 118"/>
            <p:cNvSpPr>
              <a:spLocks noChangeShapeType="1"/>
            </p:cNvSpPr>
            <p:nvPr/>
          </p:nvSpPr>
          <p:spPr bwMode="auto">
            <a:xfrm flipH="1" flipV="1">
              <a:off x="3354388" y="1835150"/>
              <a:ext cx="288925" cy="317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5" name="Line 119"/>
            <p:cNvSpPr>
              <a:spLocks noChangeShapeType="1"/>
            </p:cNvSpPr>
            <p:nvPr/>
          </p:nvSpPr>
          <p:spPr bwMode="auto">
            <a:xfrm flipH="1" flipV="1">
              <a:off x="3238500" y="1741488"/>
              <a:ext cx="115888" cy="936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6" name="Freeform 120"/>
            <p:cNvSpPr>
              <a:spLocks/>
            </p:cNvSpPr>
            <p:nvPr/>
          </p:nvSpPr>
          <p:spPr bwMode="auto">
            <a:xfrm>
              <a:off x="3238500" y="995363"/>
              <a:ext cx="469900" cy="746125"/>
            </a:xfrm>
            <a:custGeom>
              <a:avLst/>
              <a:gdLst>
                <a:gd name="T0" fmla="*/ 261 w 261"/>
                <a:gd name="T1" fmla="*/ 0 h 508"/>
                <a:gd name="T2" fmla="*/ 115 w 261"/>
                <a:gd name="T3" fmla="*/ 117 h 508"/>
                <a:gd name="T4" fmla="*/ 44 w 261"/>
                <a:gd name="T5" fmla="*/ 293 h 508"/>
                <a:gd name="T6" fmla="*/ 55 w 261"/>
                <a:gd name="T7" fmla="*/ 397 h 508"/>
                <a:gd name="T8" fmla="*/ 0 w 261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508">
                  <a:moveTo>
                    <a:pt x="261" y="0"/>
                  </a:moveTo>
                  <a:lnTo>
                    <a:pt x="115" y="117"/>
                  </a:lnTo>
                  <a:lnTo>
                    <a:pt x="44" y="293"/>
                  </a:lnTo>
                  <a:lnTo>
                    <a:pt x="55" y="397"/>
                  </a:lnTo>
                  <a:lnTo>
                    <a:pt x="0" y="508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7" name="Freeform 121"/>
            <p:cNvSpPr>
              <a:spLocks/>
            </p:cNvSpPr>
            <p:nvPr/>
          </p:nvSpPr>
          <p:spPr bwMode="auto">
            <a:xfrm>
              <a:off x="3540125" y="1866900"/>
              <a:ext cx="128588" cy="144463"/>
            </a:xfrm>
            <a:custGeom>
              <a:avLst/>
              <a:gdLst>
                <a:gd name="T0" fmla="*/ 0 w 71"/>
                <a:gd name="T1" fmla="*/ 102 h 102"/>
                <a:gd name="T2" fmla="*/ 17 w 71"/>
                <a:gd name="T3" fmla="*/ 96 h 102"/>
                <a:gd name="T4" fmla="*/ 13 w 71"/>
                <a:gd name="T5" fmla="*/ 73 h 102"/>
                <a:gd name="T6" fmla="*/ 71 w 71"/>
                <a:gd name="T7" fmla="*/ 59 h 102"/>
                <a:gd name="T8" fmla="*/ 61 w 71"/>
                <a:gd name="T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2">
                  <a:moveTo>
                    <a:pt x="0" y="102"/>
                  </a:moveTo>
                  <a:lnTo>
                    <a:pt x="17" y="96"/>
                  </a:lnTo>
                  <a:lnTo>
                    <a:pt x="13" y="73"/>
                  </a:lnTo>
                  <a:lnTo>
                    <a:pt x="71" y="59"/>
                  </a:lnTo>
                  <a:lnTo>
                    <a:pt x="6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8" name="Freeform 122"/>
            <p:cNvSpPr>
              <a:spLocks/>
            </p:cNvSpPr>
            <p:nvPr/>
          </p:nvSpPr>
          <p:spPr bwMode="auto">
            <a:xfrm>
              <a:off x="3643313" y="1662113"/>
              <a:ext cx="330200" cy="204787"/>
            </a:xfrm>
            <a:custGeom>
              <a:avLst/>
              <a:gdLst>
                <a:gd name="T0" fmla="*/ 0 w 181"/>
                <a:gd name="T1" fmla="*/ 136 h 136"/>
                <a:gd name="T2" fmla="*/ 56 w 181"/>
                <a:gd name="T3" fmla="*/ 120 h 136"/>
                <a:gd name="T4" fmla="*/ 87 w 181"/>
                <a:gd name="T5" fmla="*/ 9 h 136"/>
                <a:gd name="T6" fmla="*/ 129 w 181"/>
                <a:gd name="T7" fmla="*/ 13 h 136"/>
                <a:gd name="T8" fmla="*/ 181 w 181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136">
                  <a:moveTo>
                    <a:pt x="0" y="136"/>
                  </a:moveTo>
                  <a:lnTo>
                    <a:pt x="56" y="120"/>
                  </a:lnTo>
                  <a:lnTo>
                    <a:pt x="87" y="9"/>
                  </a:lnTo>
                  <a:lnTo>
                    <a:pt x="129" y="13"/>
                  </a:lnTo>
                  <a:lnTo>
                    <a:pt x="181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9" name="Freeform 123"/>
            <p:cNvSpPr>
              <a:spLocks/>
            </p:cNvSpPr>
            <p:nvPr/>
          </p:nvSpPr>
          <p:spPr bwMode="auto">
            <a:xfrm>
              <a:off x="2162175" y="1555750"/>
              <a:ext cx="98425" cy="531813"/>
            </a:xfrm>
            <a:custGeom>
              <a:avLst/>
              <a:gdLst>
                <a:gd name="T0" fmla="*/ 0 w 55"/>
                <a:gd name="T1" fmla="*/ 0 h 360"/>
                <a:gd name="T2" fmla="*/ 52 w 55"/>
                <a:gd name="T3" fmla="*/ 57 h 360"/>
                <a:gd name="T4" fmla="*/ 19 w 55"/>
                <a:gd name="T5" fmla="*/ 182 h 360"/>
                <a:gd name="T6" fmla="*/ 55 w 55"/>
                <a:gd name="T7" fmla="*/ 285 h 360"/>
                <a:gd name="T8" fmla="*/ 7 w 55"/>
                <a:gd name="T9" fmla="*/ 3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60">
                  <a:moveTo>
                    <a:pt x="0" y="0"/>
                  </a:moveTo>
                  <a:lnTo>
                    <a:pt x="52" y="57"/>
                  </a:lnTo>
                  <a:lnTo>
                    <a:pt x="19" y="182"/>
                  </a:lnTo>
                  <a:lnTo>
                    <a:pt x="55" y="285"/>
                  </a:lnTo>
                  <a:lnTo>
                    <a:pt x="7" y="36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0" name="Freeform 124"/>
            <p:cNvSpPr>
              <a:spLocks/>
            </p:cNvSpPr>
            <p:nvPr/>
          </p:nvSpPr>
          <p:spPr bwMode="auto">
            <a:xfrm>
              <a:off x="2044700" y="2087563"/>
              <a:ext cx="174625" cy="733425"/>
            </a:xfrm>
            <a:custGeom>
              <a:avLst/>
              <a:gdLst>
                <a:gd name="T0" fmla="*/ 72 w 97"/>
                <a:gd name="T1" fmla="*/ 0 h 495"/>
                <a:gd name="T2" fmla="*/ 57 w 97"/>
                <a:gd name="T3" fmla="*/ 25 h 495"/>
                <a:gd name="T4" fmla="*/ 97 w 97"/>
                <a:gd name="T5" fmla="*/ 98 h 495"/>
                <a:gd name="T6" fmla="*/ 97 w 97"/>
                <a:gd name="T7" fmla="*/ 455 h 495"/>
                <a:gd name="T8" fmla="*/ 0 w 97"/>
                <a:gd name="T9" fmla="*/ 495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495">
                  <a:moveTo>
                    <a:pt x="72" y="0"/>
                  </a:moveTo>
                  <a:lnTo>
                    <a:pt x="57" y="25"/>
                  </a:lnTo>
                  <a:lnTo>
                    <a:pt x="97" y="98"/>
                  </a:lnTo>
                  <a:lnTo>
                    <a:pt x="97" y="455"/>
                  </a:lnTo>
                  <a:lnTo>
                    <a:pt x="0" y="49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1" name="Freeform 125"/>
            <p:cNvSpPr>
              <a:spLocks/>
            </p:cNvSpPr>
            <p:nvPr/>
          </p:nvSpPr>
          <p:spPr bwMode="auto">
            <a:xfrm>
              <a:off x="2960688" y="2359025"/>
              <a:ext cx="312737" cy="803275"/>
            </a:xfrm>
            <a:custGeom>
              <a:avLst/>
              <a:gdLst>
                <a:gd name="T0" fmla="*/ 115 w 173"/>
                <a:gd name="T1" fmla="*/ 545 h 545"/>
                <a:gd name="T2" fmla="*/ 173 w 173"/>
                <a:gd name="T3" fmla="*/ 456 h 545"/>
                <a:gd name="T4" fmla="*/ 115 w 173"/>
                <a:gd name="T5" fmla="*/ 357 h 545"/>
                <a:gd name="T6" fmla="*/ 110 w 173"/>
                <a:gd name="T7" fmla="*/ 84 h 545"/>
                <a:gd name="T8" fmla="*/ 0 w 173"/>
                <a:gd name="T9" fmla="*/ 51 h 545"/>
                <a:gd name="T10" fmla="*/ 4 w 173"/>
                <a:gd name="T11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" h="545">
                  <a:moveTo>
                    <a:pt x="115" y="545"/>
                  </a:moveTo>
                  <a:lnTo>
                    <a:pt x="173" y="456"/>
                  </a:lnTo>
                  <a:lnTo>
                    <a:pt x="115" y="357"/>
                  </a:lnTo>
                  <a:lnTo>
                    <a:pt x="110" y="84"/>
                  </a:lnTo>
                  <a:lnTo>
                    <a:pt x="0" y="51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2" name="Line 126"/>
            <p:cNvSpPr>
              <a:spLocks noChangeShapeType="1"/>
            </p:cNvSpPr>
            <p:nvPr/>
          </p:nvSpPr>
          <p:spPr bwMode="auto">
            <a:xfrm flipV="1">
              <a:off x="2762250" y="3275013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3" name="Line 127"/>
            <p:cNvSpPr>
              <a:spLocks noChangeShapeType="1"/>
            </p:cNvSpPr>
            <p:nvPr/>
          </p:nvSpPr>
          <p:spPr bwMode="auto">
            <a:xfrm>
              <a:off x="2762250" y="327501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4" name="Line 128"/>
            <p:cNvSpPr>
              <a:spLocks noChangeShapeType="1"/>
            </p:cNvSpPr>
            <p:nvPr/>
          </p:nvSpPr>
          <p:spPr bwMode="auto">
            <a:xfrm>
              <a:off x="2773363" y="3275013"/>
              <a:ext cx="4762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5" name="Line 129"/>
            <p:cNvSpPr>
              <a:spLocks noChangeShapeType="1"/>
            </p:cNvSpPr>
            <p:nvPr/>
          </p:nvSpPr>
          <p:spPr bwMode="auto">
            <a:xfrm flipH="1">
              <a:off x="2762250" y="3281363"/>
              <a:ext cx="11113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6" name="Freeform 130"/>
            <p:cNvSpPr>
              <a:spLocks/>
            </p:cNvSpPr>
            <p:nvPr/>
          </p:nvSpPr>
          <p:spPr bwMode="auto">
            <a:xfrm>
              <a:off x="3324225" y="1835150"/>
              <a:ext cx="30163" cy="195263"/>
            </a:xfrm>
            <a:custGeom>
              <a:avLst/>
              <a:gdLst>
                <a:gd name="T0" fmla="*/ 19 w 19"/>
                <a:gd name="T1" fmla="*/ 0 h 134"/>
                <a:gd name="T2" fmla="*/ 5 w 19"/>
                <a:gd name="T3" fmla="*/ 55 h 134"/>
                <a:gd name="T4" fmla="*/ 17 w 19"/>
                <a:gd name="T5" fmla="*/ 63 h 134"/>
                <a:gd name="T6" fmla="*/ 0 w 19"/>
                <a:gd name="T7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34">
                  <a:moveTo>
                    <a:pt x="19" y="0"/>
                  </a:move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7" name="Freeform 131"/>
            <p:cNvSpPr>
              <a:spLocks/>
            </p:cNvSpPr>
            <p:nvPr/>
          </p:nvSpPr>
          <p:spPr bwMode="auto">
            <a:xfrm>
              <a:off x="2967038" y="2030413"/>
              <a:ext cx="423862" cy="328612"/>
            </a:xfrm>
            <a:custGeom>
              <a:avLst/>
              <a:gdLst>
                <a:gd name="T0" fmla="*/ 0 w 234"/>
                <a:gd name="T1" fmla="*/ 219 h 219"/>
                <a:gd name="T2" fmla="*/ 194 w 234"/>
                <a:gd name="T3" fmla="*/ 136 h 219"/>
                <a:gd name="T4" fmla="*/ 194 w 234"/>
                <a:gd name="T5" fmla="*/ 113 h 219"/>
                <a:gd name="T6" fmla="*/ 205 w 234"/>
                <a:gd name="T7" fmla="*/ 105 h 219"/>
                <a:gd name="T8" fmla="*/ 211 w 234"/>
                <a:gd name="T9" fmla="*/ 100 h 219"/>
                <a:gd name="T10" fmla="*/ 221 w 234"/>
                <a:gd name="T11" fmla="*/ 100 h 219"/>
                <a:gd name="T12" fmla="*/ 227 w 234"/>
                <a:gd name="T13" fmla="*/ 92 h 219"/>
                <a:gd name="T14" fmla="*/ 234 w 234"/>
                <a:gd name="T15" fmla="*/ 90 h 219"/>
                <a:gd name="T16" fmla="*/ 198 w 234"/>
                <a:gd name="T17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4" h="219">
                  <a:moveTo>
                    <a:pt x="0" y="219"/>
                  </a:moveTo>
                  <a:lnTo>
                    <a:pt x="194" y="136"/>
                  </a:lnTo>
                  <a:lnTo>
                    <a:pt x="194" y="113"/>
                  </a:lnTo>
                  <a:lnTo>
                    <a:pt x="205" y="105"/>
                  </a:lnTo>
                  <a:lnTo>
                    <a:pt x="211" y="100"/>
                  </a:lnTo>
                  <a:lnTo>
                    <a:pt x="221" y="100"/>
                  </a:lnTo>
                  <a:lnTo>
                    <a:pt x="227" y="92"/>
                  </a:lnTo>
                  <a:lnTo>
                    <a:pt x="234" y="90"/>
                  </a:lnTo>
                  <a:lnTo>
                    <a:pt x="198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8" name="Freeform 132"/>
            <p:cNvSpPr>
              <a:spLocks/>
            </p:cNvSpPr>
            <p:nvPr/>
          </p:nvSpPr>
          <p:spPr bwMode="auto">
            <a:xfrm>
              <a:off x="2174875" y="2087563"/>
              <a:ext cx="792163" cy="271462"/>
            </a:xfrm>
            <a:custGeom>
              <a:avLst/>
              <a:gdLst>
                <a:gd name="T0" fmla="*/ 438 w 438"/>
                <a:gd name="T1" fmla="*/ 183 h 183"/>
                <a:gd name="T2" fmla="*/ 379 w 438"/>
                <a:gd name="T3" fmla="*/ 94 h 183"/>
                <a:gd name="T4" fmla="*/ 260 w 438"/>
                <a:gd name="T5" fmla="*/ 91 h 183"/>
                <a:gd name="T6" fmla="*/ 250 w 438"/>
                <a:gd name="T7" fmla="*/ 92 h 183"/>
                <a:gd name="T8" fmla="*/ 244 w 438"/>
                <a:gd name="T9" fmla="*/ 98 h 183"/>
                <a:gd name="T10" fmla="*/ 231 w 438"/>
                <a:gd name="T11" fmla="*/ 104 h 183"/>
                <a:gd name="T12" fmla="*/ 215 w 438"/>
                <a:gd name="T13" fmla="*/ 104 h 183"/>
                <a:gd name="T14" fmla="*/ 0 w 438"/>
                <a:gd name="T15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8" h="183">
                  <a:moveTo>
                    <a:pt x="438" y="183"/>
                  </a:moveTo>
                  <a:lnTo>
                    <a:pt x="379" y="94"/>
                  </a:lnTo>
                  <a:lnTo>
                    <a:pt x="260" y="91"/>
                  </a:lnTo>
                  <a:lnTo>
                    <a:pt x="250" y="92"/>
                  </a:lnTo>
                  <a:lnTo>
                    <a:pt x="244" y="98"/>
                  </a:lnTo>
                  <a:lnTo>
                    <a:pt x="231" y="104"/>
                  </a:lnTo>
                  <a:lnTo>
                    <a:pt x="215" y="104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9" name="Line 133"/>
            <p:cNvSpPr>
              <a:spLocks noChangeShapeType="1"/>
            </p:cNvSpPr>
            <p:nvPr/>
          </p:nvSpPr>
          <p:spPr bwMode="auto">
            <a:xfrm flipV="1">
              <a:off x="3457575" y="2470150"/>
              <a:ext cx="1588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0" name="Line 134"/>
            <p:cNvSpPr>
              <a:spLocks noChangeShapeType="1"/>
            </p:cNvSpPr>
            <p:nvPr/>
          </p:nvSpPr>
          <p:spPr bwMode="auto">
            <a:xfrm>
              <a:off x="3457575" y="2470150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1" name="Line 135"/>
            <p:cNvSpPr>
              <a:spLocks noChangeShapeType="1"/>
            </p:cNvSpPr>
            <p:nvPr/>
          </p:nvSpPr>
          <p:spPr bwMode="auto">
            <a:xfrm>
              <a:off x="3473450" y="2470150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2" name="Line 136"/>
            <p:cNvSpPr>
              <a:spLocks noChangeShapeType="1"/>
            </p:cNvSpPr>
            <p:nvPr/>
          </p:nvSpPr>
          <p:spPr bwMode="auto">
            <a:xfrm flipH="1">
              <a:off x="3457575" y="2476500"/>
              <a:ext cx="15875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3" name="Freeform 137"/>
            <p:cNvSpPr>
              <a:spLocks/>
            </p:cNvSpPr>
            <p:nvPr/>
          </p:nvSpPr>
          <p:spPr bwMode="auto">
            <a:xfrm>
              <a:off x="3324225" y="2011363"/>
              <a:ext cx="215900" cy="19050"/>
            </a:xfrm>
            <a:custGeom>
              <a:avLst/>
              <a:gdLst>
                <a:gd name="T0" fmla="*/ 0 w 117"/>
                <a:gd name="T1" fmla="*/ 15 h 15"/>
                <a:gd name="T2" fmla="*/ 55 w 117"/>
                <a:gd name="T3" fmla="*/ 15 h 15"/>
                <a:gd name="T4" fmla="*/ 117 w 117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15">
                  <a:moveTo>
                    <a:pt x="0" y="15"/>
                  </a:moveTo>
                  <a:lnTo>
                    <a:pt x="55" y="15"/>
                  </a:lnTo>
                  <a:lnTo>
                    <a:pt x="117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4" name="Line 138"/>
            <p:cNvSpPr>
              <a:spLocks noChangeShapeType="1"/>
            </p:cNvSpPr>
            <p:nvPr/>
          </p:nvSpPr>
          <p:spPr bwMode="auto">
            <a:xfrm flipV="1">
              <a:off x="3197225" y="1900238"/>
              <a:ext cx="3175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5" name="Line 139"/>
            <p:cNvSpPr>
              <a:spLocks noChangeShapeType="1"/>
            </p:cNvSpPr>
            <p:nvPr/>
          </p:nvSpPr>
          <p:spPr bwMode="auto">
            <a:xfrm>
              <a:off x="3197225" y="1900238"/>
              <a:ext cx="15875" cy="47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6" name="Line 140"/>
            <p:cNvSpPr>
              <a:spLocks noChangeShapeType="1"/>
            </p:cNvSpPr>
            <p:nvPr/>
          </p:nvSpPr>
          <p:spPr bwMode="auto">
            <a:xfrm>
              <a:off x="3213100" y="1900238"/>
              <a:ext cx="0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7" name="Line 141"/>
            <p:cNvSpPr>
              <a:spLocks noChangeShapeType="1"/>
            </p:cNvSpPr>
            <p:nvPr/>
          </p:nvSpPr>
          <p:spPr bwMode="auto">
            <a:xfrm flipH="1">
              <a:off x="3197225" y="1914525"/>
              <a:ext cx="15875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8" name="Line 142"/>
            <p:cNvSpPr>
              <a:spLocks noChangeShapeType="1"/>
            </p:cNvSpPr>
            <p:nvPr/>
          </p:nvSpPr>
          <p:spPr bwMode="auto">
            <a:xfrm flipV="1">
              <a:off x="3035300" y="15430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9" name="Line 143"/>
            <p:cNvSpPr>
              <a:spLocks noChangeShapeType="1"/>
            </p:cNvSpPr>
            <p:nvPr/>
          </p:nvSpPr>
          <p:spPr bwMode="auto">
            <a:xfrm>
              <a:off x="3035300" y="1543050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0" name="Line 144"/>
            <p:cNvSpPr>
              <a:spLocks noChangeShapeType="1"/>
            </p:cNvSpPr>
            <p:nvPr/>
          </p:nvSpPr>
          <p:spPr bwMode="auto">
            <a:xfrm>
              <a:off x="3044825" y="1543050"/>
              <a:ext cx="4763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1" name="Line 145"/>
            <p:cNvSpPr>
              <a:spLocks noChangeShapeType="1"/>
            </p:cNvSpPr>
            <p:nvPr/>
          </p:nvSpPr>
          <p:spPr bwMode="auto">
            <a:xfrm flipH="1">
              <a:off x="3035300" y="1555750"/>
              <a:ext cx="952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2" name="Line 146"/>
            <p:cNvSpPr>
              <a:spLocks noChangeShapeType="1"/>
            </p:cNvSpPr>
            <p:nvPr/>
          </p:nvSpPr>
          <p:spPr bwMode="auto">
            <a:xfrm flipV="1">
              <a:off x="3543300" y="19065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3" name="Line 147"/>
            <p:cNvSpPr>
              <a:spLocks noChangeShapeType="1"/>
            </p:cNvSpPr>
            <p:nvPr/>
          </p:nvSpPr>
          <p:spPr bwMode="auto">
            <a:xfrm>
              <a:off x="3543300" y="1906588"/>
              <a:ext cx="14288" cy="47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4" name="Line 148"/>
            <p:cNvSpPr>
              <a:spLocks noChangeShapeType="1"/>
            </p:cNvSpPr>
            <p:nvPr/>
          </p:nvSpPr>
          <p:spPr bwMode="auto">
            <a:xfrm>
              <a:off x="3557588" y="1906588"/>
              <a:ext cx="3175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5" name="Line 149"/>
            <p:cNvSpPr>
              <a:spLocks noChangeShapeType="1"/>
            </p:cNvSpPr>
            <p:nvPr/>
          </p:nvSpPr>
          <p:spPr bwMode="auto">
            <a:xfrm flipH="1">
              <a:off x="3543300" y="1919288"/>
              <a:ext cx="14288" cy="47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6" name="Line 150"/>
            <p:cNvSpPr>
              <a:spLocks noChangeShapeType="1"/>
            </p:cNvSpPr>
            <p:nvPr/>
          </p:nvSpPr>
          <p:spPr bwMode="auto">
            <a:xfrm flipV="1">
              <a:off x="3514725" y="1641475"/>
              <a:ext cx="635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7" name="Line 151"/>
            <p:cNvSpPr>
              <a:spLocks noChangeShapeType="1"/>
            </p:cNvSpPr>
            <p:nvPr/>
          </p:nvSpPr>
          <p:spPr bwMode="auto">
            <a:xfrm>
              <a:off x="3514725" y="1641475"/>
              <a:ext cx="2540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8" name="Line 152"/>
            <p:cNvSpPr>
              <a:spLocks noChangeShapeType="1"/>
            </p:cNvSpPr>
            <p:nvPr/>
          </p:nvSpPr>
          <p:spPr bwMode="auto">
            <a:xfrm>
              <a:off x="3540125" y="164147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9" name="Line 153"/>
            <p:cNvSpPr>
              <a:spLocks noChangeShapeType="1"/>
            </p:cNvSpPr>
            <p:nvPr/>
          </p:nvSpPr>
          <p:spPr bwMode="auto">
            <a:xfrm flipH="1">
              <a:off x="3514725" y="1655763"/>
              <a:ext cx="25400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0" name="Freeform 154"/>
            <p:cNvSpPr>
              <a:spLocks/>
            </p:cNvSpPr>
            <p:nvPr/>
          </p:nvSpPr>
          <p:spPr bwMode="auto">
            <a:xfrm>
              <a:off x="3898900" y="2738438"/>
              <a:ext cx="204788" cy="600075"/>
            </a:xfrm>
            <a:custGeom>
              <a:avLst/>
              <a:gdLst>
                <a:gd name="T0" fmla="*/ 0 w 112"/>
                <a:gd name="T1" fmla="*/ 407 h 407"/>
                <a:gd name="T2" fmla="*/ 112 w 112"/>
                <a:gd name="T3" fmla="*/ 345 h 407"/>
                <a:gd name="T4" fmla="*/ 16 w 112"/>
                <a:gd name="T5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" h="407">
                  <a:moveTo>
                    <a:pt x="0" y="407"/>
                  </a:moveTo>
                  <a:lnTo>
                    <a:pt x="112" y="345"/>
                  </a:lnTo>
                  <a:lnTo>
                    <a:pt x="16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1" name="Freeform 155"/>
            <p:cNvSpPr>
              <a:spLocks/>
            </p:cNvSpPr>
            <p:nvPr/>
          </p:nvSpPr>
          <p:spPr bwMode="auto">
            <a:xfrm>
              <a:off x="6042025" y="3800475"/>
              <a:ext cx="282575" cy="693738"/>
            </a:xfrm>
            <a:custGeom>
              <a:avLst/>
              <a:gdLst>
                <a:gd name="T0" fmla="*/ 0 w 154"/>
                <a:gd name="T1" fmla="*/ 0 h 472"/>
                <a:gd name="T2" fmla="*/ 48 w 154"/>
                <a:gd name="T3" fmla="*/ 175 h 472"/>
                <a:gd name="T4" fmla="*/ 69 w 154"/>
                <a:gd name="T5" fmla="*/ 175 h 472"/>
                <a:gd name="T6" fmla="*/ 81 w 154"/>
                <a:gd name="T7" fmla="*/ 179 h 472"/>
                <a:gd name="T8" fmla="*/ 115 w 154"/>
                <a:gd name="T9" fmla="*/ 298 h 472"/>
                <a:gd name="T10" fmla="*/ 110 w 154"/>
                <a:gd name="T11" fmla="*/ 307 h 472"/>
                <a:gd name="T12" fmla="*/ 89 w 154"/>
                <a:gd name="T13" fmla="*/ 309 h 472"/>
                <a:gd name="T14" fmla="*/ 75 w 154"/>
                <a:gd name="T15" fmla="*/ 325 h 472"/>
                <a:gd name="T16" fmla="*/ 81 w 154"/>
                <a:gd name="T17" fmla="*/ 346 h 472"/>
                <a:gd name="T18" fmla="*/ 87 w 154"/>
                <a:gd name="T19" fmla="*/ 353 h 472"/>
                <a:gd name="T20" fmla="*/ 121 w 154"/>
                <a:gd name="T21" fmla="*/ 367 h 472"/>
                <a:gd name="T22" fmla="*/ 127 w 154"/>
                <a:gd name="T23" fmla="*/ 375 h 472"/>
                <a:gd name="T24" fmla="*/ 127 w 154"/>
                <a:gd name="T25" fmla="*/ 382 h 472"/>
                <a:gd name="T26" fmla="*/ 119 w 154"/>
                <a:gd name="T27" fmla="*/ 426 h 472"/>
                <a:gd name="T28" fmla="*/ 119 w 154"/>
                <a:gd name="T29" fmla="*/ 436 h 472"/>
                <a:gd name="T30" fmla="*/ 121 w 154"/>
                <a:gd name="T31" fmla="*/ 446 h 472"/>
                <a:gd name="T32" fmla="*/ 138 w 154"/>
                <a:gd name="T33" fmla="*/ 448 h 472"/>
                <a:gd name="T34" fmla="*/ 142 w 154"/>
                <a:gd name="T35" fmla="*/ 444 h 472"/>
                <a:gd name="T36" fmla="*/ 154 w 154"/>
                <a:gd name="T37" fmla="*/ 444 h 472"/>
                <a:gd name="T38" fmla="*/ 148 w 154"/>
                <a:gd name="T39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4" h="472">
                  <a:moveTo>
                    <a:pt x="0" y="0"/>
                  </a:moveTo>
                  <a:lnTo>
                    <a:pt x="48" y="175"/>
                  </a:lnTo>
                  <a:lnTo>
                    <a:pt x="69" y="175"/>
                  </a:lnTo>
                  <a:lnTo>
                    <a:pt x="81" y="179"/>
                  </a:lnTo>
                  <a:lnTo>
                    <a:pt x="115" y="298"/>
                  </a:lnTo>
                  <a:lnTo>
                    <a:pt x="110" y="307"/>
                  </a:lnTo>
                  <a:lnTo>
                    <a:pt x="89" y="309"/>
                  </a:lnTo>
                  <a:lnTo>
                    <a:pt x="75" y="325"/>
                  </a:lnTo>
                  <a:lnTo>
                    <a:pt x="81" y="346"/>
                  </a:lnTo>
                  <a:lnTo>
                    <a:pt x="87" y="353"/>
                  </a:lnTo>
                  <a:lnTo>
                    <a:pt x="121" y="367"/>
                  </a:lnTo>
                  <a:lnTo>
                    <a:pt x="127" y="375"/>
                  </a:lnTo>
                  <a:lnTo>
                    <a:pt x="127" y="382"/>
                  </a:lnTo>
                  <a:lnTo>
                    <a:pt x="119" y="426"/>
                  </a:lnTo>
                  <a:lnTo>
                    <a:pt x="119" y="436"/>
                  </a:lnTo>
                  <a:lnTo>
                    <a:pt x="121" y="446"/>
                  </a:lnTo>
                  <a:lnTo>
                    <a:pt x="138" y="448"/>
                  </a:lnTo>
                  <a:lnTo>
                    <a:pt x="142" y="444"/>
                  </a:lnTo>
                  <a:lnTo>
                    <a:pt x="154" y="444"/>
                  </a:lnTo>
                  <a:lnTo>
                    <a:pt x="148" y="472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2" name="Freeform 156"/>
            <p:cNvSpPr>
              <a:spLocks/>
            </p:cNvSpPr>
            <p:nvPr/>
          </p:nvSpPr>
          <p:spPr bwMode="auto">
            <a:xfrm>
              <a:off x="7380288" y="6102350"/>
              <a:ext cx="295275" cy="133350"/>
            </a:xfrm>
            <a:custGeom>
              <a:avLst/>
              <a:gdLst>
                <a:gd name="T0" fmla="*/ 0 w 163"/>
                <a:gd name="T1" fmla="*/ 11 h 88"/>
                <a:gd name="T2" fmla="*/ 4 w 163"/>
                <a:gd name="T3" fmla="*/ 38 h 88"/>
                <a:gd name="T4" fmla="*/ 8 w 163"/>
                <a:gd name="T5" fmla="*/ 42 h 88"/>
                <a:gd name="T6" fmla="*/ 17 w 163"/>
                <a:gd name="T7" fmla="*/ 40 h 88"/>
                <a:gd name="T8" fmla="*/ 21 w 163"/>
                <a:gd name="T9" fmla="*/ 32 h 88"/>
                <a:gd name="T10" fmla="*/ 27 w 163"/>
                <a:gd name="T11" fmla="*/ 30 h 88"/>
                <a:gd name="T12" fmla="*/ 31 w 163"/>
                <a:gd name="T13" fmla="*/ 38 h 88"/>
                <a:gd name="T14" fmla="*/ 19 w 163"/>
                <a:gd name="T15" fmla="*/ 84 h 88"/>
                <a:gd name="T16" fmla="*/ 52 w 163"/>
                <a:gd name="T17" fmla="*/ 84 h 88"/>
                <a:gd name="T18" fmla="*/ 48 w 163"/>
                <a:gd name="T19" fmla="*/ 88 h 88"/>
                <a:gd name="T20" fmla="*/ 92 w 163"/>
                <a:gd name="T21" fmla="*/ 86 h 88"/>
                <a:gd name="T22" fmla="*/ 112 w 163"/>
                <a:gd name="T23" fmla="*/ 74 h 88"/>
                <a:gd name="T24" fmla="*/ 138 w 163"/>
                <a:gd name="T25" fmla="*/ 72 h 88"/>
                <a:gd name="T26" fmla="*/ 154 w 163"/>
                <a:gd name="T27" fmla="*/ 71 h 88"/>
                <a:gd name="T28" fmla="*/ 163 w 163"/>
                <a:gd name="T29" fmla="*/ 53 h 88"/>
                <a:gd name="T30" fmla="*/ 163 w 163"/>
                <a:gd name="T3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3" h="88">
                  <a:moveTo>
                    <a:pt x="0" y="11"/>
                  </a:moveTo>
                  <a:lnTo>
                    <a:pt x="4" y="38"/>
                  </a:lnTo>
                  <a:lnTo>
                    <a:pt x="8" y="42"/>
                  </a:lnTo>
                  <a:lnTo>
                    <a:pt x="17" y="40"/>
                  </a:lnTo>
                  <a:lnTo>
                    <a:pt x="21" y="32"/>
                  </a:lnTo>
                  <a:lnTo>
                    <a:pt x="27" y="30"/>
                  </a:lnTo>
                  <a:lnTo>
                    <a:pt x="31" y="38"/>
                  </a:lnTo>
                  <a:lnTo>
                    <a:pt x="19" y="84"/>
                  </a:lnTo>
                  <a:lnTo>
                    <a:pt x="52" y="84"/>
                  </a:lnTo>
                  <a:lnTo>
                    <a:pt x="48" y="88"/>
                  </a:lnTo>
                  <a:lnTo>
                    <a:pt x="92" y="86"/>
                  </a:lnTo>
                  <a:lnTo>
                    <a:pt x="112" y="74"/>
                  </a:lnTo>
                  <a:lnTo>
                    <a:pt x="138" y="72"/>
                  </a:lnTo>
                  <a:lnTo>
                    <a:pt x="154" y="71"/>
                  </a:lnTo>
                  <a:lnTo>
                    <a:pt x="163" y="53"/>
                  </a:lnTo>
                  <a:lnTo>
                    <a:pt x="16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3" name="Freeform 157"/>
            <p:cNvSpPr>
              <a:spLocks/>
            </p:cNvSpPr>
            <p:nvPr/>
          </p:nvSpPr>
          <p:spPr bwMode="auto">
            <a:xfrm>
              <a:off x="7113588" y="5449888"/>
              <a:ext cx="68262" cy="220662"/>
            </a:xfrm>
            <a:custGeom>
              <a:avLst/>
              <a:gdLst>
                <a:gd name="T0" fmla="*/ 35 w 39"/>
                <a:gd name="T1" fmla="*/ 150 h 150"/>
                <a:gd name="T2" fmla="*/ 33 w 39"/>
                <a:gd name="T3" fmla="*/ 142 h 150"/>
                <a:gd name="T4" fmla="*/ 33 w 39"/>
                <a:gd name="T5" fmla="*/ 135 h 150"/>
                <a:gd name="T6" fmla="*/ 39 w 39"/>
                <a:gd name="T7" fmla="*/ 127 h 150"/>
                <a:gd name="T8" fmla="*/ 37 w 39"/>
                <a:gd name="T9" fmla="*/ 117 h 150"/>
                <a:gd name="T10" fmla="*/ 35 w 39"/>
                <a:gd name="T11" fmla="*/ 108 h 150"/>
                <a:gd name="T12" fmla="*/ 39 w 39"/>
                <a:gd name="T13" fmla="*/ 96 h 150"/>
                <a:gd name="T14" fmla="*/ 35 w 39"/>
                <a:gd name="T15" fmla="*/ 85 h 150"/>
                <a:gd name="T16" fmla="*/ 29 w 39"/>
                <a:gd name="T17" fmla="*/ 73 h 150"/>
                <a:gd name="T18" fmla="*/ 16 w 39"/>
                <a:gd name="T19" fmla="*/ 62 h 150"/>
                <a:gd name="T20" fmla="*/ 8 w 39"/>
                <a:gd name="T21" fmla="*/ 48 h 150"/>
                <a:gd name="T22" fmla="*/ 4 w 39"/>
                <a:gd name="T23" fmla="*/ 44 h 150"/>
                <a:gd name="T24" fmla="*/ 4 w 39"/>
                <a:gd name="T25" fmla="*/ 37 h 150"/>
                <a:gd name="T26" fmla="*/ 0 w 39"/>
                <a:gd name="T27" fmla="*/ 29 h 150"/>
                <a:gd name="T28" fmla="*/ 0 w 39"/>
                <a:gd name="T29" fmla="*/ 19 h 150"/>
                <a:gd name="T30" fmla="*/ 8 w 39"/>
                <a:gd name="T31" fmla="*/ 10 h 150"/>
                <a:gd name="T32" fmla="*/ 14 w 39"/>
                <a:gd name="T3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150">
                  <a:moveTo>
                    <a:pt x="35" y="150"/>
                  </a:moveTo>
                  <a:lnTo>
                    <a:pt x="33" y="142"/>
                  </a:lnTo>
                  <a:lnTo>
                    <a:pt x="33" y="135"/>
                  </a:lnTo>
                  <a:lnTo>
                    <a:pt x="39" y="127"/>
                  </a:lnTo>
                  <a:lnTo>
                    <a:pt x="37" y="117"/>
                  </a:lnTo>
                  <a:lnTo>
                    <a:pt x="35" y="108"/>
                  </a:lnTo>
                  <a:lnTo>
                    <a:pt x="39" y="96"/>
                  </a:lnTo>
                  <a:lnTo>
                    <a:pt x="35" y="85"/>
                  </a:lnTo>
                  <a:lnTo>
                    <a:pt x="29" y="73"/>
                  </a:lnTo>
                  <a:lnTo>
                    <a:pt x="16" y="62"/>
                  </a:lnTo>
                  <a:lnTo>
                    <a:pt x="8" y="48"/>
                  </a:lnTo>
                  <a:lnTo>
                    <a:pt x="4" y="44"/>
                  </a:lnTo>
                  <a:lnTo>
                    <a:pt x="4" y="37"/>
                  </a:lnTo>
                  <a:lnTo>
                    <a:pt x="0" y="29"/>
                  </a:lnTo>
                  <a:lnTo>
                    <a:pt x="0" y="19"/>
                  </a:lnTo>
                  <a:lnTo>
                    <a:pt x="8" y="10"/>
                  </a:lnTo>
                  <a:lnTo>
                    <a:pt x="1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4" name="Freeform 158"/>
            <p:cNvSpPr>
              <a:spLocks/>
            </p:cNvSpPr>
            <p:nvPr/>
          </p:nvSpPr>
          <p:spPr bwMode="auto">
            <a:xfrm>
              <a:off x="7138988" y="5402263"/>
              <a:ext cx="42862" cy="47625"/>
            </a:xfrm>
            <a:custGeom>
              <a:avLst/>
              <a:gdLst>
                <a:gd name="T0" fmla="*/ 25 w 25"/>
                <a:gd name="T1" fmla="*/ 0 h 29"/>
                <a:gd name="T2" fmla="*/ 19 w 25"/>
                <a:gd name="T3" fmla="*/ 10 h 29"/>
                <a:gd name="T4" fmla="*/ 11 w 25"/>
                <a:gd name="T5" fmla="*/ 12 h 29"/>
                <a:gd name="T6" fmla="*/ 8 w 25"/>
                <a:gd name="T7" fmla="*/ 18 h 29"/>
                <a:gd name="T8" fmla="*/ 0 w 2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9">
                  <a:moveTo>
                    <a:pt x="25" y="0"/>
                  </a:moveTo>
                  <a:lnTo>
                    <a:pt x="19" y="10"/>
                  </a:lnTo>
                  <a:lnTo>
                    <a:pt x="11" y="12"/>
                  </a:lnTo>
                  <a:lnTo>
                    <a:pt x="8" y="18"/>
                  </a:lnTo>
                  <a:lnTo>
                    <a:pt x="0" y="2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5" name="Freeform 159"/>
            <p:cNvSpPr>
              <a:spLocks/>
            </p:cNvSpPr>
            <p:nvPr/>
          </p:nvSpPr>
          <p:spPr bwMode="auto">
            <a:xfrm>
              <a:off x="7662863" y="5534025"/>
              <a:ext cx="173037" cy="255588"/>
            </a:xfrm>
            <a:custGeom>
              <a:avLst/>
              <a:gdLst>
                <a:gd name="T0" fmla="*/ 96 w 96"/>
                <a:gd name="T1" fmla="*/ 174 h 174"/>
                <a:gd name="T2" fmla="*/ 96 w 96"/>
                <a:gd name="T3" fmla="*/ 94 h 174"/>
                <a:gd name="T4" fmla="*/ 59 w 96"/>
                <a:gd name="T5" fmla="*/ 94 h 174"/>
                <a:gd name="T6" fmla="*/ 59 w 96"/>
                <a:gd name="T7" fmla="*/ 75 h 174"/>
                <a:gd name="T8" fmla="*/ 44 w 96"/>
                <a:gd name="T9" fmla="*/ 71 h 174"/>
                <a:gd name="T10" fmla="*/ 36 w 96"/>
                <a:gd name="T11" fmla="*/ 63 h 174"/>
                <a:gd name="T12" fmla="*/ 36 w 96"/>
                <a:gd name="T13" fmla="*/ 44 h 174"/>
                <a:gd name="T14" fmla="*/ 0 w 96"/>
                <a:gd name="T1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" h="174">
                  <a:moveTo>
                    <a:pt x="96" y="174"/>
                  </a:moveTo>
                  <a:lnTo>
                    <a:pt x="96" y="94"/>
                  </a:lnTo>
                  <a:lnTo>
                    <a:pt x="59" y="94"/>
                  </a:lnTo>
                  <a:lnTo>
                    <a:pt x="59" y="75"/>
                  </a:lnTo>
                  <a:lnTo>
                    <a:pt x="44" y="71"/>
                  </a:lnTo>
                  <a:lnTo>
                    <a:pt x="36" y="63"/>
                  </a:lnTo>
                  <a:lnTo>
                    <a:pt x="36" y="44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6" name="Freeform 160"/>
            <p:cNvSpPr>
              <a:spLocks/>
            </p:cNvSpPr>
            <p:nvPr/>
          </p:nvSpPr>
          <p:spPr bwMode="auto">
            <a:xfrm>
              <a:off x="7319963" y="5581650"/>
              <a:ext cx="160337" cy="82550"/>
            </a:xfrm>
            <a:custGeom>
              <a:avLst/>
              <a:gdLst>
                <a:gd name="T0" fmla="*/ 11 w 90"/>
                <a:gd name="T1" fmla="*/ 0 h 54"/>
                <a:gd name="T2" fmla="*/ 11 w 90"/>
                <a:gd name="T3" fmla="*/ 2 h 54"/>
                <a:gd name="T4" fmla="*/ 5 w 90"/>
                <a:gd name="T5" fmla="*/ 23 h 54"/>
                <a:gd name="T6" fmla="*/ 0 w 90"/>
                <a:gd name="T7" fmla="*/ 33 h 54"/>
                <a:gd name="T8" fmla="*/ 21 w 90"/>
                <a:gd name="T9" fmla="*/ 54 h 54"/>
                <a:gd name="T10" fmla="*/ 74 w 90"/>
                <a:gd name="T11" fmla="*/ 31 h 54"/>
                <a:gd name="T12" fmla="*/ 90 w 90"/>
                <a:gd name="T13" fmla="*/ 3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4">
                  <a:moveTo>
                    <a:pt x="11" y="0"/>
                  </a:moveTo>
                  <a:lnTo>
                    <a:pt x="11" y="2"/>
                  </a:lnTo>
                  <a:lnTo>
                    <a:pt x="5" y="23"/>
                  </a:lnTo>
                  <a:lnTo>
                    <a:pt x="0" y="33"/>
                  </a:lnTo>
                  <a:lnTo>
                    <a:pt x="21" y="54"/>
                  </a:lnTo>
                  <a:lnTo>
                    <a:pt x="74" y="31"/>
                  </a:lnTo>
                  <a:lnTo>
                    <a:pt x="90" y="3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7" name="Freeform 161"/>
            <p:cNvSpPr>
              <a:spLocks/>
            </p:cNvSpPr>
            <p:nvPr/>
          </p:nvSpPr>
          <p:spPr bwMode="auto">
            <a:xfrm>
              <a:off x="7480300" y="5567363"/>
              <a:ext cx="82550" cy="68262"/>
            </a:xfrm>
            <a:custGeom>
              <a:avLst/>
              <a:gdLst>
                <a:gd name="T0" fmla="*/ 38 w 44"/>
                <a:gd name="T1" fmla="*/ 0 h 46"/>
                <a:gd name="T2" fmla="*/ 44 w 44"/>
                <a:gd name="T3" fmla="*/ 11 h 46"/>
                <a:gd name="T4" fmla="*/ 31 w 44"/>
                <a:gd name="T5" fmla="*/ 17 h 46"/>
                <a:gd name="T6" fmla="*/ 25 w 44"/>
                <a:gd name="T7" fmla="*/ 13 h 46"/>
                <a:gd name="T8" fmla="*/ 0 w 44"/>
                <a:gd name="T9" fmla="*/ 27 h 46"/>
                <a:gd name="T10" fmla="*/ 9 w 44"/>
                <a:gd name="T11" fmla="*/ 40 h 46"/>
                <a:gd name="T12" fmla="*/ 0 w 44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46">
                  <a:moveTo>
                    <a:pt x="38" y="0"/>
                  </a:moveTo>
                  <a:lnTo>
                    <a:pt x="44" y="11"/>
                  </a:lnTo>
                  <a:lnTo>
                    <a:pt x="31" y="17"/>
                  </a:lnTo>
                  <a:lnTo>
                    <a:pt x="25" y="13"/>
                  </a:lnTo>
                  <a:lnTo>
                    <a:pt x="0" y="27"/>
                  </a:lnTo>
                  <a:lnTo>
                    <a:pt x="9" y="40"/>
                  </a:lnTo>
                  <a:lnTo>
                    <a:pt x="0" y="4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8" name="Freeform 162"/>
            <p:cNvSpPr>
              <a:spLocks/>
            </p:cNvSpPr>
            <p:nvPr/>
          </p:nvSpPr>
          <p:spPr bwMode="auto">
            <a:xfrm>
              <a:off x="6094413" y="5449888"/>
              <a:ext cx="528637" cy="190500"/>
            </a:xfrm>
            <a:custGeom>
              <a:avLst/>
              <a:gdLst>
                <a:gd name="T0" fmla="*/ 290 w 290"/>
                <a:gd name="T1" fmla="*/ 129 h 129"/>
                <a:gd name="T2" fmla="*/ 273 w 290"/>
                <a:gd name="T3" fmla="*/ 110 h 129"/>
                <a:gd name="T4" fmla="*/ 259 w 290"/>
                <a:gd name="T5" fmla="*/ 73 h 129"/>
                <a:gd name="T6" fmla="*/ 250 w 290"/>
                <a:gd name="T7" fmla="*/ 37 h 129"/>
                <a:gd name="T8" fmla="*/ 238 w 290"/>
                <a:gd name="T9" fmla="*/ 27 h 129"/>
                <a:gd name="T10" fmla="*/ 232 w 290"/>
                <a:gd name="T11" fmla="*/ 25 h 129"/>
                <a:gd name="T12" fmla="*/ 213 w 290"/>
                <a:gd name="T13" fmla="*/ 25 h 129"/>
                <a:gd name="T14" fmla="*/ 209 w 290"/>
                <a:gd name="T15" fmla="*/ 33 h 129"/>
                <a:gd name="T16" fmla="*/ 198 w 290"/>
                <a:gd name="T17" fmla="*/ 41 h 129"/>
                <a:gd name="T18" fmla="*/ 177 w 290"/>
                <a:gd name="T19" fmla="*/ 41 h 129"/>
                <a:gd name="T20" fmla="*/ 154 w 290"/>
                <a:gd name="T21" fmla="*/ 37 h 129"/>
                <a:gd name="T22" fmla="*/ 146 w 290"/>
                <a:gd name="T23" fmla="*/ 29 h 129"/>
                <a:gd name="T24" fmla="*/ 133 w 290"/>
                <a:gd name="T25" fmla="*/ 27 h 129"/>
                <a:gd name="T26" fmla="*/ 127 w 290"/>
                <a:gd name="T27" fmla="*/ 31 h 129"/>
                <a:gd name="T28" fmla="*/ 106 w 290"/>
                <a:gd name="T29" fmla="*/ 29 h 129"/>
                <a:gd name="T30" fmla="*/ 85 w 290"/>
                <a:gd name="T31" fmla="*/ 18 h 129"/>
                <a:gd name="T32" fmla="*/ 69 w 290"/>
                <a:gd name="T33" fmla="*/ 18 h 129"/>
                <a:gd name="T34" fmla="*/ 60 w 290"/>
                <a:gd name="T35" fmla="*/ 6 h 129"/>
                <a:gd name="T36" fmla="*/ 35 w 290"/>
                <a:gd name="T37" fmla="*/ 4 h 129"/>
                <a:gd name="T38" fmla="*/ 27 w 290"/>
                <a:gd name="T39" fmla="*/ 16 h 129"/>
                <a:gd name="T40" fmla="*/ 12 w 290"/>
                <a:gd name="T41" fmla="*/ 18 h 129"/>
                <a:gd name="T42" fmla="*/ 0 w 290"/>
                <a:gd name="T43" fmla="*/ 10 h 129"/>
                <a:gd name="T44" fmla="*/ 0 w 290"/>
                <a:gd name="T45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0" h="129">
                  <a:moveTo>
                    <a:pt x="290" y="129"/>
                  </a:moveTo>
                  <a:lnTo>
                    <a:pt x="273" y="110"/>
                  </a:lnTo>
                  <a:lnTo>
                    <a:pt x="259" y="73"/>
                  </a:lnTo>
                  <a:lnTo>
                    <a:pt x="250" y="37"/>
                  </a:lnTo>
                  <a:lnTo>
                    <a:pt x="238" y="27"/>
                  </a:lnTo>
                  <a:lnTo>
                    <a:pt x="232" y="25"/>
                  </a:lnTo>
                  <a:lnTo>
                    <a:pt x="213" y="25"/>
                  </a:lnTo>
                  <a:lnTo>
                    <a:pt x="209" y="33"/>
                  </a:lnTo>
                  <a:lnTo>
                    <a:pt x="198" y="41"/>
                  </a:lnTo>
                  <a:lnTo>
                    <a:pt x="177" y="41"/>
                  </a:lnTo>
                  <a:lnTo>
                    <a:pt x="154" y="37"/>
                  </a:lnTo>
                  <a:lnTo>
                    <a:pt x="146" y="29"/>
                  </a:lnTo>
                  <a:lnTo>
                    <a:pt x="133" y="27"/>
                  </a:lnTo>
                  <a:lnTo>
                    <a:pt x="127" y="31"/>
                  </a:lnTo>
                  <a:lnTo>
                    <a:pt x="106" y="29"/>
                  </a:lnTo>
                  <a:lnTo>
                    <a:pt x="85" y="18"/>
                  </a:lnTo>
                  <a:lnTo>
                    <a:pt x="69" y="18"/>
                  </a:lnTo>
                  <a:lnTo>
                    <a:pt x="60" y="6"/>
                  </a:lnTo>
                  <a:lnTo>
                    <a:pt x="35" y="4"/>
                  </a:lnTo>
                  <a:lnTo>
                    <a:pt x="27" y="16"/>
                  </a:lnTo>
                  <a:lnTo>
                    <a:pt x="12" y="18"/>
                  </a:lnTo>
                  <a:lnTo>
                    <a:pt x="0" y="1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9" name="Freeform 163"/>
            <p:cNvSpPr>
              <a:spLocks/>
            </p:cNvSpPr>
            <p:nvPr/>
          </p:nvSpPr>
          <p:spPr bwMode="auto">
            <a:xfrm>
              <a:off x="6083300" y="5364163"/>
              <a:ext cx="11113" cy="85725"/>
            </a:xfrm>
            <a:custGeom>
              <a:avLst/>
              <a:gdLst>
                <a:gd name="T0" fmla="*/ 6 w 6"/>
                <a:gd name="T1" fmla="*/ 57 h 57"/>
                <a:gd name="T2" fmla="*/ 2 w 6"/>
                <a:gd name="T3" fmla="*/ 40 h 57"/>
                <a:gd name="T4" fmla="*/ 0 w 6"/>
                <a:gd name="T5" fmla="*/ 27 h 57"/>
                <a:gd name="T6" fmla="*/ 6 w 6"/>
                <a:gd name="T7" fmla="*/ 19 h 57"/>
                <a:gd name="T8" fmla="*/ 6 w 6"/>
                <a:gd name="T9" fmla="*/ 5 h 57"/>
                <a:gd name="T10" fmla="*/ 4 w 6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7">
                  <a:moveTo>
                    <a:pt x="6" y="57"/>
                  </a:moveTo>
                  <a:lnTo>
                    <a:pt x="2" y="40"/>
                  </a:lnTo>
                  <a:lnTo>
                    <a:pt x="0" y="27"/>
                  </a:lnTo>
                  <a:lnTo>
                    <a:pt x="6" y="19"/>
                  </a:lnTo>
                  <a:lnTo>
                    <a:pt x="6" y="5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0" name="Freeform 164"/>
            <p:cNvSpPr>
              <a:spLocks/>
            </p:cNvSpPr>
            <p:nvPr/>
          </p:nvSpPr>
          <p:spPr bwMode="auto">
            <a:xfrm>
              <a:off x="5965825" y="5449888"/>
              <a:ext cx="188913" cy="539750"/>
            </a:xfrm>
            <a:custGeom>
              <a:avLst/>
              <a:gdLst>
                <a:gd name="T0" fmla="*/ 0 w 104"/>
                <a:gd name="T1" fmla="*/ 367 h 367"/>
                <a:gd name="T2" fmla="*/ 104 w 104"/>
                <a:gd name="T3" fmla="*/ 192 h 367"/>
                <a:gd name="T4" fmla="*/ 48 w 104"/>
                <a:gd name="T5" fmla="*/ 6 h 367"/>
                <a:gd name="T6" fmla="*/ 71 w 104"/>
                <a:gd name="T7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1" name="Freeform 165"/>
            <p:cNvSpPr>
              <a:spLocks/>
            </p:cNvSpPr>
            <p:nvPr/>
          </p:nvSpPr>
          <p:spPr bwMode="auto">
            <a:xfrm>
              <a:off x="5524500" y="5522913"/>
              <a:ext cx="104775" cy="188912"/>
            </a:xfrm>
            <a:custGeom>
              <a:avLst/>
              <a:gdLst>
                <a:gd name="T0" fmla="*/ 56 w 56"/>
                <a:gd name="T1" fmla="*/ 127 h 127"/>
                <a:gd name="T2" fmla="*/ 27 w 56"/>
                <a:gd name="T3" fmla="*/ 75 h 127"/>
                <a:gd name="T4" fmla="*/ 37 w 56"/>
                <a:gd name="T5" fmla="*/ 48 h 127"/>
                <a:gd name="T6" fmla="*/ 0 w 56"/>
                <a:gd name="T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127">
                  <a:moveTo>
                    <a:pt x="56" y="127"/>
                  </a:moveTo>
                  <a:lnTo>
                    <a:pt x="27" y="75"/>
                  </a:lnTo>
                  <a:lnTo>
                    <a:pt x="37" y="48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2" name="Line 166"/>
            <p:cNvSpPr>
              <a:spLocks noChangeShapeType="1"/>
            </p:cNvSpPr>
            <p:nvPr/>
          </p:nvSpPr>
          <p:spPr bwMode="auto">
            <a:xfrm flipH="1">
              <a:off x="6862763" y="5805488"/>
              <a:ext cx="311150" cy="809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3" name="Freeform 167"/>
            <p:cNvSpPr>
              <a:spLocks/>
            </p:cNvSpPr>
            <p:nvPr/>
          </p:nvSpPr>
          <p:spPr bwMode="auto">
            <a:xfrm>
              <a:off x="7720013" y="6145213"/>
              <a:ext cx="339725" cy="323850"/>
            </a:xfrm>
            <a:custGeom>
              <a:avLst/>
              <a:gdLst>
                <a:gd name="T0" fmla="*/ 0 w 188"/>
                <a:gd name="T1" fmla="*/ 0 h 221"/>
                <a:gd name="T2" fmla="*/ 14 w 188"/>
                <a:gd name="T3" fmla="*/ 4 h 221"/>
                <a:gd name="T4" fmla="*/ 23 w 188"/>
                <a:gd name="T5" fmla="*/ 12 h 221"/>
                <a:gd name="T6" fmla="*/ 27 w 188"/>
                <a:gd name="T7" fmla="*/ 14 h 221"/>
                <a:gd name="T8" fmla="*/ 35 w 188"/>
                <a:gd name="T9" fmla="*/ 20 h 221"/>
                <a:gd name="T10" fmla="*/ 35 w 188"/>
                <a:gd name="T11" fmla="*/ 93 h 221"/>
                <a:gd name="T12" fmla="*/ 167 w 188"/>
                <a:gd name="T13" fmla="*/ 150 h 221"/>
                <a:gd name="T14" fmla="*/ 171 w 188"/>
                <a:gd name="T15" fmla="*/ 165 h 221"/>
                <a:gd name="T16" fmla="*/ 188 w 188"/>
                <a:gd name="T17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8" h="221">
                  <a:moveTo>
                    <a:pt x="0" y="0"/>
                  </a:moveTo>
                  <a:lnTo>
                    <a:pt x="14" y="4"/>
                  </a:lnTo>
                  <a:lnTo>
                    <a:pt x="23" y="12"/>
                  </a:lnTo>
                  <a:lnTo>
                    <a:pt x="27" y="14"/>
                  </a:lnTo>
                  <a:lnTo>
                    <a:pt x="35" y="20"/>
                  </a:lnTo>
                  <a:lnTo>
                    <a:pt x="35" y="93"/>
                  </a:lnTo>
                  <a:lnTo>
                    <a:pt x="167" y="150"/>
                  </a:lnTo>
                  <a:lnTo>
                    <a:pt x="171" y="165"/>
                  </a:lnTo>
                  <a:lnTo>
                    <a:pt x="188" y="22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4" name="Freeform 168"/>
            <p:cNvSpPr>
              <a:spLocks/>
            </p:cNvSpPr>
            <p:nvPr/>
          </p:nvSpPr>
          <p:spPr bwMode="auto">
            <a:xfrm>
              <a:off x="7720013" y="5899150"/>
              <a:ext cx="153987" cy="246063"/>
            </a:xfrm>
            <a:custGeom>
              <a:avLst/>
              <a:gdLst>
                <a:gd name="T0" fmla="*/ 0 w 85"/>
                <a:gd name="T1" fmla="*/ 165 h 165"/>
                <a:gd name="T2" fmla="*/ 52 w 85"/>
                <a:gd name="T3" fmla="*/ 110 h 165"/>
                <a:gd name="T4" fmla="*/ 77 w 85"/>
                <a:gd name="T5" fmla="*/ 69 h 165"/>
                <a:gd name="T6" fmla="*/ 85 w 85"/>
                <a:gd name="T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165">
                  <a:moveTo>
                    <a:pt x="0" y="165"/>
                  </a:moveTo>
                  <a:lnTo>
                    <a:pt x="52" y="110"/>
                  </a:lnTo>
                  <a:lnTo>
                    <a:pt x="77" y="69"/>
                  </a:lnTo>
                  <a:lnTo>
                    <a:pt x="8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5" name="Freeform 169"/>
            <p:cNvSpPr>
              <a:spLocks/>
            </p:cNvSpPr>
            <p:nvPr/>
          </p:nvSpPr>
          <p:spPr bwMode="auto">
            <a:xfrm>
              <a:off x="7835900" y="5789613"/>
              <a:ext cx="38100" cy="109537"/>
            </a:xfrm>
            <a:custGeom>
              <a:avLst/>
              <a:gdLst>
                <a:gd name="T0" fmla="*/ 21 w 21"/>
                <a:gd name="T1" fmla="*/ 73 h 73"/>
                <a:gd name="T2" fmla="*/ 0 w 21"/>
                <a:gd name="T3" fmla="*/ 27 h 73"/>
                <a:gd name="T4" fmla="*/ 0 w 21"/>
                <a:gd name="T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73">
                  <a:moveTo>
                    <a:pt x="21" y="73"/>
                  </a:moveTo>
                  <a:lnTo>
                    <a:pt x="0" y="27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6" name="Freeform 170"/>
            <p:cNvSpPr>
              <a:spLocks/>
            </p:cNvSpPr>
            <p:nvPr/>
          </p:nvSpPr>
          <p:spPr bwMode="auto">
            <a:xfrm>
              <a:off x="7534275" y="5816600"/>
              <a:ext cx="57150" cy="33338"/>
            </a:xfrm>
            <a:custGeom>
              <a:avLst/>
              <a:gdLst>
                <a:gd name="T0" fmla="*/ 0 w 30"/>
                <a:gd name="T1" fmla="*/ 0 h 23"/>
                <a:gd name="T2" fmla="*/ 19 w 30"/>
                <a:gd name="T3" fmla="*/ 21 h 23"/>
                <a:gd name="T4" fmla="*/ 25 w 30"/>
                <a:gd name="T5" fmla="*/ 23 h 23"/>
                <a:gd name="T6" fmla="*/ 30 w 30"/>
                <a:gd name="T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23">
                  <a:moveTo>
                    <a:pt x="0" y="0"/>
                  </a:moveTo>
                  <a:lnTo>
                    <a:pt x="19" y="21"/>
                  </a:lnTo>
                  <a:lnTo>
                    <a:pt x="25" y="23"/>
                  </a:lnTo>
                  <a:lnTo>
                    <a:pt x="30" y="23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7" name="Freeform 171"/>
            <p:cNvSpPr>
              <a:spLocks/>
            </p:cNvSpPr>
            <p:nvPr/>
          </p:nvSpPr>
          <p:spPr bwMode="auto">
            <a:xfrm>
              <a:off x="7591425" y="5830888"/>
              <a:ext cx="282575" cy="74612"/>
            </a:xfrm>
            <a:custGeom>
              <a:avLst/>
              <a:gdLst>
                <a:gd name="T0" fmla="*/ 0 w 158"/>
                <a:gd name="T1" fmla="*/ 14 h 52"/>
                <a:gd name="T2" fmla="*/ 4 w 158"/>
                <a:gd name="T3" fmla="*/ 14 h 52"/>
                <a:gd name="T4" fmla="*/ 10 w 158"/>
                <a:gd name="T5" fmla="*/ 6 h 52"/>
                <a:gd name="T6" fmla="*/ 18 w 158"/>
                <a:gd name="T7" fmla="*/ 0 h 52"/>
                <a:gd name="T8" fmla="*/ 102 w 158"/>
                <a:gd name="T9" fmla="*/ 0 h 52"/>
                <a:gd name="T10" fmla="*/ 102 w 158"/>
                <a:gd name="T11" fmla="*/ 52 h 52"/>
                <a:gd name="T12" fmla="*/ 158 w 158"/>
                <a:gd name="T13" fmla="*/ 4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52">
                  <a:moveTo>
                    <a:pt x="0" y="14"/>
                  </a:moveTo>
                  <a:lnTo>
                    <a:pt x="4" y="14"/>
                  </a:lnTo>
                  <a:lnTo>
                    <a:pt x="10" y="6"/>
                  </a:lnTo>
                  <a:lnTo>
                    <a:pt x="18" y="0"/>
                  </a:lnTo>
                  <a:lnTo>
                    <a:pt x="102" y="0"/>
                  </a:lnTo>
                  <a:lnTo>
                    <a:pt x="102" y="52"/>
                  </a:lnTo>
                  <a:lnTo>
                    <a:pt x="158" y="4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8" name="Freeform 172"/>
            <p:cNvSpPr>
              <a:spLocks/>
            </p:cNvSpPr>
            <p:nvPr/>
          </p:nvSpPr>
          <p:spPr bwMode="auto">
            <a:xfrm>
              <a:off x="7410450" y="6021388"/>
              <a:ext cx="228600" cy="95250"/>
            </a:xfrm>
            <a:custGeom>
              <a:avLst/>
              <a:gdLst>
                <a:gd name="T0" fmla="*/ 127 w 127"/>
                <a:gd name="T1" fmla="*/ 0 h 63"/>
                <a:gd name="T2" fmla="*/ 83 w 127"/>
                <a:gd name="T3" fmla="*/ 17 h 63"/>
                <a:gd name="T4" fmla="*/ 12 w 127"/>
                <a:gd name="T5" fmla="*/ 17 h 63"/>
                <a:gd name="T6" fmla="*/ 20 w 127"/>
                <a:gd name="T7" fmla="*/ 40 h 63"/>
                <a:gd name="T8" fmla="*/ 23 w 127"/>
                <a:gd name="T9" fmla="*/ 52 h 63"/>
                <a:gd name="T10" fmla="*/ 20 w 127"/>
                <a:gd name="T11" fmla="*/ 57 h 63"/>
                <a:gd name="T12" fmla="*/ 14 w 127"/>
                <a:gd name="T13" fmla="*/ 59 h 63"/>
                <a:gd name="T14" fmla="*/ 0 w 127"/>
                <a:gd name="T1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7" h="63">
                  <a:moveTo>
                    <a:pt x="127" y="0"/>
                  </a:moveTo>
                  <a:lnTo>
                    <a:pt x="83" y="17"/>
                  </a:lnTo>
                  <a:lnTo>
                    <a:pt x="12" y="17"/>
                  </a:lnTo>
                  <a:lnTo>
                    <a:pt x="20" y="40"/>
                  </a:lnTo>
                  <a:lnTo>
                    <a:pt x="23" y="52"/>
                  </a:lnTo>
                  <a:lnTo>
                    <a:pt x="20" y="57"/>
                  </a:lnTo>
                  <a:lnTo>
                    <a:pt x="14" y="59"/>
                  </a:lnTo>
                  <a:lnTo>
                    <a:pt x="0" y="6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9" name="Freeform 173"/>
            <p:cNvSpPr>
              <a:spLocks/>
            </p:cNvSpPr>
            <p:nvPr/>
          </p:nvSpPr>
          <p:spPr bwMode="auto">
            <a:xfrm>
              <a:off x="7675563" y="6102350"/>
              <a:ext cx="44450" cy="42863"/>
            </a:xfrm>
            <a:custGeom>
              <a:avLst/>
              <a:gdLst>
                <a:gd name="T0" fmla="*/ 0 w 25"/>
                <a:gd name="T1" fmla="*/ 0 h 26"/>
                <a:gd name="T2" fmla="*/ 4 w 25"/>
                <a:gd name="T3" fmla="*/ 7 h 26"/>
                <a:gd name="T4" fmla="*/ 6 w 25"/>
                <a:gd name="T5" fmla="*/ 17 h 26"/>
                <a:gd name="T6" fmla="*/ 25 w 25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6">
                  <a:moveTo>
                    <a:pt x="0" y="0"/>
                  </a:moveTo>
                  <a:lnTo>
                    <a:pt x="4" y="7"/>
                  </a:lnTo>
                  <a:lnTo>
                    <a:pt x="6" y="17"/>
                  </a:lnTo>
                  <a:lnTo>
                    <a:pt x="25" y="2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0" name="Freeform 174"/>
            <p:cNvSpPr>
              <a:spLocks/>
            </p:cNvSpPr>
            <p:nvPr/>
          </p:nvSpPr>
          <p:spPr bwMode="auto">
            <a:xfrm>
              <a:off x="7639050" y="6021388"/>
              <a:ext cx="36513" cy="80962"/>
            </a:xfrm>
            <a:custGeom>
              <a:avLst/>
              <a:gdLst>
                <a:gd name="T0" fmla="*/ 0 w 19"/>
                <a:gd name="T1" fmla="*/ 0 h 54"/>
                <a:gd name="T2" fmla="*/ 4 w 19"/>
                <a:gd name="T3" fmla="*/ 13 h 54"/>
                <a:gd name="T4" fmla="*/ 10 w 19"/>
                <a:gd name="T5" fmla="*/ 27 h 54"/>
                <a:gd name="T6" fmla="*/ 14 w 19"/>
                <a:gd name="T7" fmla="*/ 32 h 54"/>
                <a:gd name="T8" fmla="*/ 14 w 19"/>
                <a:gd name="T9" fmla="*/ 44 h 54"/>
                <a:gd name="T10" fmla="*/ 19 w 19"/>
                <a:gd name="T11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54">
                  <a:moveTo>
                    <a:pt x="0" y="0"/>
                  </a:moveTo>
                  <a:lnTo>
                    <a:pt x="4" y="13"/>
                  </a:lnTo>
                  <a:lnTo>
                    <a:pt x="10" y="27"/>
                  </a:lnTo>
                  <a:lnTo>
                    <a:pt x="14" y="32"/>
                  </a:lnTo>
                  <a:lnTo>
                    <a:pt x="14" y="44"/>
                  </a:lnTo>
                  <a:lnTo>
                    <a:pt x="19" y="5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1" name="Freeform 175"/>
            <p:cNvSpPr>
              <a:spLocks/>
            </p:cNvSpPr>
            <p:nvPr/>
          </p:nvSpPr>
          <p:spPr bwMode="auto">
            <a:xfrm>
              <a:off x="7545388" y="5849938"/>
              <a:ext cx="93662" cy="171450"/>
            </a:xfrm>
            <a:custGeom>
              <a:avLst/>
              <a:gdLst>
                <a:gd name="T0" fmla="*/ 25 w 54"/>
                <a:gd name="T1" fmla="*/ 0 h 117"/>
                <a:gd name="T2" fmla="*/ 18 w 54"/>
                <a:gd name="T3" fmla="*/ 7 h 117"/>
                <a:gd name="T4" fmla="*/ 6 w 54"/>
                <a:gd name="T5" fmla="*/ 27 h 117"/>
                <a:gd name="T6" fmla="*/ 0 w 54"/>
                <a:gd name="T7" fmla="*/ 46 h 117"/>
                <a:gd name="T8" fmla="*/ 8 w 54"/>
                <a:gd name="T9" fmla="*/ 73 h 117"/>
                <a:gd name="T10" fmla="*/ 14 w 54"/>
                <a:gd name="T11" fmla="*/ 84 h 117"/>
                <a:gd name="T12" fmla="*/ 22 w 54"/>
                <a:gd name="T13" fmla="*/ 98 h 117"/>
                <a:gd name="T14" fmla="*/ 27 w 54"/>
                <a:gd name="T15" fmla="*/ 109 h 117"/>
                <a:gd name="T16" fmla="*/ 35 w 54"/>
                <a:gd name="T17" fmla="*/ 113 h 117"/>
                <a:gd name="T18" fmla="*/ 43 w 54"/>
                <a:gd name="T19" fmla="*/ 109 h 117"/>
                <a:gd name="T20" fmla="*/ 50 w 54"/>
                <a:gd name="T21" fmla="*/ 111 h 117"/>
                <a:gd name="T22" fmla="*/ 54 w 54"/>
                <a:gd name="T23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" h="117">
                  <a:moveTo>
                    <a:pt x="25" y="0"/>
                  </a:moveTo>
                  <a:lnTo>
                    <a:pt x="18" y="7"/>
                  </a:lnTo>
                  <a:lnTo>
                    <a:pt x="6" y="27"/>
                  </a:lnTo>
                  <a:lnTo>
                    <a:pt x="0" y="46"/>
                  </a:lnTo>
                  <a:lnTo>
                    <a:pt x="8" y="73"/>
                  </a:lnTo>
                  <a:lnTo>
                    <a:pt x="14" y="84"/>
                  </a:lnTo>
                  <a:lnTo>
                    <a:pt x="22" y="98"/>
                  </a:lnTo>
                  <a:lnTo>
                    <a:pt x="27" y="109"/>
                  </a:lnTo>
                  <a:lnTo>
                    <a:pt x="35" y="113"/>
                  </a:lnTo>
                  <a:lnTo>
                    <a:pt x="43" y="109"/>
                  </a:lnTo>
                  <a:lnTo>
                    <a:pt x="50" y="111"/>
                  </a:lnTo>
                  <a:lnTo>
                    <a:pt x="54" y="11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2" name="Line 176"/>
            <p:cNvSpPr>
              <a:spLocks noChangeShapeType="1"/>
            </p:cNvSpPr>
            <p:nvPr/>
          </p:nvSpPr>
          <p:spPr bwMode="auto">
            <a:xfrm flipV="1">
              <a:off x="7569200" y="6273800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3" name="Line 177"/>
            <p:cNvSpPr>
              <a:spLocks noChangeShapeType="1"/>
            </p:cNvSpPr>
            <p:nvPr/>
          </p:nvSpPr>
          <p:spPr bwMode="auto">
            <a:xfrm>
              <a:off x="7569200" y="6273800"/>
              <a:ext cx="11113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4" name="Line 178"/>
            <p:cNvSpPr>
              <a:spLocks noChangeShapeType="1"/>
            </p:cNvSpPr>
            <p:nvPr/>
          </p:nvSpPr>
          <p:spPr bwMode="auto">
            <a:xfrm>
              <a:off x="7580313" y="6273800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5" name="Line 179"/>
            <p:cNvSpPr>
              <a:spLocks noChangeShapeType="1"/>
            </p:cNvSpPr>
            <p:nvPr/>
          </p:nvSpPr>
          <p:spPr bwMode="auto">
            <a:xfrm flipH="1">
              <a:off x="7569200" y="6283325"/>
              <a:ext cx="11113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6" name="Freeform 180"/>
            <p:cNvSpPr>
              <a:spLocks/>
            </p:cNvSpPr>
            <p:nvPr/>
          </p:nvSpPr>
          <p:spPr bwMode="auto">
            <a:xfrm>
              <a:off x="7380288" y="5632450"/>
              <a:ext cx="100012" cy="74613"/>
            </a:xfrm>
            <a:custGeom>
              <a:avLst/>
              <a:gdLst>
                <a:gd name="T0" fmla="*/ 0 w 56"/>
                <a:gd name="T1" fmla="*/ 48 h 48"/>
                <a:gd name="T2" fmla="*/ 8 w 56"/>
                <a:gd name="T3" fmla="*/ 36 h 48"/>
                <a:gd name="T4" fmla="*/ 19 w 56"/>
                <a:gd name="T5" fmla="*/ 38 h 48"/>
                <a:gd name="T6" fmla="*/ 21 w 56"/>
                <a:gd name="T7" fmla="*/ 29 h 48"/>
                <a:gd name="T8" fmla="*/ 56 w 56"/>
                <a:gd name="T9" fmla="*/ 17 h 48"/>
                <a:gd name="T10" fmla="*/ 56 w 56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48">
                  <a:moveTo>
                    <a:pt x="0" y="48"/>
                  </a:moveTo>
                  <a:lnTo>
                    <a:pt x="8" y="36"/>
                  </a:lnTo>
                  <a:lnTo>
                    <a:pt x="19" y="38"/>
                  </a:lnTo>
                  <a:lnTo>
                    <a:pt x="21" y="29"/>
                  </a:lnTo>
                  <a:lnTo>
                    <a:pt x="56" y="17"/>
                  </a:lnTo>
                  <a:lnTo>
                    <a:pt x="56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7" name="Freeform 181"/>
            <p:cNvSpPr>
              <a:spLocks/>
            </p:cNvSpPr>
            <p:nvPr/>
          </p:nvSpPr>
          <p:spPr bwMode="auto">
            <a:xfrm>
              <a:off x="7240588" y="5699125"/>
              <a:ext cx="139700" cy="15875"/>
            </a:xfrm>
            <a:custGeom>
              <a:avLst/>
              <a:gdLst>
                <a:gd name="T0" fmla="*/ 0 w 78"/>
                <a:gd name="T1" fmla="*/ 0 h 12"/>
                <a:gd name="T2" fmla="*/ 36 w 78"/>
                <a:gd name="T3" fmla="*/ 12 h 12"/>
                <a:gd name="T4" fmla="*/ 78 w 78"/>
                <a:gd name="T5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8" h="12">
                  <a:moveTo>
                    <a:pt x="0" y="0"/>
                  </a:moveTo>
                  <a:lnTo>
                    <a:pt x="36" y="12"/>
                  </a:lnTo>
                  <a:lnTo>
                    <a:pt x="78" y="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8" name="Freeform 182"/>
            <p:cNvSpPr>
              <a:spLocks/>
            </p:cNvSpPr>
            <p:nvPr/>
          </p:nvSpPr>
          <p:spPr bwMode="auto">
            <a:xfrm>
              <a:off x="7173913" y="5670550"/>
              <a:ext cx="66675" cy="28575"/>
            </a:xfrm>
            <a:custGeom>
              <a:avLst/>
              <a:gdLst>
                <a:gd name="T0" fmla="*/ 35 w 35"/>
                <a:gd name="T1" fmla="*/ 21 h 21"/>
                <a:gd name="T2" fmla="*/ 35 w 35"/>
                <a:gd name="T3" fmla="*/ 6 h 21"/>
                <a:gd name="T4" fmla="*/ 0 w 35"/>
                <a:gd name="T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21">
                  <a:moveTo>
                    <a:pt x="35" y="21"/>
                  </a:moveTo>
                  <a:lnTo>
                    <a:pt x="35" y="6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9" name="Freeform 183"/>
            <p:cNvSpPr>
              <a:spLocks/>
            </p:cNvSpPr>
            <p:nvPr/>
          </p:nvSpPr>
          <p:spPr bwMode="auto">
            <a:xfrm>
              <a:off x="7278688" y="5816600"/>
              <a:ext cx="255587" cy="82550"/>
            </a:xfrm>
            <a:custGeom>
              <a:avLst/>
              <a:gdLst>
                <a:gd name="T0" fmla="*/ 142 w 142"/>
                <a:gd name="T1" fmla="*/ 0 h 55"/>
                <a:gd name="T2" fmla="*/ 82 w 142"/>
                <a:gd name="T3" fmla="*/ 36 h 55"/>
                <a:gd name="T4" fmla="*/ 0 w 142"/>
                <a:gd name="T5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2" h="55">
                  <a:moveTo>
                    <a:pt x="142" y="0"/>
                  </a:moveTo>
                  <a:lnTo>
                    <a:pt x="82" y="36"/>
                  </a:lnTo>
                  <a:lnTo>
                    <a:pt x="0" y="5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0" name="Freeform 184"/>
            <p:cNvSpPr>
              <a:spLocks/>
            </p:cNvSpPr>
            <p:nvPr/>
          </p:nvSpPr>
          <p:spPr bwMode="auto">
            <a:xfrm>
              <a:off x="7380288" y="5700713"/>
              <a:ext cx="153987" cy="115887"/>
            </a:xfrm>
            <a:custGeom>
              <a:avLst/>
              <a:gdLst>
                <a:gd name="T0" fmla="*/ 0 w 85"/>
                <a:gd name="T1" fmla="*/ 2 h 77"/>
                <a:gd name="T2" fmla="*/ 14 w 85"/>
                <a:gd name="T3" fmla="*/ 0 h 77"/>
                <a:gd name="T4" fmla="*/ 85 w 85"/>
                <a:gd name="T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77">
                  <a:moveTo>
                    <a:pt x="0" y="2"/>
                  </a:moveTo>
                  <a:lnTo>
                    <a:pt x="14" y="0"/>
                  </a:lnTo>
                  <a:lnTo>
                    <a:pt x="85" y="7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1" name="Freeform 185"/>
            <p:cNvSpPr>
              <a:spLocks/>
            </p:cNvSpPr>
            <p:nvPr/>
          </p:nvSpPr>
          <p:spPr bwMode="auto">
            <a:xfrm>
              <a:off x="7232650" y="5699125"/>
              <a:ext cx="46038" cy="200025"/>
            </a:xfrm>
            <a:custGeom>
              <a:avLst/>
              <a:gdLst>
                <a:gd name="T0" fmla="*/ 25 w 25"/>
                <a:gd name="T1" fmla="*/ 134 h 134"/>
                <a:gd name="T2" fmla="*/ 15 w 25"/>
                <a:gd name="T3" fmla="*/ 102 h 134"/>
                <a:gd name="T4" fmla="*/ 5 w 25"/>
                <a:gd name="T5" fmla="*/ 90 h 134"/>
                <a:gd name="T6" fmla="*/ 4 w 25"/>
                <a:gd name="T7" fmla="*/ 83 h 134"/>
                <a:gd name="T8" fmla="*/ 2 w 25"/>
                <a:gd name="T9" fmla="*/ 81 h 134"/>
                <a:gd name="T10" fmla="*/ 0 w 25"/>
                <a:gd name="T11" fmla="*/ 67 h 134"/>
                <a:gd name="T12" fmla="*/ 2 w 25"/>
                <a:gd name="T13" fmla="*/ 58 h 134"/>
                <a:gd name="T14" fmla="*/ 4 w 25"/>
                <a:gd name="T15" fmla="*/ 52 h 134"/>
                <a:gd name="T16" fmla="*/ 5 w 25"/>
                <a:gd name="T17" fmla="*/ 46 h 134"/>
                <a:gd name="T18" fmla="*/ 9 w 25"/>
                <a:gd name="T19" fmla="*/ 44 h 134"/>
                <a:gd name="T20" fmla="*/ 17 w 25"/>
                <a:gd name="T21" fmla="*/ 42 h 134"/>
                <a:gd name="T22" fmla="*/ 21 w 25"/>
                <a:gd name="T23" fmla="*/ 38 h 134"/>
                <a:gd name="T24" fmla="*/ 17 w 25"/>
                <a:gd name="T25" fmla="*/ 23 h 134"/>
                <a:gd name="T26" fmla="*/ 9 w 25"/>
                <a:gd name="T27" fmla="*/ 12 h 134"/>
                <a:gd name="T28" fmla="*/ 4 w 25"/>
                <a:gd name="T2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2" name="Freeform 186"/>
            <p:cNvSpPr>
              <a:spLocks/>
            </p:cNvSpPr>
            <p:nvPr/>
          </p:nvSpPr>
          <p:spPr bwMode="auto">
            <a:xfrm>
              <a:off x="7142163" y="5670550"/>
              <a:ext cx="31750" cy="134938"/>
            </a:xfrm>
            <a:custGeom>
              <a:avLst/>
              <a:gdLst>
                <a:gd name="T0" fmla="*/ 19 w 19"/>
                <a:gd name="T1" fmla="*/ 0 h 92"/>
                <a:gd name="T2" fmla="*/ 17 w 19"/>
                <a:gd name="T3" fmla="*/ 10 h 92"/>
                <a:gd name="T4" fmla="*/ 15 w 19"/>
                <a:gd name="T5" fmla="*/ 17 h 92"/>
                <a:gd name="T6" fmla="*/ 9 w 19"/>
                <a:gd name="T7" fmla="*/ 27 h 92"/>
                <a:gd name="T8" fmla="*/ 6 w 19"/>
                <a:gd name="T9" fmla="*/ 38 h 92"/>
                <a:gd name="T10" fmla="*/ 0 w 19"/>
                <a:gd name="T11" fmla="*/ 48 h 92"/>
                <a:gd name="T12" fmla="*/ 2 w 19"/>
                <a:gd name="T13" fmla="*/ 58 h 92"/>
                <a:gd name="T14" fmla="*/ 7 w 19"/>
                <a:gd name="T15" fmla="*/ 67 h 92"/>
                <a:gd name="T16" fmla="*/ 11 w 19"/>
                <a:gd name="T17" fmla="*/ 81 h 92"/>
                <a:gd name="T18" fmla="*/ 19 w 19"/>
                <a:gd name="T1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92">
                  <a:moveTo>
                    <a:pt x="19" y="0"/>
                  </a:move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3" name="Line 187"/>
            <p:cNvSpPr>
              <a:spLocks noChangeShapeType="1"/>
            </p:cNvSpPr>
            <p:nvPr/>
          </p:nvSpPr>
          <p:spPr bwMode="auto">
            <a:xfrm flipV="1">
              <a:off x="7219950" y="5727700"/>
              <a:ext cx="635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4" name="Line 188"/>
            <p:cNvSpPr>
              <a:spLocks noChangeShapeType="1"/>
            </p:cNvSpPr>
            <p:nvPr/>
          </p:nvSpPr>
          <p:spPr bwMode="auto">
            <a:xfrm>
              <a:off x="7219950" y="5727700"/>
              <a:ext cx="20638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5" name="Line 189"/>
            <p:cNvSpPr>
              <a:spLocks noChangeShapeType="1"/>
            </p:cNvSpPr>
            <p:nvPr/>
          </p:nvSpPr>
          <p:spPr bwMode="auto">
            <a:xfrm>
              <a:off x="7240588" y="5727700"/>
              <a:ext cx="3175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6" name="Line 190"/>
            <p:cNvSpPr>
              <a:spLocks noChangeShapeType="1"/>
            </p:cNvSpPr>
            <p:nvPr/>
          </p:nvSpPr>
          <p:spPr bwMode="auto">
            <a:xfrm flipH="1">
              <a:off x="7219950" y="5738813"/>
              <a:ext cx="20638" cy="111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7" name="Line 191"/>
            <p:cNvSpPr>
              <a:spLocks noChangeShapeType="1"/>
            </p:cNvSpPr>
            <p:nvPr/>
          </p:nvSpPr>
          <p:spPr bwMode="auto">
            <a:xfrm flipV="1">
              <a:off x="7219950" y="56197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8" name="Line 192"/>
            <p:cNvSpPr>
              <a:spLocks noChangeShapeType="1"/>
            </p:cNvSpPr>
            <p:nvPr/>
          </p:nvSpPr>
          <p:spPr bwMode="auto">
            <a:xfrm>
              <a:off x="7219950" y="5619750"/>
              <a:ext cx="206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9" name="Line 193"/>
            <p:cNvSpPr>
              <a:spLocks noChangeShapeType="1"/>
            </p:cNvSpPr>
            <p:nvPr/>
          </p:nvSpPr>
          <p:spPr bwMode="auto">
            <a:xfrm>
              <a:off x="7240588" y="56197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0" name="Line 194"/>
            <p:cNvSpPr>
              <a:spLocks noChangeShapeType="1"/>
            </p:cNvSpPr>
            <p:nvPr/>
          </p:nvSpPr>
          <p:spPr bwMode="auto">
            <a:xfrm flipH="1">
              <a:off x="7219950" y="5632450"/>
              <a:ext cx="2063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1" name="Line 195"/>
            <p:cNvSpPr>
              <a:spLocks noChangeShapeType="1"/>
            </p:cNvSpPr>
            <p:nvPr/>
          </p:nvSpPr>
          <p:spPr bwMode="auto">
            <a:xfrm flipV="1">
              <a:off x="7732713" y="597535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2" name="Line 196"/>
            <p:cNvSpPr>
              <a:spLocks noChangeShapeType="1"/>
            </p:cNvSpPr>
            <p:nvPr/>
          </p:nvSpPr>
          <p:spPr bwMode="auto">
            <a:xfrm>
              <a:off x="7732713" y="5975350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3" name="Line 197"/>
            <p:cNvSpPr>
              <a:spLocks noChangeShapeType="1"/>
            </p:cNvSpPr>
            <p:nvPr/>
          </p:nvSpPr>
          <p:spPr bwMode="auto">
            <a:xfrm>
              <a:off x="7751763" y="597535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4" name="Line 198"/>
            <p:cNvSpPr>
              <a:spLocks noChangeShapeType="1"/>
            </p:cNvSpPr>
            <p:nvPr/>
          </p:nvSpPr>
          <p:spPr bwMode="auto">
            <a:xfrm flipH="1">
              <a:off x="7732713" y="5989638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5" name="Line 199"/>
            <p:cNvSpPr>
              <a:spLocks noChangeShapeType="1"/>
            </p:cNvSpPr>
            <p:nvPr/>
          </p:nvSpPr>
          <p:spPr bwMode="auto">
            <a:xfrm flipV="1">
              <a:off x="7370763" y="5719763"/>
              <a:ext cx="4762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6" name="Line 200"/>
            <p:cNvSpPr>
              <a:spLocks noChangeShapeType="1"/>
            </p:cNvSpPr>
            <p:nvPr/>
          </p:nvSpPr>
          <p:spPr bwMode="auto">
            <a:xfrm>
              <a:off x="7370763" y="5719763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7" name="Line 201"/>
            <p:cNvSpPr>
              <a:spLocks noChangeShapeType="1"/>
            </p:cNvSpPr>
            <p:nvPr/>
          </p:nvSpPr>
          <p:spPr bwMode="auto">
            <a:xfrm>
              <a:off x="7388225" y="5719763"/>
              <a:ext cx="3175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8" name="Line 202"/>
            <p:cNvSpPr>
              <a:spLocks noChangeShapeType="1"/>
            </p:cNvSpPr>
            <p:nvPr/>
          </p:nvSpPr>
          <p:spPr bwMode="auto">
            <a:xfrm flipH="1">
              <a:off x="7370763" y="5734050"/>
              <a:ext cx="17462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9" name="Line 203"/>
            <p:cNvSpPr>
              <a:spLocks noChangeShapeType="1"/>
            </p:cNvSpPr>
            <p:nvPr/>
          </p:nvSpPr>
          <p:spPr bwMode="auto">
            <a:xfrm flipV="1">
              <a:off x="7540625" y="5710238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0" name="Line 204"/>
            <p:cNvSpPr>
              <a:spLocks noChangeShapeType="1"/>
            </p:cNvSpPr>
            <p:nvPr/>
          </p:nvSpPr>
          <p:spPr bwMode="auto">
            <a:xfrm>
              <a:off x="7540625" y="5710238"/>
              <a:ext cx="19050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1" name="Line 205"/>
            <p:cNvSpPr>
              <a:spLocks noChangeShapeType="1"/>
            </p:cNvSpPr>
            <p:nvPr/>
          </p:nvSpPr>
          <p:spPr bwMode="auto">
            <a:xfrm>
              <a:off x="7559675" y="5710238"/>
              <a:ext cx="0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2" name="Line 206"/>
            <p:cNvSpPr>
              <a:spLocks noChangeShapeType="1"/>
            </p:cNvSpPr>
            <p:nvPr/>
          </p:nvSpPr>
          <p:spPr bwMode="auto">
            <a:xfrm flipH="1">
              <a:off x="7540625" y="5719763"/>
              <a:ext cx="1905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3" name="Line 207"/>
            <p:cNvSpPr>
              <a:spLocks noChangeShapeType="1"/>
            </p:cNvSpPr>
            <p:nvPr/>
          </p:nvSpPr>
          <p:spPr bwMode="auto">
            <a:xfrm flipV="1">
              <a:off x="7835900" y="5753100"/>
              <a:ext cx="119063" cy="365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4" name="Freeform 208"/>
            <p:cNvSpPr>
              <a:spLocks/>
            </p:cNvSpPr>
            <p:nvPr/>
          </p:nvSpPr>
          <p:spPr bwMode="auto">
            <a:xfrm>
              <a:off x="7835900" y="5753100"/>
              <a:ext cx="266700" cy="36513"/>
            </a:xfrm>
            <a:custGeom>
              <a:avLst/>
              <a:gdLst>
                <a:gd name="T0" fmla="*/ 147 w 147"/>
                <a:gd name="T1" fmla="*/ 0 h 26"/>
                <a:gd name="T2" fmla="*/ 97 w 147"/>
                <a:gd name="T3" fmla="*/ 13 h 26"/>
                <a:gd name="T4" fmla="*/ 65 w 147"/>
                <a:gd name="T5" fmla="*/ 0 h 26"/>
                <a:gd name="T6" fmla="*/ 0 w 147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26">
                  <a:moveTo>
                    <a:pt x="147" y="0"/>
                  </a:moveTo>
                  <a:lnTo>
                    <a:pt x="97" y="13"/>
                  </a:lnTo>
                  <a:lnTo>
                    <a:pt x="65" y="0"/>
                  </a:lnTo>
                  <a:lnTo>
                    <a:pt x="0" y="2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5" name="Freeform 209"/>
            <p:cNvSpPr>
              <a:spLocks/>
            </p:cNvSpPr>
            <p:nvPr/>
          </p:nvSpPr>
          <p:spPr bwMode="auto">
            <a:xfrm>
              <a:off x="6623050" y="5110163"/>
              <a:ext cx="512763" cy="254000"/>
            </a:xfrm>
            <a:custGeom>
              <a:avLst/>
              <a:gdLst>
                <a:gd name="T0" fmla="*/ 0 w 284"/>
                <a:gd name="T1" fmla="*/ 38 h 173"/>
                <a:gd name="T2" fmla="*/ 148 w 284"/>
                <a:gd name="T3" fmla="*/ 0 h 173"/>
                <a:gd name="T4" fmla="*/ 184 w 284"/>
                <a:gd name="T5" fmla="*/ 67 h 173"/>
                <a:gd name="T6" fmla="*/ 247 w 284"/>
                <a:gd name="T7" fmla="*/ 86 h 173"/>
                <a:gd name="T8" fmla="*/ 284 w 284"/>
                <a:gd name="T9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173">
                  <a:moveTo>
                    <a:pt x="0" y="38"/>
                  </a:moveTo>
                  <a:lnTo>
                    <a:pt x="148" y="0"/>
                  </a:lnTo>
                  <a:lnTo>
                    <a:pt x="184" y="67"/>
                  </a:lnTo>
                  <a:lnTo>
                    <a:pt x="247" y="86"/>
                  </a:lnTo>
                  <a:lnTo>
                    <a:pt x="284" y="17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6" name="Freeform 210"/>
            <p:cNvSpPr>
              <a:spLocks/>
            </p:cNvSpPr>
            <p:nvPr/>
          </p:nvSpPr>
          <p:spPr bwMode="auto">
            <a:xfrm>
              <a:off x="6508750" y="4183063"/>
              <a:ext cx="211138" cy="428625"/>
            </a:xfrm>
            <a:custGeom>
              <a:avLst/>
              <a:gdLst>
                <a:gd name="T0" fmla="*/ 0 w 115"/>
                <a:gd name="T1" fmla="*/ 288 h 288"/>
                <a:gd name="T2" fmla="*/ 26 w 115"/>
                <a:gd name="T3" fmla="*/ 223 h 288"/>
                <a:gd name="T4" fmla="*/ 92 w 115"/>
                <a:gd name="T5" fmla="*/ 204 h 288"/>
                <a:gd name="T6" fmla="*/ 71 w 115"/>
                <a:gd name="T7" fmla="*/ 98 h 288"/>
                <a:gd name="T8" fmla="*/ 92 w 115"/>
                <a:gd name="T9" fmla="*/ 83 h 288"/>
                <a:gd name="T10" fmla="*/ 74 w 115"/>
                <a:gd name="T11" fmla="*/ 46 h 288"/>
                <a:gd name="T12" fmla="*/ 115 w 115"/>
                <a:gd name="T1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288">
                  <a:moveTo>
                    <a:pt x="0" y="288"/>
                  </a:moveTo>
                  <a:lnTo>
                    <a:pt x="26" y="223"/>
                  </a:lnTo>
                  <a:lnTo>
                    <a:pt x="92" y="204"/>
                  </a:lnTo>
                  <a:lnTo>
                    <a:pt x="71" y="98"/>
                  </a:lnTo>
                  <a:lnTo>
                    <a:pt x="92" y="83"/>
                  </a:lnTo>
                  <a:lnTo>
                    <a:pt x="74" y="46"/>
                  </a:lnTo>
                  <a:lnTo>
                    <a:pt x="11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7" name="Freeform 211"/>
            <p:cNvSpPr>
              <a:spLocks/>
            </p:cNvSpPr>
            <p:nvPr/>
          </p:nvSpPr>
          <p:spPr bwMode="auto">
            <a:xfrm>
              <a:off x="6078538" y="5051425"/>
              <a:ext cx="171450" cy="312738"/>
            </a:xfrm>
            <a:custGeom>
              <a:avLst/>
              <a:gdLst>
                <a:gd name="T0" fmla="*/ 85 w 96"/>
                <a:gd name="T1" fmla="*/ 0 h 215"/>
                <a:gd name="T2" fmla="*/ 96 w 96"/>
                <a:gd name="T3" fmla="*/ 34 h 215"/>
                <a:gd name="T4" fmla="*/ 50 w 96"/>
                <a:gd name="T5" fmla="*/ 125 h 215"/>
                <a:gd name="T6" fmla="*/ 27 w 96"/>
                <a:gd name="T7" fmla="*/ 125 h 215"/>
                <a:gd name="T8" fmla="*/ 0 w 96"/>
                <a:gd name="T9" fmla="*/ 190 h 215"/>
                <a:gd name="T10" fmla="*/ 6 w 96"/>
                <a:gd name="T11" fmla="*/ 207 h 215"/>
                <a:gd name="T12" fmla="*/ 8 w 96"/>
                <a:gd name="T13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215">
                  <a:moveTo>
                    <a:pt x="85" y="0"/>
                  </a:moveTo>
                  <a:lnTo>
                    <a:pt x="96" y="34"/>
                  </a:lnTo>
                  <a:lnTo>
                    <a:pt x="50" y="125"/>
                  </a:lnTo>
                  <a:lnTo>
                    <a:pt x="27" y="125"/>
                  </a:lnTo>
                  <a:lnTo>
                    <a:pt x="0" y="190"/>
                  </a:lnTo>
                  <a:lnTo>
                    <a:pt x="6" y="207"/>
                  </a:lnTo>
                  <a:lnTo>
                    <a:pt x="8" y="21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8" name="Freeform 212"/>
            <p:cNvSpPr>
              <a:spLocks/>
            </p:cNvSpPr>
            <p:nvPr/>
          </p:nvSpPr>
          <p:spPr bwMode="auto">
            <a:xfrm>
              <a:off x="6140450" y="4533900"/>
              <a:ext cx="109538" cy="517525"/>
            </a:xfrm>
            <a:custGeom>
              <a:avLst/>
              <a:gdLst>
                <a:gd name="T0" fmla="*/ 52 w 63"/>
                <a:gd name="T1" fmla="*/ 346 h 346"/>
                <a:gd name="T2" fmla="*/ 63 w 63"/>
                <a:gd name="T3" fmla="*/ 292 h 346"/>
                <a:gd name="T4" fmla="*/ 54 w 63"/>
                <a:gd name="T5" fmla="*/ 231 h 346"/>
                <a:gd name="T6" fmla="*/ 35 w 63"/>
                <a:gd name="T7" fmla="*/ 231 h 346"/>
                <a:gd name="T8" fmla="*/ 0 w 63"/>
                <a:gd name="T9" fmla="*/ 115 h 346"/>
                <a:gd name="T10" fmla="*/ 2 w 63"/>
                <a:gd name="T11" fmla="*/ 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346">
                  <a:moveTo>
                    <a:pt x="52" y="346"/>
                  </a:moveTo>
                  <a:lnTo>
                    <a:pt x="63" y="292"/>
                  </a:lnTo>
                  <a:lnTo>
                    <a:pt x="54" y="231"/>
                  </a:lnTo>
                  <a:lnTo>
                    <a:pt x="35" y="231"/>
                  </a:lnTo>
                  <a:lnTo>
                    <a:pt x="0" y="115"/>
                  </a:lnTo>
                  <a:lnTo>
                    <a:pt x="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9" name="Line 213"/>
            <p:cNvSpPr>
              <a:spLocks noChangeShapeType="1"/>
            </p:cNvSpPr>
            <p:nvPr/>
          </p:nvSpPr>
          <p:spPr bwMode="auto">
            <a:xfrm flipV="1">
              <a:off x="6142038" y="4494213"/>
              <a:ext cx="171450" cy="396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0" name="Line 214"/>
            <p:cNvSpPr>
              <a:spLocks noChangeShapeType="1"/>
            </p:cNvSpPr>
            <p:nvPr/>
          </p:nvSpPr>
          <p:spPr bwMode="auto">
            <a:xfrm>
              <a:off x="6313488" y="4494213"/>
              <a:ext cx="195262" cy="1174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1" name="Freeform 215"/>
            <p:cNvSpPr>
              <a:spLocks/>
            </p:cNvSpPr>
            <p:nvPr/>
          </p:nvSpPr>
          <p:spPr bwMode="auto">
            <a:xfrm>
              <a:off x="5711825" y="4519613"/>
              <a:ext cx="430213" cy="225425"/>
            </a:xfrm>
            <a:custGeom>
              <a:avLst/>
              <a:gdLst>
                <a:gd name="T0" fmla="*/ 238 w 238"/>
                <a:gd name="T1" fmla="*/ 13 h 155"/>
                <a:gd name="T2" fmla="*/ 159 w 238"/>
                <a:gd name="T3" fmla="*/ 0 h 155"/>
                <a:gd name="T4" fmla="*/ 4 w 238"/>
                <a:gd name="T5" fmla="*/ 23 h 155"/>
                <a:gd name="T6" fmla="*/ 0 w 238"/>
                <a:gd name="T7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" h="155">
                  <a:moveTo>
                    <a:pt x="238" y="13"/>
                  </a:move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2" name="Line 216"/>
            <p:cNvSpPr>
              <a:spLocks noChangeShapeType="1"/>
            </p:cNvSpPr>
            <p:nvPr/>
          </p:nvSpPr>
          <p:spPr bwMode="auto">
            <a:xfrm flipH="1">
              <a:off x="5529263" y="4745038"/>
              <a:ext cx="182562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3" name="Freeform 217"/>
            <p:cNvSpPr>
              <a:spLocks/>
            </p:cNvSpPr>
            <p:nvPr/>
          </p:nvSpPr>
          <p:spPr bwMode="auto">
            <a:xfrm>
              <a:off x="5499100" y="4745038"/>
              <a:ext cx="233363" cy="342900"/>
            </a:xfrm>
            <a:custGeom>
              <a:avLst/>
              <a:gdLst>
                <a:gd name="T0" fmla="*/ 19 w 132"/>
                <a:gd name="T1" fmla="*/ 0 h 231"/>
                <a:gd name="T2" fmla="*/ 2 w 132"/>
                <a:gd name="T3" fmla="*/ 69 h 231"/>
                <a:gd name="T4" fmla="*/ 0 w 132"/>
                <a:gd name="T5" fmla="*/ 77 h 231"/>
                <a:gd name="T6" fmla="*/ 63 w 132"/>
                <a:gd name="T7" fmla="*/ 177 h 231"/>
                <a:gd name="T8" fmla="*/ 29 w 132"/>
                <a:gd name="T9" fmla="*/ 206 h 231"/>
                <a:gd name="T10" fmla="*/ 42 w 132"/>
                <a:gd name="T11" fmla="*/ 231 h 231"/>
                <a:gd name="T12" fmla="*/ 132 w 132"/>
                <a:gd name="T13" fmla="*/ 21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231">
                  <a:moveTo>
                    <a:pt x="19" y="0"/>
                  </a:move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4" name="Freeform 218"/>
            <p:cNvSpPr>
              <a:spLocks/>
            </p:cNvSpPr>
            <p:nvPr/>
          </p:nvSpPr>
          <p:spPr bwMode="auto">
            <a:xfrm>
              <a:off x="5732463" y="5019675"/>
              <a:ext cx="415925" cy="38100"/>
            </a:xfrm>
            <a:custGeom>
              <a:avLst/>
              <a:gdLst>
                <a:gd name="T0" fmla="*/ 0 w 227"/>
                <a:gd name="T1" fmla="*/ 26 h 26"/>
                <a:gd name="T2" fmla="*/ 125 w 227"/>
                <a:gd name="T3" fmla="*/ 0 h 26"/>
                <a:gd name="T4" fmla="*/ 129 w 227"/>
                <a:gd name="T5" fmla="*/ 7 h 26"/>
                <a:gd name="T6" fmla="*/ 150 w 227"/>
                <a:gd name="T7" fmla="*/ 15 h 26"/>
                <a:gd name="T8" fmla="*/ 179 w 227"/>
                <a:gd name="T9" fmla="*/ 13 h 26"/>
                <a:gd name="T10" fmla="*/ 190 w 227"/>
                <a:gd name="T11" fmla="*/ 23 h 26"/>
                <a:gd name="T12" fmla="*/ 208 w 227"/>
                <a:gd name="T13" fmla="*/ 23 h 26"/>
                <a:gd name="T14" fmla="*/ 227 w 227"/>
                <a:gd name="T15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26">
                  <a:moveTo>
                    <a:pt x="0" y="26"/>
                  </a:moveTo>
                  <a:lnTo>
                    <a:pt x="125" y="0"/>
                  </a:lnTo>
                  <a:lnTo>
                    <a:pt x="129" y="7"/>
                  </a:lnTo>
                  <a:lnTo>
                    <a:pt x="150" y="15"/>
                  </a:lnTo>
                  <a:lnTo>
                    <a:pt x="179" y="13"/>
                  </a:lnTo>
                  <a:lnTo>
                    <a:pt x="190" y="23"/>
                  </a:lnTo>
                  <a:lnTo>
                    <a:pt x="208" y="23"/>
                  </a:lnTo>
                  <a:lnTo>
                    <a:pt x="227" y="2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5" name="Line 219"/>
            <p:cNvSpPr>
              <a:spLocks noChangeShapeType="1"/>
            </p:cNvSpPr>
            <p:nvPr/>
          </p:nvSpPr>
          <p:spPr bwMode="auto">
            <a:xfrm flipV="1">
              <a:off x="6148388" y="5051425"/>
              <a:ext cx="8413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6" name="Freeform 220"/>
            <p:cNvSpPr>
              <a:spLocks/>
            </p:cNvSpPr>
            <p:nvPr/>
          </p:nvSpPr>
          <p:spPr bwMode="auto">
            <a:xfrm>
              <a:off x="5711825" y="4745038"/>
              <a:ext cx="436563" cy="306387"/>
            </a:xfrm>
            <a:custGeom>
              <a:avLst/>
              <a:gdLst>
                <a:gd name="T0" fmla="*/ 240 w 240"/>
                <a:gd name="T1" fmla="*/ 206 h 206"/>
                <a:gd name="T2" fmla="*/ 202 w 240"/>
                <a:gd name="T3" fmla="*/ 135 h 206"/>
                <a:gd name="T4" fmla="*/ 40 w 240"/>
                <a:gd name="T5" fmla="*/ 69 h 206"/>
                <a:gd name="T6" fmla="*/ 0 w 240"/>
                <a:gd name="T7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0" h="206">
                  <a:moveTo>
                    <a:pt x="240" y="206"/>
                  </a:moveTo>
                  <a:lnTo>
                    <a:pt x="202" y="135"/>
                  </a:lnTo>
                  <a:lnTo>
                    <a:pt x="40" y="6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7" name="Freeform 221"/>
            <p:cNvSpPr>
              <a:spLocks/>
            </p:cNvSpPr>
            <p:nvPr/>
          </p:nvSpPr>
          <p:spPr bwMode="auto">
            <a:xfrm>
              <a:off x="5562600" y="5354638"/>
              <a:ext cx="530225" cy="220662"/>
            </a:xfrm>
            <a:custGeom>
              <a:avLst/>
              <a:gdLst>
                <a:gd name="T0" fmla="*/ 0 w 295"/>
                <a:gd name="T1" fmla="*/ 77 h 146"/>
                <a:gd name="T2" fmla="*/ 17 w 295"/>
                <a:gd name="T3" fmla="*/ 102 h 146"/>
                <a:gd name="T4" fmla="*/ 40 w 295"/>
                <a:gd name="T5" fmla="*/ 92 h 146"/>
                <a:gd name="T6" fmla="*/ 48 w 295"/>
                <a:gd name="T7" fmla="*/ 94 h 146"/>
                <a:gd name="T8" fmla="*/ 55 w 295"/>
                <a:gd name="T9" fmla="*/ 102 h 146"/>
                <a:gd name="T10" fmla="*/ 67 w 295"/>
                <a:gd name="T11" fmla="*/ 103 h 146"/>
                <a:gd name="T12" fmla="*/ 82 w 295"/>
                <a:gd name="T13" fmla="*/ 100 h 146"/>
                <a:gd name="T14" fmla="*/ 97 w 295"/>
                <a:gd name="T15" fmla="*/ 103 h 146"/>
                <a:gd name="T16" fmla="*/ 105 w 295"/>
                <a:gd name="T17" fmla="*/ 113 h 146"/>
                <a:gd name="T18" fmla="*/ 126 w 295"/>
                <a:gd name="T19" fmla="*/ 144 h 146"/>
                <a:gd name="T20" fmla="*/ 132 w 295"/>
                <a:gd name="T21" fmla="*/ 146 h 146"/>
                <a:gd name="T22" fmla="*/ 142 w 295"/>
                <a:gd name="T23" fmla="*/ 146 h 146"/>
                <a:gd name="T24" fmla="*/ 215 w 295"/>
                <a:gd name="T25" fmla="*/ 96 h 146"/>
                <a:gd name="T26" fmla="*/ 226 w 295"/>
                <a:gd name="T27" fmla="*/ 88 h 146"/>
                <a:gd name="T28" fmla="*/ 192 w 295"/>
                <a:gd name="T29" fmla="*/ 17 h 146"/>
                <a:gd name="T30" fmla="*/ 203 w 295"/>
                <a:gd name="T31" fmla="*/ 0 h 146"/>
                <a:gd name="T32" fmla="*/ 295 w 295"/>
                <a:gd name="T33" fmla="*/ 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5" h="146">
                  <a:moveTo>
                    <a:pt x="0" y="77"/>
                  </a:moveTo>
                  <a:lnTo>
                    <a:pt x="17" y="102"/>
                  </a:lnTo>
                  <a:lnTo>
                    <a:pt x="40" y="92"/>
                  </a:lnTo>
                  <a:lnTo>
                    <a:pt x="48" y="94"/>
                  </a:lnTo>
                  <a:lnTo>
                    <a:pt x="55" y="102"/>
                  </a:lnTo>
                  <a:lnTo>
                    <a:pt x="67" y="103"/>
                  </a:lnTo>
                  <a:lnTo>
                    <a:pt x="82" y="100"/>
                  </a:lnTo>
                  <a:lnTo>
                    <a:pt x="97" y="103"/>
                  </a:lnTo>
                  <a:lnTo>
                    <a:pt x="105" y="113"/>
                  </a:lnTo>
                  <a:lnTo>
                    <a:pt x="126" y="144"/>
                  </a:lnTo>
                  <a:lnTo>
                    <a:pt x="132" y="146"/>
                  </a:lnTo>
                  <a:lnTo>
                    <a:pt x="142" y="146"/>
                  </a:lnTo>
                  <a:lnTo>
                    <a:pt x="215" y="96"/>
                  </a:lnTo>
                  <a:lnTo>
                    <a:pt x="226" y="88"/>
                  </a:lnTo>
                  <a:lnTo>
                    <a:pt x="192" y="17"/>
                  </a:lnTo>
                  <a:lnTo>
                    <a:pt x="203" y="0"/>
                  </a:lnTo>
                  <a:lnTo>
                    <a:pt x="295" y="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8" name="Line 222"/>
            <p:cNvSpPr>
              <a:spLocks noChangeShapeType="1"/>
            </p:cNvSpPr>
            <p:nvPr/>
          </p:nvSpPr>
          <p:spPr bwMode="auto">
            <a:xfrm flipV="1">
              <a:off x="5472113" y="5573713"/>
              <a:ext cx="0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9" name="Line 223"/>
            <p:cNvSpPr>
              <a:spLocks noChangeShapeType="1"/>
            </p:cNvSpPr>
            <p:nvPr/>
          </p:nvSpPr>
          <p:spPr bwMode="auto">
            <a:xfrm>
              <a:off x="5472113" y="5573713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0" name="Line 224"/>
            <p:cNvSpPr>
              <a:spLocks noChangeShapeType="1"/>
            </p:cNvSpPr>
            <p:nvPr/>
          </p:nvSpPr>
          <p:spPr bwMode="auto">
            <a:xfrm>
              <a:off x="5481638" y="5573713"/>
              <a:ext cx="3175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1" name="Line 225"/>
            <p:cNvSpPr>
              <a:spLocks noChangeShapeType="1"/>
            </p:cNvSpPr>
            <p:nvPr/>
          </p:nvSpPr>
          <p:spPr bwMode="auto">
            <a:xfrm flipH="1">
              <a:off x="5472113" y="5581650"/>
              <a:ext cx="9525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2" name="Line 226"/>
            <p:cNvSpPr>
              <a:spLocks noChangeShapeType="1"/>
            </p:cNvSpPr>
            <p:nvPr/>
          </p:nvSpPr>
          <p:spPr bwMode="auto">
            <a:xfrm flipV="1">
              <a:off x="5818188" y="5235575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3" name="Line 227"/>
            <p:cNvSpPr>
              <a:spLocks noChangeShapeType="1"/>
            </p:cNvSpPr>
            <p:nvPr/>
          </p:nvSpPr>
          <p:spPr bwMode="auto">
            <a:xfrm>
              <a:off x="5818188" y="523557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4" name="Line 228"/>
            <p:cNvSpPr>
              <a:spLocks noChangeShapeType="1"/>
            </p:cNvSpPr>
            <p:nvPr/>
          </p:nvSpPr>
          <p:spPr bwMode="auto">
            <a:xfrm>
              <a:off x="5834063" y="5235575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5" name="Line 229"/>
            <p:cNvSpPr>
              <a:spLocks noChangeShapeType="1"/>
            </p:cNvSpPr>
            <p:nvPr/>
          </p:nvSpPr>
          <p:spPr bwMode="auto">
            <a:xfrm flipH="1">
              <a:off x="5818188" y="5240338"/>
              <a:ext cx="15875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6" name="Line 230"/>
            <p:cNvSpPr>
              <a:spLocks noChangeShapeType="1"/>
            </p:cNvSpPr>
            <p:nvPr/>
          </p:nvSpPr>
          <p:spPr bwMode="auto">
            <a:xfrm flipV="1">
              <a:off x="5783263" y="495617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7" name="Line 231"/>
            <p:cNvSpPr>
              <a:spLocks noChangeShapeType="1"/>
            </p:cNvSpPr>
            <p:nvPr/>
          </p:nvSpPr>
          <p:spPr bwMode="auto">
            <a:xfrm>
              <a:off x="5783263" y="4956175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8" name="Line 232"/>
            <p:cNvSpPr>
              <a:spLocks noChangeShapeType="1"/>
            </p:cNvSpPr>
            <p:nvPr/>
          </p:nvSpPr>
          <p:spPr bwMode="auto">
            <a:xfrm>
              <a:off x="5800725" y="495617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9" name="Line 233"/>
            <p:cNvSpPr>
              <a:spLocks noChangeShapeType="1"/>
            </p:cNvSpPr>
            <p:nvPr/>
          </p:nvSpPr>
          <p:spPr bwMode="auto">
            <a:xfrm flipH="1">
              <a:off x="5783263" y="4968875"/>
              <a:ext cx="17462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0" name="Line 234"/>
            <p:cNvSpPr>
              <a:spLocks noChangeShapeType="1"/>
            </p:cNvSpPr>
            <p:nvPr/>
          </p:nvSpPr>
          <p:spPr bwMode="auto">
            <a:xfrm flipV="1">
              <a:off x="5881688" y="4694238"/>
              <a:ext cx="0" cy="174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1" name="Line 235"/>
            <p:cNvSpPr>
              <a:spLocks noChangeShapeType="1"/>
            </p:cNvSpPr>
            <p:nvPr/>
          </p:nvSpPr>
          <p:spPr bwMode="auto">
            <a:xfrm>
              <a:off x="5881688" y="4694238"/>
              <a:ext cx="17462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2" name="Line 236"/>
            <p:cNvSpPr>
              <a:spLocks noChangeShapeType="1"/>
            </p:cNvSpPr>
            <p:nvPr/>
          </p:nvSpPr>
          <p:spPr bwMode="auto">
            <a:xfrm>
              <a:off x="5899150" y="4694238"/>
              <a:ext cx="1588" cy="174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3" name="Line 237"/>
            <p:cNvSpPr>
              <a:spLocks noChangeShapeType="1"/>
            </p:cNvSpPr>
            <p:nvPr/>
          </p:nvSpPr>
          <p:spPr bwMode="auto">
            <a:xfrm flipH="1">
              <a:off x="5881688" y="4711700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4" name="Freeform 238"/>
            <p:cNvSpPr>
              <a:spLocks/>
            </p:cNvSpPr>
            <p:nvPr/>
          </p:nvSpPr>
          <p:spPr bwMode="auto">
            <a:xfrm>
              <a:off x="6429375" y="4611688"/>
              <a:ext cx="209550" cy="557212"/>
            </a:xfrm>
            <a:custGeom>
              <a:avLst/>
              <a:gdLst>
                <a:gd name="T0" fmla="*/ 45 w 116"/>
                <a:gd name="T1" fmla="*/ 0 h 376"/>
                <a:gd name="T2" fmla="*/ 0 w 116"/>
                <a:gd name="T3" fmla="*/ 60 h 376"/>
                <a:gd name="T4" fmla="*/ 4 w 116"/>
                <a:gd name="T5" fmla="*/ 75 h 376"/>
                <a:gd name="T6" fmla="*/ 45 w 116"/>
                <a:gd name="T7" fmla="*/ 52 h 376"/>
                <a:gd name="T8" fmla="*/ 50 w 116"/>
                <a:gd name="T9" fmla="*/ 67 h 376"/>
                <a:gd name="T10" fmla="*/ 64 w 116"/>
                <a:gd name="T11" fmla="*/ 73 h 376"/>
                <a:gd name="T12" fmla="*/ 116 w 116"/>
                <a:gd name="T13" fmla="*/ 213 h 376"/>
                <a:gd name="T14" fmla="*/ 73 w 116"/>
                <a:gd name="T15" fmla="*/ 234 h 376"/>
                <a:gd name="T16" fmla="*/ 77 w 116"/>
                <a:gd name="T17" fmla="*/ 238 h 376"/>
                <a:gd name="T18" fmla="*/ 89 w 116"/>
                <a:gd name="T19" fmla="*/ 246 h 376"/>
                <a:gd name="T20" fmla="*/ 96 w 116"/>
                <a:gd name="T21" fmla="*/ 254 h 376"/>
                <a:gd name="T22" fmla="*/ 106 w 116"/>
                <a:gd name="T23" fmla="*/ 259 h 376"/>
                <a:gd name="T24" fmla="*/ 110 w 116"/>
                <a:gd name="T25" fmla="*/ 273 h 376"/>
                <a:gd name="T26" fmla="*/ 108 w 116"/>
                <a:gd name="T27" fmla="*/ 282 h 376"/>
                <a:gd name="T28" fmla="*/ 102 w 116"/>
                <a:gd name="T29" fmla="*/ 290 h 376"/>
                <a:gd name="T30" fmla="*/ 102 w 116"/>
                <a:gd name="T31" fmla="*/ 311 h 376"/>
                <a:gd name="T32" fmla="*/ 102 w 116"/>
                <a:gd name="T33" fmla="*/ 336 h 376"/>
                <a:gd name="T34" fmla="*/ 110 w 116"/>
                <a:gd name="T35" fmla="*/ 342 h 376"/>
                <a:gd name="T36" fmla="*/ 114 w 116"/>
                <a:gd name="T37" fmla="*/ 348 h 376"/>
                <a:gd name="T38" fmla="*/ 108 w 116"/>
                <a:gd name="T39" fmla="*/ 353 h 376"/>
                <a:gd name="T40" fmla="*/ 108 w 116"/>
                <a:gd name="T41" fmla="*/ 365 h 376"/>
                <a:gd name="T42" fmla="*/ 110 w 116"/>
                <a:gd name="T43" fmla="*/ 37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6" h="376">
                  <a:moveTo>
                    <a:pt x="45" y="0"/>
                  </a:moveTo>
                  <a:lnTo>
                    <a:pt x="0" y="60"/>
                  </a:lnTo>
                  <a:lnTo>
                    <a:pt x="4" y="75"/>
                  </a:lnTo>
                  <a:lnTo>
                    <a:pt x="45" y="52"/>
                  </a:lnTo>
                  <a:lnTo>
                    <a:pt x="50" y="67"/>
                  </a:lnTo>
                  <a:lnTo>
                    <a:pt x="64" y="73"/>
                  </a:lnTo>
                  <a:lnTo>
                    <a:pt x="116" y="213"/>
                  </a:lnTo>
                  <a:lnTo>
                    <a:pt x="73" y="234"/>
                  </a:lnTo>
                  <a:lnTo>
                    <a:pt x="77" y="238"/>
                  </a:lnTo>
                  <a:lnTo>
                    <a:pt x="89" y="246"/>
                  </a:lnTo>
                  <a:lnTo>
                    <a:pt x="96" y="254"/>
                  </a:lnTo>
                  <a:lnTo>
                    <a:pt x="106" y="259"/>
                  </a:lnTo>
                  <a:lnTo>
                    <a:pt x="110" y="273"/>
                  </a:lnTo>
                  <a:lnTo>
                    <a:pt x="108" y="282"/>
                  </a:lnTo>
                  <a:lnTo>
                    <a:pt x="102" y="290"/>
                  </a:lnTo>
                  <a:lnTo>
                    <a:pt x="102" y="311"/>
                  </a:lnTo>
                  <a:lnTo>
                    <a:pt x="102" y="336"/>
                  </a:lnTo>
                  <a:lnTo>
                    <a:pt x="110" y="342"/>
                  </a:lnTo>
                  <a:lnTo>
                    <a:pt x="114" y="348"/>
                  </a:lnTo>
                  <a:lnTo>
                    <a:pt x="108" y="353"/>
                  </a:lnTo>
                  <a:lnTo>
                    <a:pt x="108" y="365"/>
                  </a:lnTo>
                  <a:lnTo>
                    <a:pt x="110" y="37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5" name="Freeform 239"/>
            <p:cNvSpPr>
              <a:spLocks/>
            </p:cNvSpPr>
            <p:nvPr/>
          </p:nvSpPr>
          <p:spPr bwMode="auto">
            <a:xfrm>
              <a:off x="6623050" y="5168900"/>
              <a:ext cx="150813" cy="450850"/>
            </a:xfrm>
            <a:custGeom>
              <a:avLst/>
              <a:gdLst>
                <a:gd name="T0" fmla="*/ 0 w 82"/>
                <a:gd name="T1" fmla="*/ 0 h 307"/>
                <a:gd name="T2" fmla="*/ 6 w 82"/>
                <a:gd name="T3" fmla="*/ 12 h 307"/>
                <a:gd name="T4" fmla="*/ 7 w 82"/>
                <a:gd name="T5" fmla="*/ 25 h 307"/>
                <a:gd name="T6" fmla="*/ 11 w 82"/>
                <a:gd name="T7" fmla="*/ 37 h 307"/>
                <a:gd name="T8" fmla="*/ 23 w 82"/>
                <a:gd name="T9" fmla="*/ 41 h 307"/>
                <a:gd name="T10" fmla="*/ 31 w 82"/>
                <a:gd name="T11" fmla="*/ 46 h 307"/>
                <a:gd name="T12" fmla="*/ 36 w 82"/>
                <a:gd name="T13" fmla="*/ 60 h 307"/>
                <a:gd name="T14" fmla="*/ 50 w 82"/>
                <a:gd name="T15" fmla="*/ 69 h 307"/>
                <a:gd name="T16" fmla="*/ 57 w 82"/>
                <a:gd name="T17" fmla="*/ 79 h 307"/>
                <a:gd name="T18" fmla="*/ 67 w 82"/>
                <a:gd name="T19" fmla="*/ 83 h 307"/>
                <a:gd name="T20" fmla="*/ 71 w 82"/>
                <a:gd name="T21" fmla="*/ 79 h 307"/>
                <a:gd name="T22" fmla="*/ 78 w 82"/>
                <a:gd name="T23" fmla="*/ 87 h 307"/>
                <a:gd name="T24" fmla="*/ 78 w 82"/>
                <a:gd name="T25" fmla="*/ 94 h 307"/>
                <a:gd name="T26" fmla="*/ 75 w 82"/>
                <a:gd name="T27" fmla="*/ 100 h 307"/>
                <a:gd name="T28" fmla="*/ 71 w 82"/>
                <a:gd name="T29" fmla="*/ 112 h 307"/>
                <a:gd name="T30" fmla="*/ 71 w 82"/>
                <a:gd name="T31" fmla="*/ 127 h 307"/>
                <a:gd name="T32" fmla="*/ 59 w 82"/>
                <a:gd name="T33" fmla="*/ 215 h 307"/>
                <a:gd name="T34" fmla="*/ 80 w 82"/>
                <a:gd name="T35" fmla="*/ 233 h 307"/>
                <a:gd name="T36" fmla="*/ 82 w 82"/>
                <a:gd name="T37" fmla="*/ 244 h 307"/>
                <a:gd name="T38" fmla="*/ 78 w 82"/>
                <a:gd name="T39" fmla="*/ 254 h 307"/>
                <a:gd name="T40" fmla="*/ 57 w 82"/>
                <a:gd name="T41" fmla="*/ 259 h 307"/>
                <a:gd name="T42" fmla="*/ 50 w 82"/>
                <a:gd name="T43" fmla="*/ 279 h 307"/>
                <a:gd name="T44" fmla="*/ 40 w 82"/>
                <a:gd name="T45" fmla="*/ 296 h 307"/>
                <a:gd name="T46" fmla="*/ 34 w 82"/>
                <a:gd name="T47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2" h="307">
                  <a:moveTo>
                    <a:pt x="0" y="0"/>
                  </a:moveTo>
                  <a:lnTo>
                    <a:pt x="6" y="12"/>
                  </a:lnTo>
                  <a:lnTo>
                    <a:pt x="7" y="25"/>
                  </a:lnTo>
                  <a:lnTo>
                    <a:pt x="11" y="37"/>
                  </a:lnTo>
                  <a:lnTo>
                    <a:pt x="23" y="41"/>
                  </a:lnTo>
                  <a:lnTo>
                    <a:pt x="31" y="46"/>
                  </a:lnTo>
                  <a:lnTo>
                    <a:pt x="36" y="60"/>
                  </a:lnTo>
                  <a:lnTo>
                    <a:pt x="50" y="69"/>
                  </a:lnTo>
                  <a:lnTo>
                    <a:pt x="57" y="79"/>
                  </a:lnTo>
                  <a:lnTo>
                    <a:pt x="67" y="83"/>
                  </a:lnTo>
                  <a:lnTo>
                    <a:pt x="71" y="79"/>
                  </a:lnTo>
                  <a:lnTo>
                    <a:pt x="78" y="87"/>
                  </a:lnTo>
                  <a:lnTo>
                    <a:pt x="78" y="94"/>
                  </a:lnTo>
                  <a:lnTo>
                    <a:pt x="75" y="100"/>
                  </a:lnTo>
                  <a:lnTo>
                    <a:pt x="71" y="112"/>
                  </a:lnTo>
                  <a:lnTo>
                    <a:pt x="71" y="127"/>
                  </a:lnTo>
                  <a:lnTo>
                    <a:pt x="59" y="215"/>
                  </a:lnTo>
                  <a:lnTo>
                    <a:pt x="80" y="233"/>
                  </a:lnTo>
                  <a:lnTo>
                    <a:pt x="82" y="244"/>
                  </a:lnTo>
                  <a:lnTo>
                    <a:pt x="78" y="254"/>
                  </a:lnTo>
                  <a:lnTo>
                    <a:pt x="57" y="259"/>
                  </a:lnTo>
                  <a:lnTo>
                    <a:pt x="50" y="279"/>
                  </a:lnTo>
                  <a:lnTo>
                    <a:pt x="40" y="296"/>
                  </a:lnTo>
                  <a:lnTo>
                    <a:pt x="34" y="30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6" name="Line 240"/>
            <p:cNvSpPr>
              <a:spLocks noChangeShapeType="1"/>
            </p:cNvSpPr>
            <p:nvPr/>
          </p:nvSpPr>
          <p:spPr bwMode="auto">
            <a:xfrm flipV="1">
              <a:off x="6132513" y="555307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7" name="Line 241"/>
            <p:cNvSpPr>
              <a:spLocks noChangeShapeType="1"/>
            </p:cNvSpPr>
            <p:nvPr/>
          </p:nvSpPr>
          <p:spPr bwMode="auto">
            <a:xfrm>
              <a:off x="6132513" y="555307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8" name="Line 242"/>
            <p:cNvSpPr>
              <a:spLocks noChangeShapeType="1"/>
            </p:cNvSpPr>
            <p:nvPr/>
          </p:nvSpPr>
          <p:spPr bwMode="auto">
            <a:xfrm>
              <a:off x="6148388" y="555307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9" name="Line 243"/>
            <p:cNvSpPr>
              <a:spLocks noChangeShapeType="1"/>
            </p:cNvSpPr>
            <p:nvPr/>
          </p:nvSpPr>
          <p:spPr bwMode="auto">
            <a:xfrm flipH="1">
              <a:off x="6132513" y="5567363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0" name="Line 244"/>
            <p:cNvSpPr>
              <a:spLocks noChangeShapeType="1"/>
            </p:cNvSpPr>
            <p:nvPr/>
          </p:nvSpPr>
          <p:spPr bwMode="auto">
            <a:xfrm flipV="1">
              <a:off x="6343650" y="5076825"/>
              <a:ext cx="47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1" name="Line 245"/>
            <p:cNvSpPr>
              <a:spLocks noChangeShapeType="1"/>
            </p:cNvSpPr>
            <p:nvPr/>
          </p:nvSpPr>
          <p:spPr bwMode="auto">
            <a:xfrm>
              <a:off x="6343650" y="5076825"/>
              <a:ext cx="17463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2" name="Line 246"/>
            <p:cNvSpPr>
              <a:spLocks noChangeShapeType="1"/>
            </p:cNvSpPr>
            <p:nvPr/>
          </p:nvSpPr>
          <p:spPr bwMode="auto">
            <a:xfrm>
              <a:off x="6361113" y="5076825"/>
              <a:ext cx="3175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3" name="Line 247"/>
            <p:cNvSpPr>
              <a:spLocks noChangeShapeType="1"/>
            </p:cNvSpPr>
            <p:nvPr/>
          </p:nvSpPr>
          <p:spPr bwMode="auto">
            <a:xfrm flipH="1">
              <a:off x="6343650" y="5091113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4" name="Line 248"/>
            <p:cNvSpPr>
              <a:spLocks noChangeShapeType="1"/>
            </p:cNvSpPr>
            <p:nvPr/>
          </p:nvSpPr>
          <p:spPr bwMode="auto">
            <a:xfrm flipV="1">
              <a:off x="5864225" y="4214813"/>
              <a:ext cx="1588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5" name="Line 249"/>
            <p:cNvSpPr>
              <a:spLocks noChangeShapeType="1"/>
            </p:cNvSpPr>
            <p:nvPr/>
          </p:nvSpPr>
          <p:spPr bwMode="auto">
            <a:xfrm>
              <a:off x="5864225" y="4214813"/>
              <a:ext cx="17463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6" name="Line 250"/>
            <p:cNvSpPr>
              <a:spLocks noChangeShapeType="1"/>
            </p:cNvSpPr>
            <p:nvPr/>
          </p:nvSpPr>
          <p:spPr bwMode="auto">
            <a:xfrm>
              <a:off x="5881688" y="4214813"/>
              <a:ext cx="0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7" name="Line 251"/>
            <p:cNvSpPr>
              <a:spLocks noChangeShapeType="1"/>
            </p:cNvSpPr>
            <p:nvPr/>
          </p:nvSpPr>
          <p:spPr bwMode="auto">
            <a:xfrm flipH="1">
              <a:off x="5864225" y="42291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8" name="Freeform 252"/>
            <p:cNvSpPr>
              <a:spLocks/>
            </p:cNvSpPr>
            <p:nvPr/>
          </p:nvSpPr>
          <p:spPr bwMode="auto">
            <a:xfrm>
              <a:off x="7151688" y="4251325"/>
              <a:ext cx="381000" cy="938213"/>
            </a:xfrm>
            <a:custGeom>
              <a:avLst/>
              <a:gdLst>
                <a:gd name="T0" fmla="*/ 0 w 211"/>
                <a:gd name="T1" fmla="*/ 0 h 634"/>
                <a:gd name="T2" fmla="*/ 0 w 211"/>
                <a:gd name="T3" fmla="*/ 108 h 634"/>
                <a:gd name="T4" fmla="*/ 46 w 211"/>
                <a:gd name="T5" fmla="*/ 244 h 634"/>
                <a:gd name="T6" fmla="*/ 147 w 211"/>
                <a:gd name="T7" fmla="*/ 283 h 634"/>
                <a:gd name="T8" fmla="*/ 144 w 211"/>
                <a:gd name="T9" fmla="*/ 325 h 634"/>
                <a:gd name="T10" fmla="*/ 119 w 211"/>
                <a:gd name="T11" fmla="*/ 332 h 634"/>
                <a:gd name="T12" fmla="*/ 88 w 211"/>
                <a:gd name="T13" fmla="*/ 496 h 634"/>
                <a:gd name="T14" fmla="*/ 144 w 211"/>
                <a:gd name="T15" fmla="*/ 524 h 634"/>
                <a:gd name="T16" fmla="*/ 190 w 211"/>
                <a:gd name="T17" fmla="*/ 524 h 634"/>
                <a:gd name="T18" fmla="*/ 188 w 211"/>
                <a:gd name="T19" fmla="*/ 532 h 634"/>
                <a:gd name="T20" fmla="*/ 184 w 211"/>
                <a:gd name="T21" fmla="*/ 542 h 634"/>
                <a:gd name="T22" fmla="*/ 188 w 211"/>
                <a:gd name="T23" fmla="*/ 549 h 634"/>
                <a:gd name="T24" fmla="*/ 197 w 211"/>
                <a:gd name="T25" fmla="*/ 549 h 634"/>
                <a:gd name="T26" fmla="*/ 203 w 211"/>
                <a:gd name="T27" fmla="*/ 557 h 634"/>
                <a:gd name="T28" fmla="*/ 203 w 211"/>
                <a:gd name="T29" fmla="*/ 568 h 634"/>
                <a:gd name="T30" fmla="*/ 192 w 211"/>
                <a:gd name="T31" fmla="*/ 572 h 634"/>
                <a:gd name="T32" fmla="*/ 192 w 211"/>
                <a:gd name="T33" fmla="*/ 582 h 634"/>
                <a:gd name="T34" fmla="*/ 186 w 211"/>
                <a:gd name="T35" fmla="*/ 615 h 634"/>
                <a:gd name="T36" fmla="*/ 211 w 211"/>
                <a:gd name="T37" fmla="*/ 624 h 634"/>
                <a:gd name="T38" fmla="*/ 209 w 211"/>
                <a:gd name="T39" fmla="*/ 634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1" h="634">
                  <a:moveTo>
                    <a:pt x="0" y="0"/>
                  </a:moveTo>
                  <a:lnTo>
                    <a:pt x="0" y="108"/>
                  </a:lnTo>
                  <a:lnTo>
                    <a:pt x="46" y="244"/>
                  </a:lnTo>
                  <a:lnTo>
                    <a:pt x="147" y="283"/>
                  </a:lnTo>
                  <a:lnTo>
                    <a:pt x="144" y="325"/>
                  </a:lnTo>
                  <a:lnTo>
                    <a:pt x="119" y="332"/>
                  </a:lnTo>
                  <a:lnTo>
                    <a:pt x="88" y="496"/>
                  </a:lnTo>
                  <a:lnTo>
                    <a:pt x="144" y="524"/>
                  </a:lnTo>
                  <a:lnTo>
                    <a:pt x="190" y="524"/>
                  </a:lnTo>
                  <a:lnTo>
                    <a:pt x="188" y="532"/>
                  </a:lnTo>
                  <a:lnTo>
                    <a:pt x="184" y="542"/>
                  </a:lnTo>
                  <a:lnTo>
                    <a:pt x="188" y="549"/>
                  </a:lnTo>
                  <a:lnTo>
                    <a:pt x="197" y="549"/>
                  </a:lnTo>
                  <a:lnTo>
                    <a:pt x="203" y="557"/>
                  </a:lnTo>
                  <a:lnTo>
                    <a:pt x="203" y="568"/>
                  </a:lnTo>
                  <a:lnTo>
                    <a:pt x="192" y="572"/>
                  </a:lnTo>
                  <a:lnTo>
                    <a:pt x="192" y="582"/>
                  </a:lnTo>
                  <a:lnTo>
                    <a:pt x="186" y="615"/>
                  </a:lnTo>
                  <a:lnTo>
                    <a:pt x="211" y="624"/>
                  </a:lnTo>
                  <a:lnTo>
                    <a:pt x="209" y="63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9" name="Line 253"/>
            <p:cNvSpPr>
              <a:spLocks noChangeShapeType="1"/>
            </p:cNvSpPr>
            <p:nvPr/>
          </p:nvSpPr>
          <p:spPr bwMode="auto">
            <a:xfrm>
              <a:off x="7526338" y="5189538"/>
              <a:ext cx="242887" cy="1174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0" name="Freeform 254"/>
            <p:cNvSpPr>
              <a:spLocks/>
            </p:cNvSpPr>
            <p:nvPr/>
          </p:nvSpPr>
          <p:spPr bwMode="auto">
            <a:xfrm>
              <a:off x="7662863" y="5467350"/>
              <a:ext cx="222250" cy="66675"/>
            </a:xfrm>
            <a:custGeom>
              <a:avLst/>
              <a:gdLst>
                <a:gd name="T0" fmla="*/ 0 w 122"/>
                <a:gd name="T1" fmla="*/ 42 h 42"/>
                <a:gd name="T2" fmla="*/ 101 w 122"/>
                <a:gd name="T3" fmla="*/ 36 h 42"/>
                <a:gd name="T4" fmla="*/ 122 w 122"/>
                <a:gd name="T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2" h="42">
                  <a:moveTo>
                    <a:pt x="0" y="42"/>
                  </a:moveTo>
                  <a:lnTo>
                    <a:pt x="101" y="36"/>
                  </a:lnTo>
                  <a:lnTo>
                    <a:pt x="12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1" name="Freeform 255"/>
            <p:cNvSpPr>
              <a:spLocks/>
            </p:cNvSpPr>
            <p:nvPr/>
          </p:nvSpPr>
          <p:spPr bwMode="auto">
            <a:xfrm>
              <a:off x="7732713" y="5307013"/>
              <a:ext cx="152400" cy="160337"/>
            </a:xfrm>
            <a:custGeom>
              <a:avLst/>
              <a:gdLst>
                <a:gd name="T0" fmla="*/ 23 w 84"/>
                <a:gd name="T1" fmla="*/ 0 h 114"/>
                <a:gd name="T2" fmla="*/ 0 w 84"/>
                <a:gd name="T3" fmla="*/ 64 h 114"/>
                <a:gd name="T4" fmla="*/ 84 w 84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4" h="114">
                  <a:moveTo>
                    <a:pt x="23" y="0"/>
                  </a:moveTo>
                  <a:lnTo>
                    <a:pt x="0" y="64"/>
                  </a:lnTo>
                  <a:lnTo>
                    <a:pt x="84" y="11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2" name="Line 256"/>
            <p:cNvSpPr>
              <a:spLocks noChangeShapeType="1"/>
            </p:cNvSpPr>
            <p:nvPr/>
          </p:nvSpPr>
          <p:spPr bwMode="auto">
            <a:xfrm flipV="1">
              <a:off x="7769225" y="5051425"/>
              <a:ext cx="192088" cy="904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3" name="Line 257"/>
            <p:cNvSpPr>
              <a:spLocks noChangeShapeType="1"/>
            </p:cNvSpPr>
            <p:nvPr/>
          </p:nvSpPr>
          <p:spPr bwMode="auto">
            <a:xfrm flipH="1" flipV="1">
              <a:off x="7769225" y="5141913"/>
              <a:ext cx="80963" cy="1143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4" name="Line 258"/>
            <p:cNvSpPr>
              <a:spLocks noChangeShapeType="1"/>
            </p:cNvSpPr>
            <p:nvPr/>
          </p:nvSpPr>
          <p:spPr bwMode="auto">
            <a:xfrm flipV="1">
              <a:off x="7769225" y="5256213"/>
              <a:ext cx="80963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5" name="Freeform 259"/>
            <p:cNvSpPr>
              <a:spLocks/>
            </p:cNvSpPr>
            <p:nvPr/>
          </p:nvSpPr>
          <p:spPr bwMode="auto">
            <a:xfrm>
              <a:off x="7339013" y="5527675"/>
              <a:ext cx="211137" cy="53975"/>
            </a:xfrm>
            <a:custGeom>
              <a:avLst/>
              <a:gdLst>
                <a:gd name="T0" fmla="*/ 117 w 117"/>
                <a:gd name="T1" fmla="*/ 25 h 36"/>
                <a:gd name="T2" fmla="*/ 111 w 117"/>
                <a:gd name="T3" fmla="*/ 13 h 36"/>
                <a:gd name="T4" fmla="*/ 79 w 117"/>
                <a:gd name="T5" fmla="*/ 23 h 36"/>
                <a:gd name="T6" fmla="*/ 63 w 117"/>
                <a:gd name="T7" fmla="*/ 0 h 36"/>
                <a:gd name="T8" fmla="*/ 44 w 117"/>
                <a:gd name="T9" fmla="*/ 8 h 36"/>
                <a:gd name="T10" fmla="*/ 48 w 117"/>
                <a:gd name="T11" fmla="*/ 23 h 36"/>
                <a:gd name="T12" fmla="*/ 0 w 117"/>
                <a:gd name="T1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36">
                  <a:moveTo>
                    <a:pt x="117" y="25"/>
                  </a:moveTo>
                  <a:lnTo>
                    <a:pt x="111" y="13"/>
                  </a:lnTo>
                  <a:lnTo>
                    <a:pt x="79" y="23"/>
                  </a:lnTo>
                  <a:lnTo>
                    <a:pt x="63" y="0"/>
                  </a:lnTo>
                  <a:lnTo>
                    <a:pt x="44" y="8"/>
                  </a:lnTo>
                  <a:lnTo>
                    <a:pt x="48" y="23"/>
                  </a:lnTo>
                  <a:lnTo>
                    <a:pt x="0" y="3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6" name="Freeform 260"/>
            <p:cNvSpPr>
              <a:spLocks/>
            </p:cNvSpPr>
            <p:nvPr/>
          </p:nvSpPr>
          <p:spPr bwMode="auto">
            <a:xfrm>
              <a:off x="7135813" y="5189538"/>
              <a:ext cx="390525" cy="179387"/>
            </a:xfrm>
            <a:custGeom>
              <a:avLst/>
              <a:gdLst>
                <a:gd name="T0" fmla="*/ 0 w 215"/>
                <a:gd name="T1" fmla="*/ 119 h 123"/>
                <a:gd name="T2" fmla="*/ 59 w 215"/>
                <a:gd name="T3" fmla="*/ 119 h 123"/>
                <a:gd name="T4" fmla="*/ 67 w 215"/>
                <a:gd name="T5" fmla="*/ 119 h 123"/>
                <a:gd name="T6" fmla="*/ 80 w 215"/>
                <a:gd name="T7" fmla="*/ 123 h 123"/>
                <a:gd name="T8" fmla="*/ 92 w 215"/>
                <a:gd name="T9" fmla="*/ 119 h 123"/>
                <a:gd name="T10" fmla="*/ 109 w 215"/>
                <a:gd name="T11" fmla="*/ 119 h 123"/>
                <a:gd name="T12" fmla="*/ 113 w 215"/>
                <a:gd name="T13" fmla="*/ 111 h 123"/>
                <a:gd name="T14" fmla="*/ 113 w 215"/>
                <a:gd name="T15" fmla="*/ 101 h 123"/>
                <a:gd name="T16" fmla="*/ 113 w 215"/>
                <a:gd name="T17" fmla="*/ 96 h 123"/>
                <a:gd name="T18" fmla="*/ 121 w 215"/>
                <a:gd name="T19" fmla="*/ 90 h 123"/>
                <a:gd name="T20" fmla="*/ 128 w 215"/>
                <a:gd name="T21" fmla="*/ 90 h 123"/>
                <a:gd name="T22" fmla="*/ 132 w 215"/>
                <a:gd name="T23" fmla="*/ 88 h 123"/>
                <a:gd name="T24" fmla="*/ 132 w 215"/>
                <a:gd name="T25" fmla="*/ 82 h 123"/>
                <a:gd name="T26" fmla="*/ 136 w 215"/>
                <a:gd name="T27" fmla="*/ 78 h 123"/>
                <a:gd name="T28" fmla="*/ 146 w 215"/>
                <a:gd name="T29" fmla="*/ 80 h 123"/>
                <a:gd name="T30" fmla="*/ 151 w 215"/>
                <a:gd name="T31" fmla="*/ 78 h 123"/>
                <a:gd name="T32" fmla="*/ 157 w 215"/>
                <a:gd name="T33" fmla="*/ 69 h 123"/>
                <a:gd name="T34" fmla="*/ 165 w 215"/>
                <a:gd name="T35" fmla="*/ 65 h 123"/>
                <a:gd name="T36" fmla="*/ 165 w 215"/>
                <a:gd name="T37" fmla="*/ 57 h 123"/>
                <a:gd name="T38" fmla="*/ 174 w 215"/>
                <a:gd name="T39" fmla="*/ 53 h 123"/>
                <a:gd name="T40" fmla="*/ 182 w 215"/>
                <a:gd name="T41" fmla="*/ 46 h 123"/>
                <a:gd name="T42" fmla="*/ 192 w 215"/>
                <a:gd name="T43" fmla="*/ 36 h 123"/>
                <a:gd name="T44" fmla="*/ 182 w 215"/>
                <a:gd name="T45" fmla="*/ 30 h 123"/>
                <a:gd name="T46" fmla="*/ 192 w 215"/>
                <a:gd name="T47" fmla="*/ 23 h 123"/>
                <a:gd name="T48" fmla="*/ 199 w 215"/>
                <a:gd name="T49" fmla="*/ 17 h 123"/>
                <a:gd name="T50" fmla="*/ 207 w 215"/>
                <a:gd name="T51" fmla="*/ 13 h 123"/>
                <a:gd name="T52" fmla="*/ 215 w 215"/>
                <a:gd name="T5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5" h="123">
                  <a:moveTo>
                    <a:pt x="0" y="119"/>
                  </a:moveTo>
                  <a:lnTo>
                    <a:pt x="59" y="119"/>
                  </a:lnTo>
                  <a:lnTo>
                    <a:pt x="67" y="119"/>
                  </a:lnTo>
                  <a:lnTo>
                    <a:pt x="80" y="123"/>
                  </a:lnTo>
                  <a:lnTo>
                    <a:pt x="92" y="119"/>
                  </a:lnTo>
                  <a:lnTo>
                    <a:pt x="109" y="119"/>
                  </a:lnTo>
                  <a:lnTo>
                    <a:pt x="113" y="111"/>
                  </a:lnTo>
                  <a:lnTo>
                    <a:pt x="113" y="101"/>
                  </a:lnTo>
                  <a:lnTo>
                    <a:pt x="113" y="96"/>
                  </a:lnTo>
                  <a:lnTo>
                    <a:pt x="121" y="90"/>
                  </a:lnTo>
                  <a:lnTo>
                    <a:pt x="128" y="90"/>
                  </a:lnTo>
                  <a:lnTo>
                    <a:pt x="132" y="88"/>
                  </a:lnTo>
                  <a:lnTo>
                    <a:pt x="132" y="82"/>
                  </a:lnTo>
                  <a:lnTo>
                    <a:pt x="136" y="78"/>
                  </a:lnTo>
                  <a:lnTo>
                    <a:pt x="146" y="80"/>
                  </a:lnTo>
                  <a:lnTo>
                    <a:pt x="151" y="78"/>
                  </a:lnTo>
                  <a:lnTo>
                    <a:pt x="157" y="69"/>
                  </a:lnTo>
                  <a:lnTo>
                    <a:pt x="165" y="65"/>
                  </a:lnTo>
                  <a:lnTo>
                    <a:pt x="165" y="57"/>
                  </a:lnTo>
                  <a:lnTo>
                    <a:pt x="174" y="53"/>
                  </a:lnTo>
                  <a:lnTo>
                    <a:pt x="182" y="46"/>
                  </a:lnTo>
                  <a:lnTo>
                    <a:pt x="192" y="36"/>
                  </a:lnTo>
                  <a:lnTo>
                    <a:pt x="182" y="30"/>
                  </a:lnTo>
                  <a:lnTo>
                    <a:pt x="192" y="23"/>
                  </a:lnTo>
                  <a:lnTo>
                    <a:pt x="199" y="17"/>
                  </a:lnTo>
                  <a:lnTo>
                    <a:pt x="207" y="13"/>
                  </a:lnTo>
                  <a:lnTo>
                    <a:pt x="21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7" name="Freeform 261"/>
            <p:cNvSpPr>
              <a:spLocks/>
            </p:cNvSpPr>
            <p:nvPr/>
          </p:nvSpPr>
          <p:spPr bwMode="auto">
            <a:xfrm>
              <a:off x="7113588" y="5364163"/>
              <a:ext cx="68262" cy="38100"/>
            </a:xfrm>
            <a:custGeom>
              <a:avLst/>
              <a:gdLst>
                <a:gd name="T0" fmla="*/ 39 w 39"/>
                <a:gd name="T1" fmla="*/ 28 h 28"/>
                <a:gd name="T2" fmla="*/ 22 w 39"/>
                <a:gd name="T3" fmla="*/ 21 h 28"/>
                <a:gd name="T4" fmla="*/ 0 w 39"/>
                <a:gd name="T5" fmla="*/ 0 h 28"/>
                <a:gd name="T6" fmla="*/ 14 w 39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8">
                  <a:moveTo>
                    <a:pt x="39" y="28"/>
                  </a:moveTo>
                  <a:lnTo>
                    <a:pt x="22" y="21"/>
                  </a:lnTo>
                  <a:lnTo>
                    <a:pt x="0" y="0"/>
                  </a:lnTo>
                  <a:lnTo>
                    <a:pt x="1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8" name="Line 262"/>
            <p:cNvSpPr>
              <a:spLocks noChangeShapeType="1"/>
            </p:cNvSpPr>
            <p:nvPr/>
          </p:nvSpPr>
          <p:spPr bwMode="auto">
            <a:xfrm>
              <a:off x="7181850" y="5402263"/>
              <a:ext cx="98425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9" name="Freeform 263"/>
            <p:cNvSpPr>
              <a:spLocks/>
            </p:cNvSpPr>
            <p:nvPr/>
          </p:nvSpPr>
          <p:spPr bwMode="auto">
            <a:xfrm>
              <a:off x="7181850" y="5402263"/>
              <a:ext cx="168275" cy="179387"/>
            </a:xfrm>
            <a:custGeom>
              <a:avLst/>
              <a:gdLst>
                <a:gd name="T0" fmla="*/ 0 w 94"/>
                <a:gd name="T1" fmla="*/ 0 h 121"/>
                <a:gd name="T2" fmla="*/ 54 w 94"/>
                <a:gd name="T3" fmla="*/ 27 h 121"/>
                <a:gd name="T4" fmla="*/ 54 w 94"/>
                <a:gd name="T5" fmla="*/ 68 h 121"/>
                <a:gd name="T6" fmla="*/ 94 w 94"/>
                <a:gd name="T7" fmla="*/ 81 h 121"/>
                <a:gd name="T8" fmla="*/ 94 w 94"/>
                <a:gd name="T9" fmla="*/ 83 h 121"/>
                <a:gd name="T10" fmla="*/ 92 w 94"/>
                <a:gd name="T11" fmla="*/ 89 h 121"/>
                <a:gd name="T12" fmla="*/ 82 w 94"/>
                <a:gd name="T13" fmla="*/ 100 h 121"/>
                <a:gd name="T14" fmla="*/ 75 w 94"/>
                <a:gd name="T15" fmla="*/ 102 h 121"/>
                <a:gd name="T16" fmla="*/ 71 w 94"/>
                <a:gd name="T17" fmla="*/ 106 h 121"/>
                <a:gd name="T18" fmla="*/ 75 w 94"/>
                <a:gd name="T19" fmla="*/ 112 h 121"/>
                <a:gd name="T20" fmla="*/ 84 w 94"/>
                <a:gd name="T21" fmla="*/ 118 h 121"/>
                <a:gd name="T22" fmla="*/ 86 w 94"/>
                <a:gd name="T23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21">
                  <a:moveTo>
                    <a:pt x="0" y="0"/>
                  </a:moveTo>
                  <a:lnTo>
                    <a:pt x="54" y="27"/>
                  </a:lnTo>
                  <a:lnTo>
                    <a:pt x="54" y="68"/>
                  </a:lnTo>
                  <a:lnTo>
                    <a:pt x="94" y="81"/>
                  </a:lnTo>
                  <a:lnTo>
                    <a:pt x="94" y="83"/>
                  </a:lnTo>
                  <a:lnTo>
                    <a:pt x="92" y="89"/>
                  </a:lnTo>
                  <a:lnTo>
                    <a:pt x="82" y="100"/>
                  </a:lnTo>
                  <a:lnTo>
                    <a:pt x="75" y="102"/>
                  </a:lnTo>
                  <a:lnTo>
                    <a:pt x="71" y="106"/>
                  </a:lnTo>
                  <a:lnTo>
                    <a:pt x="75" y="112"/>
                  </a:lnTo>
                  <a:lnTo>
                    <a:pt x="84" y="118"/>
                  </a:lnTo>
                  <a:lnTo>
                    <a:pt x="86" y="12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0" name="Line 264"/>
            <p:cNvSpPr>
              <a:spLocks noChangeShapeType="1"/>
            </p:cNvSpPr>
            <p:nvPr/>
          </p:nvSpPr>
          <p:spPr bwMode="auto">
            <a:xfrm flipV="1">
              <a:off x="7550150" y="5534025"/>
              <a:ext cx="112713" cy="333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1" name="Line 265"/>
            <p:cNvSpPr>
              <a:spLocks noChangeShapeType="1"/>
            </p:cNvSpPr>
            <p:nvPr/>
          </p:nvSpPr>
          <p:spPr bwMode="auto">
            <a:xfrm flipV="1">
              <a:off x="7388225" y="5594350"/>
              <a:ext cx="3175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2" name="Line 266"/>
            <p:cNvSpPr>
              <a:spLocks noChangeShapeType="1"/>
            </p:cNvSpPr>
            <p:nvPr/>
          </p:nvSpPr>
          <p:spPr bwMode="auto">
            <a:xfrm>
              <a:off x="7388225" y="5594350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3" name="Line 267"/>
            <p:cNvSpPr>
              <a:spLocks noChangeShapeType="1"/>
            </p:cNvSpPr>
            <p:nvPr/>
          </p:nvSpPr>
          <p:spPr bwMode="auto">
            <a:xfrm>
              <a:off x="7404100" y="559435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4" name="Line 268"/>
            <p:cNvSpPr>
              <a:spLocks noChangeShapeType="1"/>
            </p:cNvSpPr>
            <p:nvPr/>
          </p:nvSpPr>
          <p:spPr bwMode="auto">
            <a:xfrm flipH="1">
              <a:off x="7388225" y="5608638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5" name="Line 269"/>
            <p:cNvSpPr>
              <a:spLocks noChangeShapeType="1"/>
            </p:cNvSpPr>
            <p:nvPr/>
          </p:nvSpPr>
          <p:spPr bwMode="auto">
            <a:xfrm flipV="1">
              <a:off x="7392988" y="5534025"/>
              <a:ext cx="3175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6" name="Line 270"/>
            <p:cNvSpPr>
              <a:spLocks noChangeShapeType="1"/>
            </p:cNvSpPr>
            <p:nvPr/>
          </p:nvSpPr>
          <p:spPr bwMode="auto">
            <a:xfrm>
              <a:off x="7392988" y="5534025"/>
              <a:ext cx="17462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7" name="Line 271"/>
            <p:cNvSpPr>
              <a:spLocks noChangeShapeType="1"/>
            </p:cNvSpPr>
            <p:nvPr/>
          </p:nvSpPr>
          <p:spPr bwMode="auto">
            <a:xfrm>
              <a:off x="7410450" y="553402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8" name="Line 272"/>
            <p:cNvSpPr>
              <a:spLocks noChangeShapeType="1"/>
            </p:cNvSpPr>
            <p:nvPr/>
          </p:nvSpPr>
          <p:spPr bwMode="auto">
            <a:xfrm flipH="1">
              <a:off x="7392988" y="5548313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9" name="Line 273"/>
            <p:cNvSpPr>
              <a:spLocks noChangeShapeType="1"/>
            </p:cNvSpPr>
            <p:nvPr/>
          </p:nvSpPr>
          <p:spPr bwMode="auto">
            <a:xfrm flipV="1">
              <a:off x="7591425" y="4878388"/>
              <a:ext cx="0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0" name="Line 274"/>
            <p:cNvSpPr>
              <a:spLocks noChangeShapeType="1"/>
            </p:cNvSpPr>
            <p:nvPr/>
          </p:nvSpPr>
          <p:spPr bwMode="auto">
            <a:xfrm>
              <a:off x="7591425" y="4878388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1" name="Line 275"/>
            <p:cNvSpPr>
              <a:spLocks noChangeShapeType="1"/>
            </p:cNvSpPr>
            <p:nvPr/>
          </p:nvSpPr>
          <p:spPr bwMode="auto">
            <a:xfrm>
              <a:off x="7605713" y="4878388"/>
              <a:ext cx="4762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2" name="Line 276"/>
            <p:cNvSpPr>
              <a:spLocks noChangeShapeType="1"/>
            </p:cNvSpPr>
            <p:nvPr/>
          </p:nvSpPr>
          <p:spPr bwMode="auto">
            <a:xfrm flipH="1">
              <a:off x="7591425" y="4892675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3" name="Freeform 277"/>
            <p:cNvSpPr>
              <a:spLocks/>
            </p:cNvSpPr>
            <p:nvPr/>
          </p:nvSpPr>
          <p:spPr bwMode="auto">
            <a:xfrm>
              <a:off x="3484563" y="2011363"/>
              <a:ext cx="444500" cy="722312"/>
            </a:xfrm>
            <a:custGeom>
              <a:avLst/>
              <a:gdLst>
                <a:gd name="T0" fmla="*/ 244 w 244"/>
                <a:gd name="T1" fmla="*/ 491 h 491"/>
                <a:gd name="T2" fmla="*/ 146 w 244"/>
                <a:gd name="T3" fmla="*/ 477 h 491"/>
                <a:gd name="T4" fmla="*/ 88 w 244"/>
                <a:gd name="T5" fmla="*/ 376 h 491"/>
                <a:gd name="T6" fmla="*/ 127 w 244"/>
                <a:gd name="T7" fmla="*/ 335 h 491"/>
                <a:gd name="T8" fmla="*/ 104 w 244"/>
                <a:gd name="T9" fmla="*/ 201 h 491"/>
                <a:gd name="T10" fmla="*/ 11 w 244"/>
                <a:gd name="T11" fmla="*/ 155 h 491"/>
                <a:gd name="T12" fmla="*/ 0 w 244"/>
                <a:gd name="T13" fmla="*/ 92 h 491"/>
                <a:gd name="T14" fmla="*/ 33 w 244"/>
                <a:gd name="T15" fmla="*/ 84 h 491"/>
                <a:gd name="T16" fmla="*/ 27 w 244"/>
                <a:gd name="T17" fmla="*/ 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4" h="491">
                  <a:moveTo>
                    <a:pt x="244" y="491"/>
                  </a:moveTo>
                  <a:lnTo>
                    <a:pt x="146" y="477"/>
                  </a:lnTo>
                  <a:lnTo>
                    <a:pt x="88" y="376"/>
                  </a:lnTo>
                  <a:lnTo>
                    <a:pt x="127" y="335"/>
                  </a:lnTo>
                  <a:lnTo>
                    <a:pt x="104" y="201"/>
                  </a:lnTo>
                  <a:lnTo>
                    <a:pt x="11" y="155"/>
                  </a:lnTo>
                  <a:lnTo>
                    <a:pt x="0" y="92"/>
                  </a:lnTo>
                  <a:lnTo>
                    <a:pt x="33" y="84"/>
                  </a:lnTo>
                  <a:lnTo>
                    <a:pt x="2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4" name="Freeform 278"/>
            <p:cNvSpPr>
              <a:spLocks/>
            </p:cNvSpPr>
            <p:nvPr/>
          </p:nvSpPr>
          <p:spPr bwMode="auto">
            <a:xfrm>
              <a:off x="2327275" y="322263"/>
              <a:ext cx="1381125" cy="1479550"/>
            </a:xfrm>
            <a:custGeom>
              <a:avLst/>
              <a:gdLst>
                <a:gd name="T0" fmla="*/ 505 w 766"/>
                <a:gd name="T1" fmla="*/ 963 h 1005"/>
                <a:gd name="T2" fmla="*/ 560 w 766"/>
                <a:gd name="T3" fmla="*/ 852 h 1005"/>
                <a:gd name="T4" fmla="*/ 549 w 766"/>
                <a:gd name="T5" fmla="*/ 748 h 1005"/>
                <a:gd name="T6" fmla="*/ 620 w 766"/>
                <a:gd name="T7" fmla="*/ 572 h 1005"/>
                <a:gd name="T8" fmla="*/ 766 w 766"/>
                <a:gd name="T9" fmla="*/ 455 h 1005"/>
                <a:gd name="T10" fmla="*/ 743 w 766"/>
                <a:gd name="T11" fmla="*/ 247 h 1005"/>
                <a:gd name="T12" fmla="*/ 545 w 766"/>
                <a:gd name="T13" fmla="*/ 0 h 1005"/>
                <a:gd name="T14" fmla="*/ 486 w 766"/>
                <a:gd name="T15" fmla="*/ 125 h 1005"/>
                <a:gd name="T16" fmla="*/ 340 w 766"/>
                <a:gd name="T17" fmla="*/ 192 h 1005"/>
                <a:gd name="T18" fmla="*/ 46 w 766"/>
                <a:gd name="T19" fmla="*/ 708 h 1005"/>
                <a:gd name="T20" fmla="*/ 13 w 766"/>
                <a:gd name="T21" fmla="*/ 727 h 1005"/>
                <a:gd name="T22" fmla="*/ 0 w 766"/>
                <a:gd name="T23" fmla="*/ 739 h 1005"/>
                <a:gd name="T24" fmla="*/ 315 w 766"/>
                <a:gd name="T25" fmla="*/ 1005 h 1005"/>
                <a:gd name="T26" fmla="*/ 505 w 766"/>
                <a:gd name="T27" fmla="*/ 963 h 10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6" h="1005">
                  <a:moveTo>
                    <a:pt x="505" y="963"/>
                  </a:moveTo>
                  <a:lnTo>
                    <a:pt x="560" y="852"/>
                  </a:lnTo>
                  <a:lnTo>
                    <a:pt x="549" y="748"/>
                  </a:lnTo>
                  <a:lnTo>
                    <a:pt x="620" y="572"/>
                  </a:lnTo>
                  <a:lnTo>
                    <a:pt x="766" y="455"/>
                  </a:lnTo>
                  <a:lnTo>
                    <a:pt x="743" y="247"/>
                  </a:lnTo>
                  <a:lnTo>
                    <a:pt x="545" y="0"/>
                  </a:lnTo>
                  <a:lnTo>
                    <a:pt x="486" y="125"/>
                  </a:lnTo>
                  <a:lnTo>
                    <a:pt x="340" y="192"/>
                  </a:lnTo>
                  <a:lnTo>
                    <a:pt x="46" y="708"/>
                  </a:lnTo>
                  <a:lnTo>
                    <a:pt x="13" y="727"/>
                  </a:lnTo>
                  <a:lnTo>
                    <a:pt x="0" y="739"/>
                  </a:lnTo>
                  <a:lnTo>
                    <a:pt x="315" y="1005"/>
                  </a:lnTo>
                  <a:lnTo>
                    <a:pt x="505" y="963"/>
                  </a:lnTo>
                  <a:close/>
                </a:path>
              </a:pathLst>
            </a:custGeom>
            <a:solidFill>
              <a:srgbClr val="00823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5" name="Freeform 279"/>
            <p:cNvSpPr>
              <a:spLocks/>
            </p:cNvSpPr>
            <p:nvPr/>
          </p:nvSpPr>
          <p:spPr bwMode="auto">
            <a:xfrm>
              <a:off x="2170113" y="1408113"/>
              <a:ext cx="1220787" cy="947737"/>
            </a:xfrm>
            <a:custGeom>
              <a:avLst/>
              <a:gdLst>
                <a:gd name="T0" fmla="*/ 5 w 677"/>
                <a:gd name="T1" fmla="*/ 458 h 641"/>
                <a:gd name="T2" fmla="*/ 53 w 677"/>
                <a:gd name="T3" fmla="*/ 383 h 641"/>
                <a:gd name="T4" fmla="*/ 17 w 677"/>
                <a:gd name="T5" fmla="*/ 280 h 641"/>
                <a:gd name="T6" fmla="*/ 50 w 677"/>
                <a:gd name="T7" fmla="*/ 155 h 641"/>
                <a:gd name="T8" fmla="*/ 0 w 677"/>
                <a:gd name="T9" fmla="*/ 98 h 641"/>
                <a:gd name="T10" fmla="*/ 88 w 677"/>
                <a:gd name="T11" fmla="*/ 0 h 641"/>
                <a:gd name="T12" fmla="*/ 403 w 677"/>
                <a:gd name="T13" fmla="*/ 266 h 641"/>
                <a:gd name="T14" fmla="*/ 593 w 677"/>
                <a:gd name="T15" fmla="*/ 224 h 641"/>
                <a:gd name="T16" fmla="*/ 660 w 677"/>
                <a:gd name="T17" fmla="*/ 288 h 641"/>
                <a:gd name="T18" fmla="*/ 646 w 677"/>
                <a:gd name="T19" fmla="*/ 343 h 641"/>
                <a:gd name="T20" fmla="*/ 658 w 677"/>
                <a:gd name="T21" fmla="*/ 351 h 641"/>
                <a:gd name="T22" fmla="*/ 641 w 677"/>
                <a:gd name="T23" fmla="*/ 422 h 641"/>
                <a:gd name="T24" fmla="*/ 677 w 677"/>
                <a:gd name="T25" fmla="*/ 512 h 641"/>
                <a:gd name="T26" fmla="*/ 670 w 677"/>
                <a:gd name="T27" fmla="*/ 514 h 641"/>
                <a:gd name="T28" fmla="*/ 664 w 677"/>
                <a:gd name="T29" fmla="*/ 522 h 641"/>
                <a:gd name="T30" fmla="*/ 654 w 677"/>
                <a:gd name="T31" fmla="*/ 522 h 641"/>
                <a:gd name="T32" fmla="*/ 648 w 677"/>
                <a:gd name="T33" fmla="*/ 527 h 641"/>
                <a:gd name="T34" fmla="*/ 637 w 677"/>
                <a:gd name="T35" fmla="*/ 535 h 641"/>
                <a:gd name="T36" fmla="*/ 637 w 677"/>
                <a:gd name="T37" fmla="*/ 558 h 641"/>
                <a:gd name="T38" fmla="*/ 443 w 677"/>
                <a:gd name="T39" fmla="*/ 641 h 641"/>
                <a:gd name="T40" fmla="*/ 384 w 677"/>
                <a:gd name="T41" fmla="*/ 552 h 641"/>
                <a:gd name="T42" fmla="*/ 265 w 677"/>
                <a:gd name="T43" fmla="*/ 549 h 641"/>
                <a:gd name="T44" fmla="*/ 255 w 677"/>
                <a:gd name="T45" fmla="*/ 550 h 641"/>
                <a:gd name="T46" fmla="*/ 249 w 677"/>
                <a:gd name="T47" fmla="*/ 556 h 641"/>
                <a:gd name="T48" fmla="*/ 236 w 677"/>
                <a:gd name="T49" fmla="*/ 562 h 641"/>
                <a:gd name="T50" fmla="*/ 220 w 677"/>
                <a:gd name="T51" fmla="*/ 562 h 641"/>
                <a:gd name="T52" fmla="*/ 5 w 677"/>
                <a:gd name="T53" fmla="*/ 458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7" h="641">
                  <a:moveTo>
                    <a:pt x="5" y="458"/>
                  </a:moveTo>
                  <a:lnTo>
                    <a:pt x="53" y="383"/>
                  </a:lnTo>
                  <a:lnTo>
                    <a:pt x="17" y="280"/>
                  </a:lnTo>
                  <a:lnTo>
                    <a:pt x="50" y="155"/>
                  </a:lnTo>
                  <a:lnTo>
                    <a:pt x="0" y="98"/>
                  </a:lnTo>
                  <a:lnTo>
                    <a:pt x="88" y="0"/>
                  </a:lnTo>
                  <a:lnTo>
                    <a:pt x="403" y="266"/>
                  </a:lnTo>
                  <a:lnTo>
                    <a:pt x="593" y="224"/>
                  </a:lnTo>
                  <a:lnTo>
                    <a:pt x="660" y="288"/>
                  </a:lnTo>
                  <a:lnTo>
                    <a:pt x="646" y="343"/>
                  </a:lnTo>
                  <a:lnTo>
                    <a:pt x="658" y="351"/>
                  </a:lnTo>
                  <a:lnTo>
                    <a:pt x="641" y="422"/>
                  </a:lnTo>
                  <a:lnTo>
                    <a:pt x="677" y="512"/>
                  </a:lnTo>
                  <a:lnTo>
                    <a:pt x="670" y="514"/>
                  </a:lnTo>
                  <a:lnTo>
                    <a:pt x="664" y="522"/>
                  </a:lnTo>
                  <a:lnTo>
                    <a:pt x="654" y="522"/>
                  </a:lnTo>
                  <a:lnTo>
                    <a:pt x="648" y="527"/>
                  </a:lnTo>
                  <a:lnTo>
                    <a:pt x="637" y="535"/>
                  </a:lnTo>
                  <a:lnTo>
                    <a:pt x="637" y="558"/>
                  </a:lnTo>
                  <a:lnTo>
                    <a:pt x="443" y="641"/>
                  </a:lnTo>
                  <a:lnTo>
                    <a:pt x="384" y="552"/>
                  </a:lnTo>
                  <a:lnTo>
                    <a:pt x="265" y="549"/>
                  </a:lnTo>
                  <a:lnTo>
                    <a:pt x="255" y="550"/>
                  </a:lnTo>
                  <a:lnTo>
                    <a:pt x="249" y="556"/>
                  </a:lnTo>
                  <a:lnTo>
                    <a:pt x="236" y="562"/>
                  </a:lnTo>
                  <a:lnTo>
                    <a:pt x="220" y="562"/>
                  </a:lnTo>
                  <a:lnTo>
                    <a:pt x="5" y="458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6" name="Freeform 280"/>
            <p:cNvSpPr>
              <a:spLocks/>
            </p:cNvSpPr>
            <p:nvPr/>
          </p:nvSpPr>
          <p:spPr bwMode="auto">
            <a:xfrm>
              <a:off x="3238500" y="992188"/>
              <a:ext cx="735013" cy="868362"/>
            </a:xfrm>
            <a:custGeom>
              <a:avLst/>
              <a:gdLst>
                <a:gd name="T0" fmla="*/ 0 w 407"/>
                <a:gd name="T1" fmla="*/ 508 h 589"/>
                <a:gd name="T2" fmla="*/ 55 w 407"/>
                <a:gd name="T3" fmla="*/ 397 h 589"/>
                <a:gd name="T4" fmla="*/ 44 w 407"/>
                <a:gd name="T5" fmla="*/ 293 h 589"/>
                <a:gd name="T6" fmla="*/ 115 w 407"/>
                <a:gd name="T7" fmla="*/ 117 h 589"/>
                <a:gd name="T8" fmla="*/ 261 w 407"/>
                <a:gd name="T9" fmla="*/ 0 h 589"/>
                <a:gd name="T10" fmla="*/ 290 w 407"/>
                <a:gd name="T11" fmla="*/ 264 h 589"/>
                <a:gd name="T12" fmla="*/ 343 w 407"/>
                <a:gd name="T13" fmla="*/ 334 h 589"/>
                <a:gd name="T14" fmla="*/ 385 w 407"/>
                <a:gd name="T15" fmla="*/ 393 h 589"/>
                <a:gd name="T16" fmla="*/ 407 w 407"/>
                <a:gd name="T17" fmla="*/ 453 h 589"/>
                <a:gd name="T18" fmla="*/ 355 w 407"/>
                <a:gd name="T19" fmla="*/ 466 h 589"/>
                <a:gd name="T20" fmla="*/ 313 w 407"/>
                <a:gd name="T21" fmla="*/ 462 h 589"/>
                <a:gd name="T22" fmla="*/ 282 w 407"/>
                <a:gd name="T23" fmla="*/ 573 h 589"/>
                <a:gd name="T24" fmla="*/ 226 w 407"/>
                <a:gd name="T25" fmla="*/ 589 h 589"/>
                <a:gd name="T26" fmla="*/ 67 w 407"/>
                <a:gd name="T27" fmla="*/ 572 h 589"/>
                <a:gd name="T28" fmla="*/ 0 w 407"/>
                <a:gd name="T29" fmla="*/ 508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7" h="589">
                  <a:moveTo>
                    <a:pt x="0" y="508"/>
                  </a:moveTo>
                  <a:lnTo>
                    <a:pt x="55" y="397"/>
                  </a:lnTo>
                  <a:lnTo>
                    <a:pt x="44" y="293"/>
                  </a:lnTo>
                  <a:lnTo>
                    <a:pt x="115" y="117"/>
                  </a:lnTo>
                  <a:lnTo>
                    <a:pt x="261" y="0"/>
                  </a:lnTo>
                  <a:lnTo>
                    <a:pt x="290" y="264"/>
                  </a:lnTo>
                  <a:lnTo>
                    <a:pt x="343" y="334"/>
                  </a:lnTo>
                  <a:lnTo>
                    <a:pt x="385" y="393"/>
                  </a:lnTo>
                  <a:lnTo>
                    <a:pt x="407" y="453"/>
                  </a:lnTo>
                  <a:lnTo>
                    <a:pt x="355" y="466"/>
                  </a:lnTo>
                  <a:lnTo>
                    <a:pt x="313" y="462"/>
                  </a:lnTo>
                  <a:lnTo>
                    <a:pt x="282" y="573"/>
                  </a:lnTo>
                  <a:lnTo>
                    <a:pt x="226" y="589"/>
                  </a:lnTo>
                  <a:lnTo>
                    <a:pt x="67" y="572"/>
                  </a:lnTo>
                  <a:lnTo>
                    <a:pt x="0" y="508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7" name="Freeform 281"/>
            <p:cNvSpPr>
              <a:spLocks/>
            </p:cNvSpPr>
            <p:nvPr/>
          </p:nvSpPr>
          <p:spPr bwMode="auto">
            <a:xfrm>
              <a:off x="3324225" y="1835150"/>
              <a:ext cx="338138" cy="195263"/>
            </a:xfrm>
            <a:custGeom>
              <a:avLst/>
              <a:gdLst>
                <a:gd name="T0" fmla="*/ 0 w 188"/>
                <a:gd name="T1" fmla="*/ 134 h 134"/>
                <a:gd name="T2" fmla="*/ 55 w 188"/>
                <a:gd name="T3" fmla="*/ 134 h 134"/>
                <a:gd name="T4" fmla="*/ 117 w 188"/>
                <a:gd name="T5" fmla="*/ 119 h 134"/>
                <a:gd name="T6" fmla="*/ 134 w 188"/>
                <a:gd name="T7" fmla="*/ 113 h 134"/>
                <a:gd name="T8" fmla="*/ 130 w 188"/>
                <a:gd name="T9" fmla="*/ 90 h 134"/>
                <a:gd name="T10" fmla="*/ 188 w 188"/>
                <a:gd name="T11" fmla="*/ 76 h 134"/>
                <a:gd name="T12" fmla="*/ 178 w 188"/>
                <a:gd name="T13" fmla="*/ 17 h 134"/>
                <a:gd name="T14" fmla="*/ 19 w 188"/>
                <a:gd name="T15" fmla="*/ 0 h 134"/>
                <a:gd name="T16" fmla="*/ 5 w 188"/>
                <a:gd name="T17" fmla="*/ 55 h 134"/>
                <a:gd name="T18" fmla="*/ 17 w 188"/>
                <a:gd name="T19" fmla="*/ 63 h 134"/>
                <a:gd name="T20" fmla="*/ 0 w 188"/>
                <a:gd name="T2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8" h="134">
                  <a:moveTo>
                    <a:pt x="0" y="134"/>
                  </a:moveTo>
                  <a:lnTo>
                    <a:pt x="55" y="134"/>
                  </a:lnTo>
                  <a:lnTo>
                    <a:pt x="117" y="119"/>
                  </a:lnTo>
                  <a:lnTo>
                    <a:pt x="134" y="113"/>
                  </a:lnTo>
                  <a:lnTo>
                    <a:pt x="130" y="90"/>
                  </a:lnTo>
                  <a:lnTo>
                    <a:pt x="188" y="76"/>
                  </a:lnTo>
                  <a:lnTo>
                    <a:pt x="178" y="17"/>
                  </a:lnTo>
                  <a:lnTo>
                    <a:pt x="19" y="0"/>
                  </a:ln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8" name="Freeform 282"/>
            <p:cNvSpPr>
              <a:spLocks/>
            </p:cNvSpPr>
            <p:nvPr/>
          </p:nvSpPr>
          <p:spPr bwMode="auto">
            <a:xfrm>
              <a:off x="3324225" y="1835150"/>
              <a:ext cx="338138" cy="195263"/>
            </a:xfrm>
            <a:custGeom>
              <a:avLst/>
              <a:gdLst>
                <a:gd name="T0" fmla="*/ 0 w 188"/>
                <a:gd name="T1" fmla="*/ 134 h 134"/>
                <a:gd name="T2" fmla="*/ 55 w 188"/>
                <a:gd name="T3" fmla="*/ 134 h 134"/>
                <a:gd name="T4" fmla="*/ 117 w 188"/>
                <a:gd name="T5" fmla="*/ 119 h 134"/>
                <a:gd name="T6" fmla="*/ 134 w 188"/>
                <a:gd name="T7" fmla="*/ 113 h 134"/>
                <a:gd name="T8" fmla="*/ 130 w 188"/>
                <a:gd name="T9" fmla="*/ 90 h 134"/>
                <a:gd name="T10" fmla="*/ 188 w 188"/>
                <a:gd name="T11" fmla="*/ 76 h 134"/>
                <a:gd name="T12" fmla="*/ 178 w 188"/>
                <a:gd name="T13" fmla="*/ 17 h 134"/>
                <a:gd name="T14" fmla="*/ 19 w 188"/>
                <a:gd name="T15" fmla="*/ 0 h 134"/>
                <a:gd name="T16" fmla="*/ 5 w 188"/>
                <a:gd name="T17" fmla="*/ 55 h 134"/>
                <a:gd name="T18" fmla="*/ 17 w 188"/>
                <a:gd name="T19" fmla="*/ 63 h 134"/>
                <a:gd name="T20" fmla="*/ 0 w 188"/>
                <a:gd name="T2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8" h="134">
                  <a:moveTo>
                    <a:pt x="0" y="134"/>
                  </a:moveTo>
                  <a:lnTo>
                    <a:pt x="55" y="134"/>
                  </a:lnTo>
                  <a:lnTo>
                    <a:pt x="117" y="119"/>
                  </a:lnTo>
                  <a:lnTo>
                    <a:pt x="134" y="113"/>
                  </a:lnTo>
                  <a:lnTo>
                    <a:pt x="130" y="90"/>
                  </a:lnTo>
                  <a:lnTo>
                    <a:pt x="188" y="76"/>
                  </a:lnTo>
                  <a:lnTo>
                    <a:pt x="178" y="17"/>
                  </a:lnTo>
                  <a:lnTo>
                    <a:pt x="19" y="0"/>
                  </a:ln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</a:path>
              </a:pathLst>
            </a:custGeom>
            <a:solidFill>
              <a:schemeClr val="bg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9" name="Freeform 283"/>
            <p:cNvSpPr>
              <a:spLocks/>
            </p:cNvSpPr>
            <p:nvPr/>
          </p:nvSpPr>
          <p:spPr bwMode="auto">
            <a:xfrm>
              <a:off x="3484563" y="1662113"/>
              <a:ext cx="577850" cy="1090612"/>
            </a:xfrm>
            <a:custGeom>
              <a:avLst/>
              <a:gdLst>
                <a:gd name="T0" fmla="*/ 320 w 320"/>
                <a:gd name="T1" fmla="*/ 740 h 740"/>
                <a:gd name="T2" fmla="*/ 295 w 320"/>
                <a:gd name="T3" fmla="*/ 692 h 740"/>
                <a:gd name="T4" fmla="*/ 292 w 320"/>
                <a:gd name="T5" fmla="*/ 652 h 740"/>
                <a:gd name="T6" fmla="*/ 294 w 320"/>
                <a:gd name="T7" fmla="*/ 598 h 740"/>
                <a:gd name="T8" fmla="*/ 292 w 320"/>
                <a:gd name="T9" fmla="*/ 535 h 740"/>
                <a:gd name="T10" fmla="*/ 299 w 320"/>
                <a:gd name="T11" fmla="*/ 439 h 740"/>
                <a:gd name="T12" fmla="*/ 311 w 320"/>
                <a:gd name="T13" fmla="*/ 399 h 740"/>
                <a:gd name="T14" fmla="*/ 288 w 320"/>
                <a:gd name="T15" fmla="*/ 332 h 740"/>
                <a:gd name="T16" fmla="*/ 292 w 320"/>
                <a:gd name="T17" fmla="*/ 268 h 740"/>
                <a:gd name="T18" fmla="*/ 303 w 320"/>
                <a:gd name="T19" fmla="*/ 222 h 740"/>
                <a:gd name="T20" fmla="*/ 315 w 320"/>
                <a:gd name="T21" fmla="*/ 165 h 740"/>
                <a:gd name="T22" fmla="*/ 292 w 320"/>
                <a:gd name="T23" fmla="*/ 113 h 740"/>
                <a:gd name="T24" fmla="*/ 271 w 320"/>
                <a:gd name="T25" fmla="*/ 67 h 740"/>
                <a:gd name="T26" fmla="*/ 269 w 320"/>
                <a:gd name="T27" fmla="*/ 0 h 740"/>
                <a:gd name="T28" fmla="*/ 217 w 320"/>
                <a:gd name="T29" fmla="*/ 13 h 740"/>
                <a:gd name="T30" fmla="*/ 175 w 320"/>
                <a:gd name="T31" fmla="*/ 9 h 740"/>
                <a:gd name="T32" fmla="*/ 144 w 320"/>
                <a:gd name="T33" fmla="*/ 120 h 740"/>
                <a:gd name="T34" fmla="*/ 88 w 320"/>
                <a:gd name="T35" fmla="*/ 136 h 740"/>
                <a:gd name="T36" fmla="*/ 98 w 320"/>
                <a:gd name="T37" fmla="*/ 195 h 740"/>
                <a:gd name="T38" fmla="*/ 40 w 320"/>
                <a:gd name="T39" fmla="*/ 209 h 740"/>
                <a:gd name="T40" fmla="*/ 44 w 320"/>
                <a:gd name="T41" fmla="*/ 232 h 740"/>
                <a:gd name="T42" fmla="*/ 27 w 320"/>
                <a:gd name="T43" fmla="*/ 238 h 740"/>
                <a:gd name="T44" fmla="*/ 33 w 320"/>
                <a:gd name="T45" fmla="*/ 322 h 740"/>
                <a:gd name="T46" fmla="*/ 0 w 320"/>
                <a:gd name="T47" fmla="*/ 330 h 740"/>
                <a:gd name="T48" fmla="*/ 11 w 320"/>
                <a:gd name="T49" fmla="*/ 393 h 740"/>
                <a:gd name="T50" fmla="*/ 104 w 320"/>
                <a:gd name="T51" fmla="*/ 439 h 740"/>
                <a:gd name="T52" fmla="*/ 127 w 320"/>
                <a:gd name="T53" fmla="*/ 573 h 740"/>
                <a:gd name="T54" fmla="*/ 88 w 320"/>
                <a:gd name="T55" fmla="*/ 614 h 740"/>
                <a:gd name="T56" fmla="*/ 146 w 320"/>
                <a:gd name="T57" fmla="*/ 715 h 740"/>
                <a:gd name="T58" fmla="*/ 244 w 320"/>
                <a:gd name="T59" fmla="*/ 729 h 740"/>
                <a:gd name="T60" fmla="*/ 320 w 320"/>
                <a:gd name="T61" fmla="*/ 740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20" h="740">
                  <a:moveTo>
                    <a:pt x="320" y="740"/>
                  </a:moveTo>
                  <a:lnTo>
                    <a:pt x="295" y="692"/>
                  </a:lnTo>
                  <a:lnTo>
                    <a:pt x="292" y="652"/>
                  </a:lnTo>
                  <a:lnTo>
                    <a:pt x="294" y="598"/>
                  </a:lnTo>
                  <a:lnTo>
                    <a:pt x="292" y="535"/>
                  </a:lnTo>
                  <a:lnTo>
                    <a:pt x="299" y="439"/>
                  </a:lnTo>
                  <a:lnTo>
                    <a:pt x="311" y="399"/>
                  </a:lnTo>
                  <a:lnTo>
                    <a:pt x="288" y="332"/>
                  </a:lnTo>
                  <a:lnTo>
                    <a:pt x="292" y="268"/>
                  </a:lnTo>
                  <a:lnTo>
                    <a:pt x="303" y="222"/>
                  </a:lnTo>
                  <a:lnTo>
                    <a:pt x="315" y="165"/>
                  </a:lnTo>
                  <a:lnTo>
                    <a:pt x="292" y="113"/>
                  </a:lnTo>
                  <a:lnTo>
                    <a:pt x="271" y="67"/>
                  </a:lnTo>
                  <a:lnTo>
                    <a:pt x="269" y="0"/>
                  </a:lnTo>
                  <a:lnTo>
                    <a:pt x="217" y="13"/>
                  </a:lnTo>
                  <a:lnTo>
                    <a:pt x="175" y="9"/>
                  </a:lnTo>
                  <a:lnTo>
                    <a:pt x="144" y="120"/>
                  </a:lnTo>
                  <a:lnTo>
                    <a:pt x="88" y="136"/>
                  </a:lnTo>
                  <a:lnTo>
                    <a:pt x="98" y="195"/>
                  </a:lnTo>
                  <a:lnTo>
                    <a:pt x="40" y="209"/>
                  </a:lnTo>
                  <a:lnTo>
                    <a:pt x="44" y="232"/>
                  </a:lnTo>
                  <a:lnTo>
                    <a:pt x="27" y="238"/>
                  </a:lnTo>
                  <a:lnTo>
                    <a:pt x="33" y="322"/>
                  </a:lnTo>
                  <a:lnTo>
                    <a:pt x="0" y="330"/>
                  </a:lnTo>
                  <a:lnTo>
                    <a:pt x="11" y="393"/>
                  </a:lnTo>
                  <a:lnTo>
                    <a:pt x="104" y="439"/>
                  </a:lnTo>
                  <a:lnTo>
                    <a:pt x="127" y="573"/>
                  </a:lnTo>
                  <a:lnTo>
                    <a:pt x="88" y="614"/>
                  </a:lnTo>
                  <a:lnTo>
                    <a:pt x="146" y="715"/>
                  </a:lnTo>
                  <a:lnTo>
                    <a:pt x="244" y="729"/>
                  </a:lnTo>
                  <a:lnTo>
                    <a:pt x="320" y="740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0" name="Freeform 284"/>
            <p:cNvSpPr>
              <a:spLocks/>
            </p:cNvSpPr>
            <p:nvPr/>
          </p:nvSpPr>
          <p:spPr bwMode="auto">
            <a:xfrm>
              <a:off x="3768725" y="2692400"/>
              <a:ext cx="1476375" cy="1346200"/>
            </a:xfrm>
            <a:custGeom>
              <a:avLst/>
              <a:gdLst>
                <a:gd name="T0" fmla="*/ 190 w 818"/>
                <a:gd name="T1" fmla="*/ 856 h 915"/>
                <a:gd name="T2" fmla="*/ 398 w 818"/>
                <a:gd name="T3" fmla="*/ 844 h 915"/>
                <a:gd name="T4" fmla="*/ 392 w 818"/>
                <a:gd name="T5" fmla="*/ 869 h 915"/>
                <a:gd name="T6" fmla="*/ 403 w 818"/>
                <a:gd name="T7" fmla="*/ 889 h 915"/>
                <a:gd name="T8" fmla="*/ 426 w 818"/>
                <a:gd name="T9" fmla="*/ 892 h 915"/>
                <a:gd name="T10" fmla="*/ 449 w 818"/>
                <a:gd name="T11" fmla="*/ 889 h 915"/>
                <a:gd name="T12" fmla="*/ 461 w 818"/>
                <a:gd name="T13" fmla="*/ 894 h 915"/>
                <a:gd name="T14" fmla="*/ 472 w 818"/>
                <a:gd name="T15" fmla="*/ 889 h 915"/>
                <a:gd name="T16" fmla="*/ 586 w 818"/>
                <a:gd name="T17" fmla="*/ 868 h 915"/>
                <a:gd name="T18" fmla="*/ 701 w 818"/>
                <a:gd name="T19" fmla="*/ 831 h 915"/>
                <a:gd name="T20" fmla="*/ 743 w 818"/>
                <a:gd name="T21" fmla="*/ 591 h 915"/>
                <a:gd name="T22" fmla="*/ 699 w 818"/>
                <a:gd name="T23" fmla="*/ 568 h 915"/>
                <a:gd name="T24" fmla="*/ 659 w 818"/>
                <a:gd name="T25" fmla="*/ 486 h 915"/>
                <a:gd name="T26" fmla="*/ 710 w 818"/>
                <a:gd name="T27" fmla="*/ 438 h 915"/>
                <a:gd name="T28" fmla="*/ 789 w 818"/>
                <a:gd name="T29" fmla="*/ 347 h 915"/>
                <a:gd name="T30" fmla="*/ 812 w 818"/>
                <a:gd name="T31" fmla="*/ 280 h 915"/>
                <a:gd name="T32" fmla="*/ 737 w 818"/>
                <a:gd name="T33" fmla="*/ 215 h 915"/>
                <a:gd name="T34" fmla="*/ 691 w 818"/>
                <a:gd name="T35" fmla="*/ 136 h 915"/>
                <a:gd name="T36" fmla="*/ 643 w 818"/>
                <a:gd name="T37" fmla="*/ 119 h 915"/>
                <a:gd name="T38" fmla="*/ 641 w 818"/>
                <a:gd name="T39" fmla="*/ 121 h 915"/>
                <a:gd name="T40" fmla="*/ 638 w 818"/>
                <a:gd name="T41" fmla="*/ 123 h 915"/>
                <a:gd name="T42" fmla="*/ 634 w 818"/>
                <a:gd name="T43" fmla="*/ 123 h 915"/>
                <a:gd name="T44" fmla="*/ 632 w 818"/>
                <a:gd name="T45" fmla="*/ 125 h 915"/>
                <a:gd name="T46" fmla="*/ 628 w 818"/>
                <a:gd name="T47" fmla="*/ 127 h 915"/>
                <a:gd name="T48" fmla="*/ 624 w 818"/>
                <a:gd name="T49" fmla="*/ 127 h 915"/>
                <a:gd name="T50" fmla="*/ 620 w 818"/>
                <a:gd name="T51" fmla="*/ 129 h 915"/>
                <a:gd name="T52" fmla="*/ 618 w 818"/>
                <a:gd name="T53" fmla="*/ 131 h 915"/>
                <a:gd name="T54" fmla="*/ 615 w 818"/>
                <a:gd name="T55" fmla="*/ 131 h 915"/>
                <a:gd name="T56" fmla="*/ 611 w 818"/>
                <a:gd name="T57" fmla="*/ 131 h 915"/>
                <a:gd name="T58" fmla="*/ 580 w 818"/>
                <a:gd name="T59" fmla="*/ 106 h 915"/>
                <a:gd name="T60" fmla="*/ 603 w 818"/>
                <a:gd name="T61" fmla="*/ 0 h 915"/>
                <a:gd name="T62" fmla="*/ 298 w 818"/>
                <a:gd name="T63" fmla="*/ 31 h 915"/>
                <a:gd name="T64" fmla="*/ 294 w 818"/>
                <a:gd name="T65" fmla="*/ 79 h 915"/>
                <a:gd name="T66" fmla="*/ 244 w 818"/>
                <a:gd name="T67" fmla="*/ 77 h 915"/>
                <a:gd name="T68" fmla="*/ 175 w 818"/>
                <a:gd name="T69" fmla="*/ 60 h 915"/>
                <a:gd name="T70" fmla="*/ 89 w 818"/>
                <a:gd name="T71" fmla="*/ 31 h 915"/>
                <a:gd name="T72" fmla="*/ 73 w 818"/>
                <a:gd name="T73" fmla="*/ 438 h 915"/>
                <a:gd name="T74" fmla="*/ 29 w 818"/>
                <a:gd name="T75" fmla="*/ 630 h 915"/>
                <a:gd name="T76" fmla="*/ 8 w 818"/>
                <a:gd name="T77" fmla="*/ 739 h 915"/>
                <a:gd name="T78" fmla="*/ 114 w 818"/>
                <a:gd name="T79" fmla="*/ 852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18" h="915">
                  <a:moveTo>
                    <a:pt x="114" y="852"/>
                  </a:moveTo>
                  <a:lnTo>
                    <a:pt x="190" y="856"/>
                  </a:lnTo>
                  <a:lnTo>
                    <a:pt x="267" y="915"/>
                  </a:lnTo>
                  <a:lnTo>
                    <a:pt x="398" y="844"/>
                  </a:lnTo>
                  <a:lnTo>
                    <a:pt x="401" y="848"/>
                  </a:lnTo>
                  <a:lnTo>
                    <a:pt x="392" y="869"/>
                  </a:lnTo>
                  <a:lnTo>
                    <a:pt x="392" y="881"/>
                  </a:lnTo>
                  <a:lnTo>
                    <a:pt x="403" y="889"/>
                  </a:lnTo>
                  <a:lnTo>
                    <a:pt x="415" y="894"/>
                  </a:lnTo>
                  <a:lnTo>
                    <a:pt x="426" y="892"/>
                  </a:lnTo>
                  <a:lnTo>
                    <a:pt x="440" y="885"/>
                  </a:lnTo>
                  <a:lnTo>
                    <a:pt x="449" y="889"/>
                  </a:lnTo>
                  <a:lnTo>
                    <a:pt x="453" y="894"/>
                  </a:lnTo>
                  <a:lnTo>
                    <a:pt x="461" y="894"/>
                  </a:lnTo>
                  <a:lnTo>
                    <a:pt x="467" y="889"/>
                  </a:lnTo>
                  <a:lnTo>
                    <a:pt x="472" y="889"/>
                  </a:lnTo>
                  <a:lnTo>
                    <a:pt x="478" y="887"/>
                  </a:lnTo>
                  <a:lnTo>
                    <a:pt x="586" y="868"/>
                  </a:lnTo>
                  <a:lnTo>
                    <a:pt x="609" y="887"/>
                  </a:lnTo>
                  <a:lnTo>
                    <a:pt x="701" y="831"/>
                  </a:lnTo>
                  <a:lnTo>
                    <a:pt x="693" y="660"/>
                  </a:lnTo>
                  <a:lnTo>
                    <a:pt x="743" y="591"/>
                  </a:lnTo>
                  <a:lnTo>
                    <a:pt x="734" y="587"/>
                  </a:lnTo>
                  <a:lnTo>
                    <a:pt x="699" y="568"/>
                  </a:lnTo>
                  <a:lnTo>
                    <a:pt x="680" y="524"/>
                  </a:lnTo>
                  <a:lnTo>
                    <a:pt x="659" y="486"/>
                  </a:lnTo>
                  <a:lnTo>
                    <a:pt x="659" y="472"/>
                  </a:lnTo>
                  <a:lnTo>
                    <a:pt x="710" y="438"/>
                  </a:lnTo>
                  <a:lnTo>
                    <a:pt x="747" y="399"/>
                  </a:lnTo>
                  <a:lnTo>
                    <a:pt x="789" y="347"/>
                  </a:lnTo>
                  <a:lnTo>
                    <a:pt x="818" y="299"/>
                  </a:lnTo>
                  <a:lnTo>
                    <a:pt x="812" y="280"/>
                  </a:lnTo>
                  <a:lnTo>
                    <a:pt x="776" y="250"/>
                  </a:lnTo>
                  <a:lnTo>
                    <a:pt x="737" y="215"/>
                  </a:lnTo>
                  <a:lnTo>
                    <a:pt x="709" y="173"/>
                  </a:lnTo>
                  <a:lnTo>
                    <a:pt x="691" y="136"/>
                  </a:lnTo>
                  <a:lnTo>
                    <a:pt x="680" y="111"/>
                  </a:lnTo>
                  <a:lnTo>
                    <a:pt x="643" y="119"/>
                  </a:lnTo>
                  <a:lnTo>
                    <a:pt x="641" y="119"/>
                  </a:lnTo>
                  <a:lnTo>
                    <a:pt x="641" y="121"/>
                  </a:lnTo>
                  <a:lnTo>
                    <a:pt x="639" y="121"/>
                  </a:lnTo>
                  <a:lnTo>
                    <a:pt x="638" y="123"/>
                  </a:lnTo>
                  <a:lnTo>
                    <a:pt x="636" y="123"/>
                  </a:lnTo>
                  <a:lnTo>
                    <a:pt x="634" y="123"/>
                  </a:lnTo>
                  <a:lnTo>
                    <a:pt x="634" y="125"/>
                  </a:lnTo>
                  <a:lnTo>
                    <a:pt x="632" y="125"/>
                  </a:lnTo>
                  <a:lnTo>
                    <a:pt x="630" y="125"/>
                  </a:lnTo>
                  <a:lnTo>
                    <a:pt x="628" y="127"/>
                  </a:lnTo>
                  <a:lnTo>
                    <a:pt x="626" y="127"/>
                  </a:lnTo>
                  <a:lnTo>
                    <a:pt x="624" y="127"/>
                  </a:lnTo>
                  <a:lnTo>
                    <a:pt x="622" y="129"/>
                  </a:lnTo>
                  <a:lnTo>
                    <a:pt x="620" y="129"/>
                  </a:lnTo>
                  <a:lnTo>
                    <a:pt x="618" y="129"/>
                  </a:lnTo>
                  <a:lnTo>
                    <a:pt x="618" y="131"/>
                  </a:lnTo>
                  <a:lnTo>
                    <a:pt x="616" y="131"/>
                  </a:lnTo>
                  <a:lnTo>
                    <a:pt x="615" y="131"/>
                  </a:lnTo>
                  <a:lnTo>
                    <a:pt x="613" y="131"/>
                  </a:lnTo>
                  <a:lnTo>
                    <a:pt x="611" y="131"/>
                  </a:lnTo>
                  <a:lnTo>
                    <a:pt x="580" y="136"/>
                  </a:lnTo>
                  <a:lnTo>
                    <a:pt x="580" y="106"/>
                  </a:lnTo>
                  <a:lnTo>
                    <a:pt x="590" y="58"/>
                  </a:lnTo>
                  <a:lnTo>
                    <a:pt x="603" y="0"/>
                  </a:lnTo>
                  <a:lnTo>
                    <a:pt x="313" y="6"/>
                  </a:lnTo>
                  <a:lnTo>
                    <a:pt x="298" y="31"/>
                  </a:lnTo>
                  <a:lnTo>
                    <a:pt x="292" y="54"/>
                  </a:lnTo>
                  <a:lnTo>
                    <a:pt x="294" y="79"/>
                  </a:lnTo>
                  <a:lnTo>
                    <a:pt x="267" y="75"/>
                  </a:lnTo>
                  <a:lnTo>
                    <a:pt x="244" y="77"/>
                  </a:lnTo>
                  <a:lnTo>
                    <a:pt x="213" y="85"/>
                  </a:lnTo>
                  <a:lnTo>
                    <a:pt x="175" y="60"/>
                  </a:lnTo>
                  <a:lnTo>
                    <a:pt x="165" y="42"/>
                  </a:lnTo>
                  <a:lnTo>
                    <a:pt x="89" y="31"/>
                  </a:lnTo>
                  <a:lnTo>
                    <a:pt x="185" y="376"/>
                  </a:lnTo>
                  <a:lnTo>
                    <a:pt x="73" y="438"/>
                  </a:lnTo>
                  <a:lnTo>
                    <a:pt x="12" y="518"/>
                  </a:lnTo>
                  <a:lnTo>
                    <a:pt x="29" y="630"/>
                  </a:lnTo>
                  <a:lnTo>
                    <a:pt x="0" y="647"/>
                  </a:lnTo>
                  <a:lnTo>
                    <a:pt x="8" y="739"/>
                  </a:lnTo>
                  <a:lnTo>
                    <a:pt x="69" y="848"/>
                  </a:lnTo>
                  <a:lnTo>
                    <a:pt x="114" y="852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1" name="Freeform 285"/>
            <p:cNvSpPr>
              <a:spLocks/>
            </p:cNvSpPr>
            <p:nvPr/>
          </p:nvSpPr>
          <p:spPr bwMode="auto">
            <a:xfrm>
              <a:off x="3421063" y="3224213"/>
              <a:ext cx="477837" cy="417512"/>
            </a:xfrm>
            <a:custGeom>
              <a:avLst/>
              <a:gdLst>
                <a:gd name="T0" fmla="*/ 265 w 265"/>
                <a:gd name="T1" fmla="*/ 77 h 284"/>
                <a:gd name="T2" fmla="*/ 148 w 265"/>
                <a:gd name="T3" fmla="*/ 0 h 284"/>
                <a:gd name="T4" fmla="*/ 127 w 265"/>
                <a:gd name="T5" fmla="*/ 90 h 284"/>
                <a:gd name="T6" fmla="*/ 91 w 265"/>
                <a:gd name="T7" fmla="*/ 134 h 284"/>
                <a:gd name="T8" fmla="*/ 89 w 265"/>
                <a:gd name="T9" fmla="*/ 205 h 284"/>
                <a:gd name="T10" fmla="*/ 71 w 265"/>
                <a:gd name="T11" fmla="*/ 207 h 284"/>
                <a:gd name="T12" fmla="*/ 45 w 265"/>
                <a:gd name="T13" fmla="*/ 217 h 284"/>
                <a:gd name="T14" fmla="*/ 31 w 265"/>
                <a:gd name="T15" fmla="*/ 224 h 284"/>
                <a:gd name="T16" fmla="*/ 20 w 265"/>
                <a:gd name="T17" fmla="*/ 242 h 284"/>
                <a:gd name="T18" fmla="*/ 16 w 265"/>
                <a:gd name="T19" fmla="*/ 251 h 284"/>
                <a:gd name="T20" fmla="*/ 6 w 265"/>
                <a:gd name="T21" fmla="*/ 272 h 284"/>
                <a:gd name="T22" fmla="*/ 0 w 265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5" h="284">
                  <a:moveTo>
                    <a:pt x="265" y="77"/>
                  </a:moveTo>
                  <a:lnTo>
                    <a:pt x="148" y="0"/>
                  </a:lnTo>
                  <a:lnTo>
                    <a:pt x="127" y="90"/>
                  </a:lnTo>
                  <a:lnTo>
                    <a:pt x="91" y="134"/>
                  </a:lnTo>
                  <a:lnTo>
                    <a:pt x="89" y="205"/>
                  </a:lnTo>
                  <a:lnTo>
                    <a:pt x="71" y="207"/>
                  </a:lnTo>
                  <a:lnTo>
                    <a:pt x="45" y="217"/>
                  </a:lnTo>
                  <a:lnTo>
                    <a:pt x="31" y="224"/>
                  </a:lnTo>
                  <a:lnTo>
                    <a:pt x="20" y="242"/>
                  </a:lnTo>
                  <a:lnTo>
                    <a:pt x="16" y="251"/>
                  </a:lnTo>
                  <a:lnTo>
                    <a:pt x="6" y="272"/>
                  </a:lnTo>
                  <a:lnTo>
                    <a:pt x="0" y="28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2" name="Freeform 286"/>
            <p:cNvSpPr>
              <a:spLocks/>
            </p:cNvSpPr>
            <p:nvPr/>
          </p:nvSpPr>
          <p:spPr bwMode="auto">
            <a:xfrm>
              <a:off x="3267075" y="3414713"/>
              <a:ext cx="153988" cy="227012"/>
            </a:xfrm>
            <a:custGeom>
              <a:avLst/>
              <a:gdLst>
                <a:gd name="T0" fmla="*/ 86 w 86"/>
                <a:gd name="T1" fmla="*/ 156 h 156"/>
                <a:gd name="T2" fmla="*/ 50 w 86"/>
                <a:gd name="T3" fmla="*/ 135 h 156"/>
                <a:gd name="T4" fmla="*/ 67 w 86"/>
                <a:gd name="T5" fmla="*/ 87 h 156"/>
                <a:gd name="T6" fmla="*/ 46 w 86"/>
                <a:gd name="T7" fmla="*/ 18 h 156"/>
                <a:gd name="T8" fmla="*/ 0 w 86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6">
                  <a:moveTo>
                    <a:pt x="86" y="156"/>
                  </a:moveTo>
                  <a:lnTo>
                    <a:pt x="50" y="135"/>
                  </a:lnTo>
                  <a:lnTo>
                    <a:pt x="67" y="87"/>
                  </a:lnTo>
                  <a:lnTo>
                    <a:pt x="46" y="18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3" name="Freeform 287"/>
            <p:cNvSpPr>
              <a:spLocks/>
            </p:cNvSpPr>
            <p:nvPr/>
          </p:nvSpPr>
          <p:spPr bwMode="auto">
            <a:xfrm>
              <a:off x="3163888" y="3159125"/>
              <a:ext cx="139700" cy="255588"/>
            </a:xfrm>
            <a:custGeom>
              <a:avLst/>
              <a:gdLst>
                <a:gd name="T0" fmla="*/ 54 w 77"/>
                <a:gd name="T1" fmla="*/ 170 h 170"/>
                <a:gd name="T2" fmla="*/ 77 w 77"/>
                <a:gd name="T3" fmla="*/ 50 h 170"/>
                <a:gd name="T4" fmla="*/ 0 w 77"/>
                <a:gd name="T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170">
                  <a:moveTo>
                    <a:pt x="54" y="170"/>
                  </a:moveTo>
                  <a:lnTo>
                    <a:pt x="77" y="5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4" name="Freeform 288"/>
            <p:cNvSpPr>
              <a:spLocks/>
            </p:cNvSpPr>
            <p:nvPr/>
          </p:nvSpPr>
          <p:spPr bwMode="auto">
            <a:xfrm>
              <a:off x="2960688" y="2355850"/>
              <a:ext cx="309562" cy="803275"/>
            </a:xfrm>
            <a:custGeom>
              <a:avLst/>
              <a:gdLst>
                <a:gd name="T0" fmla="*/ 115 w 173"/>
                <a:gd name="T1" fmla="*/ 545 h 545"/>
                <a:gd name="T2" fmla="*/ 173 w 173"/>
                <a:gd name="T3" fmla="*/ 456 h 545"/>
                <a:gd name="T4" fmla="*/ 115 w 173"/>
                <a:gd name="T5" fmla="*/ 357 h 545"/>
                <a:gd name="T6" fmla="*/ 110 w 173"/>
                <a:gd name="T7" fmla="*/ 84 h 545"/>
                <a:gd name="T8" fmla="*/ 0 w 173"/>
                <a:gd name="T9" fmla="*/ 51 h 545"/>
                <a:gd name="T10" fmla="*/ 4 w 173"/>
                <a:gd name="T11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" h="545">
                  <a:moveTo>
                    <a:pt x="115" y="545"/>
                  </a:moveTo>
                  <a:lnTo>
                    <a:pt x="173" y="456"/>
                  </a:lnTo>
                  <a:lnTo>
                    <a:pt x="115" y="357"/>
                  </a:lnTo>
                  <a:lnTo>
                    <a:pt x="110" y="84"/>
                  </a:lnTo>
                  <a:lnTo>
                    <a:pt x="0" y="51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6" name="Freeform 290"/>
            <p:cNvSpPr>
              <a:spLocks/>
            </p:cNvSpPr>
            <p:nvPr/>
          </p:nvSpPr>
          <p:spPr bwMode="auto">
            <a:xfrm>
              <a:off x="3324225" y="2011363"/>
              <a:ext cx="206375" cy="19050"/>
            </a:xfrm>
            <a:custGeom>
              <a:avLst/>
              <a:gdLst>
                <a:gd name="T0" fmla="*/ 0 w 117"/>
                <a:gd name="T1" fmla="*/ 15 h 15"/>
                <a:gd name="T2" fmla="*/ 55 w 117"/>
                <a:gd name="T3" fmla="*/ 15 h 15"/>
                <a:gd name="T4" fmla="*/ 117 w 117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15">
                  <a:moveTo>
                    <a:pt x="0" y="15"/>
                  </a:moveTo>
                  <a:lnTo>
                    <a:pt x="55" y="15"/>
                  </a:lnTo>
                  <a:lnTo>
                    <a:pt x="117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7" name="Freeform 291"/>
            <p:cNvSpPr>
              <a:spLocks/>
            </p:cNvSpPr>
            <p:nvPr/>
          </p:nvSpPr>
          <p:spPr bwMode="auto">
            <a:xfrm>
              <a:off x="3898900" y="2733675"/>
              <a:ext cx="204788" cy="601663"/>
            </a:xfrm>
            <a:custGeom>
              <a:avLst/>
              <a:gdLst>
                <a:gd name="T0" fmla="*/ 0 w 112"/>
                <a:gd name="T1" fmla="*/ 407 h 407"/>
                <a:gd name="T2" fmla="*/ 112 w 112"/>
                <a:gd name="T3" fmla="*/ 345 h 407"/>
                <a:gd name="T4" fmla="*/ 16 w 112"/>
                <a:gd name="T5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" h="407">
                  <a:moveTo>
                    <a:pt x="0" y="407"/>
                  </a:moveTo>
                  <a:lnTo>
                    <a:pt x="112" y="345"/>
                  </a:lnTo>
                  <a:lnTo>
                    <a:pt x="16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9" name="Freeform 293"/>
            <p:cNvSpPr>
              <a:spLocks/>
            </p:cNvSpPr>
            <p:nvPr/>
          </p:nvSpPr>
          <p:spPr bwMode="auto">
            <a:xfrm>
              <a:off x="2960688" y="2011363"/>
              <a:ext cx="1143000" cy="1630362"/>
            </a:xfrm>
            <a:custGeom>
              <a:avLst/>
              <a:gdLst>
                <a:gd name="T0" fmla="*/ 255 w 632"/>
                <a:gd name="T1" fmla="*/ 1105 h 1105"/>
                <a:gd name="T2" fmla="*/ 261 w 632"/>
                <a:gd name="T3" fmla="*/ 1093 h 1105"/>
                <a:gd name="T4" fmla="*/ 271 w 632"/>
                <a:gd name="T5" fmla="*/ 1072 h 1105"/>
                <a:gd name="T6" fmla="*/ 275 w 632"/>
                <a:gd name="T7" fmla="*/ 1063 h 1105"/>
                <a:gd name="T8" fmla="*/ 286 w 632"/>
                <a:gd name="T9" fmla="*/ 1045 h 1105"/>
                <a:gd name="T10" fmla="*/ 300 w 632"/>
                <a:gd name="T11" fmla="*/ 1038 h 1105"/>
                <a:gd name="T12" fmla="*/ 326 w 632"/>
                <a:gd name="T13" fmla="*/ 1028 h 1105"/>
                <a:gd name="T14" fmla="*/ 344 w 632"/>
                <a:gd name="T15" fmla="*/ 1026 h 1105"/>
                <a:gd name="T16" fmla="*/ 346 w 632"/>
                <a:gd name="T17" fmla="*/ 955 h 1105"/>
                <a:gd name="T18" fmla="*/ 382 w 632"/>
                <a:gd name="T19" fmla="*/ 911 h 1105"/>
                <a:gd name="T20" fmla="*/ 403 w 632"/>
                <a:gd name="T21" fmla="*/ 821 h 1105"/>
                <a:gd name="T22" fmla="*/ 520 w 632"/>
                <a:gd name="T23" fmla="*/ 898 h 1105"/>
                <a:gd name="T24" fmla="*/ 632 w 632"/>
                <a:gd name="T25" fmla="*/ 836 h 1105"/>
                <a:gd name="T26" fmla="*/ 536 w 632"/>
                <a:gd name="T27" fmla="*/ 491 h 1105"/>
                <a:gd name="T28" fmla="*/ 438 w 632"/>
                <a:gd name="T29" fmla="*/ 477 h 1105"/>
                <a:gd name="T30" fmla="*/ 380 w 632"/>
                <a:gd name="T31" fmla="*/ 376 h 1105"/>
                <a:gd name="T32" fmla="*/ 419 w 632"/>
                <a:gd name="T33" fmla="*/ 335 h 1105"/>
                <a:gd name="T34" fmla="*/ 396 w 632"/>
                <a:gd name="T35" fmla="*/ 201 h 1105"/>
                <a:gd name="T36" fmla="*/ 303 w 632"/>
                <a:gd name="T37" fmla="*/ 155 h 1105"/>
                <a:gd name="T38" fmla="*/ 292 w 632"/>
                <a:gd name="T39" fmla="*/ 92 h 1105"/>
                <a:gd name="T40" fmla="*/ 325 w 632"/>
                <a:gd name="T41" fmla="*/ 84 h 1105"/>
                <a:gd name="T42" fmla="*/ 319 w 632"/>
                <a:gd name="T43" fmla="*/ 0 h 1105"/>
                <a:gd name="T44" fmla="*/ 257 w 632"/>
                <a:gd name="T45" fmla="*/ 15 h 1105"/>
                <a:gd name="T46" fmla="*/ 202 w 632"/>
                <a:gd name="T47" fmla="*/ 15 h 1105"/>
                <a:gd name="T48" fmla="*/ 238 w 632"/>
                <a:gd name="T49" fmla="*/ 105 h 1105"/>
                <a:gd name="T50" fmla="*/ 231 w 632"/>
                <a:gd name="T51" fmla="*/ 107 h 1105"/>
                <a:gd name="T52" fmla="*/ 225 w 632"/>
                <a:gd name="T53" fmla="*/ 115 h 1105"/>
                <a:gd name="T54" fmla="*/ 215 w 632"/>
                <a:gd name="T55" fmla="*/ 115 h 1105"/>
                <a:gd name="T56" fmla="*/ 209 w 632"/>
                <a:gd name="T57" fmla="*/ 120 h 1105"/>
                <a:gd name="T58" fmla="*/ 198 w 632"/>
                <a:gd name="T59" fmla="*/ 128 h 1105"/>
                <a:gd name="T60" fmla="*/ 198 w 632"/>
                <a:gd name="T61" fmla="*/ 151 h 1105"/>
                <a:gd name="T62" fmla="*/ 4 w 632"/>
                <a:gd name="T63" fmla="*/ 234 h 1105"/>
                <a:gd name="T64" fmla="*/ 0 w 632"/>
                <a:gd name="T65" fmla="*/ 285 h 1105"/>
                <a:gd name="T66" fmla="*/ 110 w 632"/>
                <a:gd name="T67" fmla="*/ 318 h 1105"/>
                <a:gd name="T68" fmla="*/ 115 w 632"/>
                <a:gd name="T69" fmla="*/ 591 h 1105"/>
                <a:gd name="T70" fmla="*/ 173 w 632"/>
                <a:gd name="T71" fmla="*/ 690 h 1105"/>
                <a:gd name="T72" fmla="*/ 115 w 632"/>
                <a:gd name="T73" fmla="*/ 779 h 1105"/>
                <a:gd name="T74" fmla="*/ 192 w 632"/>
                <a:gd name="T75" fmla="*/ 829 h 1105"/>
                <a:gd name="T76" fmla="*/ 169 w 632"/>
                <a:gd name="T77" fmla="*/ 949 h 1105"/>
                <a:gd name="T78" fmla="*/ 215 w 632"/>
                <a:gd name="T79" fmla="*/ 967 h 1105"/>
                <a:gd name="T80" fmla="*/ 236 w 632"/>
                <a:gd name="T81" fmla="*/ 1036 h 1105"/>
                <a:gd name="T82" fmla="*/ 219 w 632"/>
                <a:gd name="T83" fmla="*/ 1084 h 1105"/>
                <a:gd name="T84" fmla="*/ 255 w 632"/>
                <a:gd name="T85" fmla="*/ 1105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32" h="1105">
                  <a:moveTo>
                    <a:pt x="255" y="1105"/>
                  </a:moveTo>
                  <a:lnTo>
                    <a:pt x="261" y="1093"/>
                  </a:lnTo>
                  <a:lnTo>
                    <a:pt x="271" y="1072"/>
                  </a:lnTo>
                  <a:lnTo>
                    <a:pt x="275" y="1063"/>
                  </a:lnTo>
                  <a:lnTo>
                    <a:pt x="286" y="1045"/>
                  </a:lnTo>
                  <a:lnTo>
                    <a:pt x="300" y="1038"/>
                  </a:lnTo>
                  <a:lnTo>
                    <a:pt x="326" y="1028"/>
                  </a:lnTo>
                  <a:lnTo>
                    <a:pt x="344" y="1026"/>
                  </a:lnTo>
                  <a:lnTo>
                    <a:pt x="346" y="955"/>
                  </a:lnTo>
                  <a:lnTo>
                    <a:pt x="382" y="911"/>
                  </a:lnTo>
                  <a:lnTo>
                    <a:pt x="403" y="821"/>
                  </a:lnTo>
                  <a:lnTo>
                    <a:pt x="520" y="898"/>
                  </a:lnTo>
                  <a:lnTo>
                    <a:pt x="632" y="836"/>
                  </a:lnTo>
                  <a:lnTo>
                    <a:pt x="536" y="491"/>
                  </a:lnTo>
                  <a:lnTo>
                    <a:pt x="438" y="477"/>
                  </a:lnTo>
                  <a:lnTo>
                    <a:pt x="380" y="376"/>
                  </a:lnTo>
                  <a:lnTo>
                    <a:pt x="419" y="335"/>
                  </a:lnTo>
                  <a:lnTo>
                    <a:pt x="396" y="201"/>
                  </a:lnTo>
                  <a:lnTo>
                    <a:pt x="303" y="155"/>
                  </a:lnTo>
                  <a:lnTo>
                    <a:pt x="292" y="92"/>
                  </a:lnTo>
                  <a:lnTo>
                    <a:pt x="325" y="84"/>
                  </a:lnTo>
                  <a:lnTo>
                    <a:pt x="319" y="0"/>
                  </a:lnTo>
                  <a:lnTo>
                    <a:pt x="257" y="15"/>
                  </a:lnTo>
                  <a:lnTo>
                    <a:pt x="202" y="15"/>
                  </a:lnTo>
                  <a:lnTo>
                    <a:pt x="238" y="105"/>
                  </a:lnTo>
                  <a:lnTo>
                    <a:pt x="231" y="107"/>
                  </a:lnTo>
                  <a:lnTo>
                    <a:pt x="225" y="115"/>
                  </a:lnTo>
                  <a:lnTo>
                    <a:pt x="215" y="115"/>
                  </a:lnTo>
                  <a:lnTo>
                    <a:pt x="209" y="120"/>
                  </a:lnTo>
                  <a:lnTo>
                    <a:pt x="198" y="128"/>
                  </a:lnTo>
                  <a:lnTo>
                    <a:pt x="198" y="151"/>
                  </a:lnTo>
                  <a:lnTo>
                    <a:pt x="4" y="234"/>
                  </a:lnTo>
                  <a:lnTo>
                    <a:pt x="0" y="285"/>
                  </a:lnTo>
                  <a:lnTo>
                    <a:pt x="110" y="318"/>
                  </a:lnTo>
                  <a:lnTo>
                    <a:pt x="115" y="591"/>
                  </a:lnTo>
                  <a:lnTo>
                    <a:pt x="173" y="690"/>
                  </a:lnTo>
                  <a:lnTo>
                    <a:pt x="115" y="779"/>
                  </a:lnTo>
                  <a:lnTo>
                    <a:pt x="192" y="829"/>
                  </a:lnTo>
                  <a:lnTo>
                    <a:pt x="169" y="949"/>
                  </a:lnTo>
                  <a:lnTo>
                    <a:pt x="215" y="967"/>
                  </a:lnTo>
                  <a:lnTo>
                    <a:pt x="236" y="1036"/>
                  </a:lnTo>
                  <a:lnTo>
                    <a:pt x="219" y="1084"/>
                  </a:lnTo>
                  <a:lnTo>
                    <a:pt x="255" y="1105"/>
                  </a:lnTo>
                  <a:close/>
                </a:path>
              </a:pathLst>
            </a:custGeom>
            <a:solidFill>
              <a:srgbClr val="FF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0" name="Freeform 294"/>
            <p:cNvSpPr>
              <a:spLocks/>
            </p:cNvSpPr>
            <p:nvPr/>
          </p:nvSpPr>
          <p:spPr bwMode="auto">
            <a:xfrm>
              <a:off x="2019300" y="2087563"/>
              <a:ext cx="1250950" cy="1155700"/>
            </a:xfrm>
            <a:custGeom>
              <a:avLst/>
              <a:gdLst>
                <a:gd name="T0" fmla="*/ 524 w 693"/>
                <a:gd name="T1" fmla="*/ 183 h 781"/>
                <a:gd name="T2" fmla="*/ 520 w 693"/>
                <a:gd name="T3" fmla="*/ 234 h 781"/>
                <a:gd name="T4" fmla="*/ 630 w 693"/>
                <a:gd name="T5" fmla="*/ 267 h 781"/>
                <a:gd name="T6" fmla="*/ 635 w 693"/>
                <a:gd name="T7" fmla="*/ 540 h 781"/>
                <a:gd name="T8" fmla="*/ 693 w 693"/>
                <a:gd name="T9" fmla="*/ 639 h 781"/>
                <a:gd name="T10" fmla="*/ 635 w 693"/>
                <a:gd name="T11" fmla="*/ 728 h 781"/>
                <a:gd name="T12" fmla="*/ 559 w 693"/>
                <a:gd name="T13" fmla="*/ 680 h 781"/>
                <a:gd name="T14" fmla="*/ 532 w 693"/>
                <a:gd name="T15" fmla="*/ 703 h 781"/>
                <a:gd name="T16" fmla="*/ 411 w 693"/>
                <a:gd name="T17" fmla="*/ 705 h 781"/>
                <a:gd name="T18" fmla="*/ 413 w 693"/>
                <a:gd name="T19" fmla="*/ 720 h 781"/>
                <a:gd name="T20" fmla="*/ 190 w 693"/>
                <a:gd name="T21" fmla="*/ 718 h 781"/>
                <a:gd name="T22" fmla="*/ 0 w 693"/>
                <a:gd name="T23" fmla="*/ 781 h 781"/>
                <a:gd name="T24" fmla="*/ 14 w 693"/>
                <a:gd name="T25" fmla="*/ 495 h 781"/>
                <a:gd name="T26" fmla="*/ 111 w 693"/>
                <a:gd name="T27" fmla="*/ 455 h 781"/>
                <a:gd name="T28" fmla="*/ 111 w 693"/>
                <a:gd name="T29" fmla="*/ 98 h 781"/>
                <a:gd name="T30" fmla="*/ 71 w 693"/>
                <a:gd name="T31" fmla="*/ 25 h 781"/>
                <a:gd name="T32" fmla="*/ 86 w 693"/>
                <a:gd name="T33" fmla="*/ 0 h 781"/>
                <a:gd name="T34" fmla="*/ 301 w 693"/>
                <a:gd name="T35" fmla="*/ 104 h 781"/>
                <a:gd name="T36" fmla="*/ 317 w 693"/>
                <a:gd name="T37" fmla="*/ 104 h 781"/>
                <a:gd name="T38" fmla="*/ 330 w 693"/>
                <a:gd name="T39" fmla="*/ 98 h 781"/>
                <a:gd name="T40" fmla="*/ 336 w 693"/>
                <a:gd name="T41" fmla="*/ 92 h 781"/>
                <a:gd name="T42" fmla="*/ 346 w 693"/>
                <a:gd name="T43" fmla="*/ 91 h 781"/>
                <a:gd name="T44" fmla="*/ 465 w 693"/>
                <a:gd name="T45" fmla="*/ 94 h 781"/>
                <a:gd name="T46" fmla="*/ 524 w 693"/>
                <a:gd name="T47" fmla="*/ 183 h 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93" h="781">
                  <a:moveTo>
                    <a:pt x="524" y="183"/>
                  </a:moveTo>
                  <a:lnTo>
                    <a:pt x="520" y="234"/>
                  </a:lnTo>
                  <a:lnTo>
                    <a:pt x="630" y="267"/>
                  </a:lnTo>
                  <a:lnTo>
                    <a:pt x="635" y="540"/>
                  </a:lnTo>
                  <a:lnTo>
                    <a:pt x="693" y="639"/>
                  </a:lnTo>
                  <a:lnTo>
                    <a:pt x="635" y="728"/>
                  </a:lnTo>
                  <a:lnTo>
                    <a:pt x="559" y="680"/>
                  </a:lnTo>
                  <a:lnTo>
                    <a:pt x="532" y="703"/>
                  </a:lnTo>
                  <a:lnTo>
                    <a:pt x="411" y="705"/>
                  </a:lnTo>
                  <a:lnTo>
                    <a:pt x="413" y="720"/>
                  </a:lnTo>
                  <a:lnTo>
                    <a:pt x="190" y="718"/>
                  </a:lnTo>
                  <a:lnTo>
                    <a:pt x="0" y="781"/>
                  </a:lnTo>
                  <a:lnTo>
                    <a:pt x="14" y="495"/>
                  </a:lnTo>
                  <a:lnTo>
                    <a:pt x="111" y="455"/>
                  </a:lnTo>
                  <a:lnTo>
                    <a:pt x="111" y="98"/>
                  </a:lnTo>
                  <a:lnTo>
                    <a:pt x="71" y="25"/>
                  </a:lnTo>
                  <a:lnTo>
                    <a:pt x="86" y="0"/>
                  </a:lnTo>
                  <a:lnTo>
                    <a:pt x="301" y="104"/>
                  </a:lnTo>
                  <a:lnTo>
                    <a:pt x="317" y="104"/>
                  </a:lnTo>
                  <a:lnTo>
                    <a:pt x="330" y="98"/>
                  </a:lnTo>
                  <a:lnTo>
                    <a:pt x="336" y="92"/>
                  </a:lnTo>
                  <a:lnTo>
                    <a:pt x="346" y="91"/>
                  </a:lnTo>
                  <a:lnTo>
                    <a:pt x="465" y="94"/>
                  </a:lnTo>
                  <a:lnTo>
                    <a:pt x="524" y="183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1" name="Freeform 295"/>
            <p:cNvSpPr>
              <a:spLocks/>
            </p:cNvSpPr>
            <p:nvPr/>
          </p:nvSpPr>
          <p:spPr bwMode="auto">
            <a:xfrm>
              <a:off x="7142163" y="5670550"/>
              <a:ext cx="136525" cy="228600"/>
            </a:xfrm>
            <a:custGeom>
              <a:avLst/>
              <a:gdLst>
                <a:gd name="T0" fmla="*/ 75 w 75"/>
                <a:gd name="T1" fmla="*/ 155 h 157"/>
                <a:gd name="T2" fmla="*/ 65 w 75"/>
                <a:gd name="T3" fmla="*/ 123 h 157"/>
                <a:gd name="T4" fmla="*/ 55 w 75"/>
                <a:gd name="T5" fmla="*/ 111 h 157"/>
                <a:gd name="T6" fmla="*/ 54 w 75"/>
                <a:gd name="T7" fmla="*/ 104 h 157"/>
                <a:gd name="T8" fmla="*/ 52 w 75"/>
                <a:gd name="T9" fmla="*/ 102 h 157"/>
                <a:gd name="T10" fmla="*/ 50 w 75"/>
                <a:gd name="T11" fmla="*/ 88 h 157"/>
                <a:gd name="T12" fmla="*/ 52 w 75"/>
                <a:gd name="T13" fmla="*/ 79 h 157"/>
                <a:gd name="T14" fmla="*/ 54 w 75"/>
                <a:gd name="T15" fmla="*/ 73 h 157"/>
                <a:gd name="T16" fmla="*/ 55 w 75"/>
                <a:gd name="T17" fmla="*/ 67 h 157"/>
                <a:gd name="T18" fmla="*/ 59 w 75"/>
                <a:gd name="T19" fmla="*/ 65 h 157"/>
                <a:gd name="T20" fmla="*/ 67 w 75"/>
                <a:gd name="T21" fmla="*/ 63 h 157"/>
                <a:gd name="T22" fmla="*/ 71 w 75"/>
                <a:gd name="T23" fmla="*/ 59 h 157"/>
                <a:gd name="T24" fmla="*/ 67 w 75"/>
                <a:gd name="T25" fmla="*/ 44 h 157"/>
                <a:gd name="T26" fmla="*/ 59 w 75"/>
                <a:gd name="T27" fmla="*/ 33 h 157"/>
                <a:gd name="T28" fmla="*/ 54 w 75"/>
                <a:gd name="T29" fmla="*/ 21 h 157"/>
                <a:gd name="T30" fmla="*/ 54 w 75"/>
                <a:gd name="T31" fmla="*/ 6 h 157"/>
                <a:gd name="T32" fmla="*/ 19 w 75"/>
                <a:gd name="T33" fmla="*/ 0 h 157"/>
                <a:gd name="T34" fmla="*/ 17 w 75"/>
                <a:gd name="T35" fmla="*/ 10 h 157"/>
                <a:gd name="T36" fmla="*/ 15 w 75"/>
                <a:gd name="T37" fmla="*/ 17 h 157"/>
                <a:gd name="T38" fmla="*/ 9 w 75"/>
                <a:gd name="T39" fmla="*/ 27 h 157"/>
                <a:gd name="T40" fmla="*/ 6 w 75"/>
                <a:gd name="T41" fmla="*/ 38 h 157"/>
                <a:gd name="T42" fmla="*/ 0 w 75"/>
                <a:gd name="T43" fmla="*/ 48 h 157"/>
                <a:gd name="T44" fmla="*/ 2 w 75"/>
                <a:gd name="T45" fmla="*/ 58 h 157"/>
                <a:gd name="T46" fmla="*/ 7 w 75"/>
                <a:gd name="T47" fmla="*/ 67 h 157"/>
                <a:gd name="T48" fmla="*/ 11 w 75"/>
                <a:gd name="T49" fmla="*/ 81 h 157"/>
                <a:gd name="T50" fmla="*/ 19 w 75"/>
                <a:gd name="T51" fmla="*/ 92 h 157"/>
                <a:gd name="T52" fmla="*/ 23 w 75"/>
                <a:gd name="T53" fmla="*/ 96 h 157"/>
                <a:gd name="T54" fmla="*/ 25 w 75"/>
                <a:gd name="T55" fmla="*/ 109 h 157"/>
                <a:gd name="T56" fmla="*/ 30 w 75"/>
                <a:gd name="T57" fmla="*/ 127 h 157"/>
                <a:gd name="T58" fmla="*/ 40 w 75"/>
                <a:gd name="T59" fmla="*/ 140 h 157"/>
                <a:gd name="T60" fmla="*/ 55 w 75"/>
                <a:gd name="T61" fmla="*/ 146 h 157"/>
                <a:gd name="T62" fmla="*/ 71 w 75"/>
                <a:gd name="T63" fmla="*/ 157 h 157"/>
                <a:gd name="T64" fmla="*/ 75 w 75"/>
                <a:gd name="T65" fmla="*/ 15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5" h="157">
                  <a:moveTo>
                    <a:pt x="75" y="155"/>
                  </a:moveTo>
                  <a:lnTo>
                    <a:pt x="65" y="123"/>
                  </a:lnTo>
                  <a:lnTo>
                    <a:pt x="55" y="111"/>
                  </a:lnTo>
                  <a:lnTo>
                    <a:pt x="54" y="104"/>
                  </a:lnTo>
                  <a:lnTo>
                    <a:pt x="52" y="102"/>
                  </a:lnTo>
                  <a:lnTo>
                    <a:pt x="50" y="88"/>
                  </a:lnTo>
                  <a:lnTo>
                    <a:pt x="52" y="79"/>
                  </a:lnTo>
                  <a:lnTo>
                    <a:pt x="54" y="73"/>
                  </a:lnTo>
                  <a:lnTo>
                    <a:pt x="55" y="67"/>
                  </a:lnTo>
                  <a:lnTo>
                    <a:pt x="59" y="65"/>
                  </a:lnTo>
                  <a:lnTo>
                    <a:pt x="67" y="63"/>
                  </a:lnTo>
                  <a:lnTo>
                    <a:pt x="71" y="59"/>
                  </a:lnTo>
                  <a:lnTo>
                    <a:pt x="67" y="44"/>
                  </a:lnTo>
                  <a:lnTo>
                    <a:pt x="59" y="33"/>
                  </a:lnTo>
                  <a:lnTo>
                    <a:pt x="54" y="21"/>
                  </a:lnTo>
                  <a:lnTo>
                    <a:pt x="54" y="6"/>
                  </a:lnTo>
                  <a:lnTo>
                    <a:pt x="19" y="0"/>
                  </a:ln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  <a:lnTo>
                    <a:pt x="23" y="96"/>
                  </a:lnTo>
                  <a:lnTo>
                    <a:pt x="25" y="109"/>
                  </a:lnTo>
                  <a:lnTo>
                    <a:pt x="30" y="127"/>
                  </a:lnTo>
                  <a:lnTo>
                    <a:pt x="40" y="140"/>
                  </a:lnTo>
                  <a:lnTo>
                    <a:pt x="55" y="146"/>
                  </a:lnTo>
                  <a:lnTo>
                    <a:pt x="71" y="157"/>
                  </a:lnTo>
                  <a:lnTo>
                    <a:pt x="75" y="155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2" name="Freeform 296"/>
            <p:cNvSpPr>
              <a:spLocks/>
            </p:cNvSpPr>
            <p:nvPr/>
          </p:nvSpPr>
          <p:spPr bwMode="auto">
            <a:xfrm>
              <a:off x="7142163" y="5670550"/>
              <a:ext cx="136525" cy="228600"/>
            </a:xfrm>
            <a:custGeom>
              <a:avLst/>
              <a:gdLst>
                <a:gd name="T0" fmla="*/ 75 w 75"/>
                <a:gd name="T1" fmla="*/ 155 h 157"/>
                <a:gd name="T2" fmla="*/ 65 w 75"/>
                <a:gd name="T3" fmla="*/ 123 h 157"/>
                <a:gd name="T4" fmla="*/ 55 w 75"/>
                <a:gd name="T5" fmla="*/ 111 h 157"/>
                <a:gd name="T6" fmla="*/ 54 w 75"/>
                <a:gd name="T7" fmla="*/ 104 h 157"/>
                <a:gd name="T8" fmla="*/ 52 w 75"/>
                <a:gd name="T9" fmla="*/ 102 h 157"/>
                <a:gd name="T10" fmla="*/ 50 w 75"/>
                <a:gd name="T11" fmla="*/ 88 h 157"/>
                <a:gd name="T12" fmla="*/ 52 w 75"/>
                <a:gd name="T13" fmla="*/ 79 h 157"/>
                <a:gd name="T14" fmla="*/ 54 w 75"/>
                <a:gd name="T15" fmla="*/ 73 h 157"/>
                <a:gd name="T16" fmla="*/ 55 w 75"/>
                <a:gd name="T17" fmla="*/ 67 h 157"/>
                <a:gd name="T18" fmla="*/ 59 w 75"/>
                <a:gd name="T19" fmla="*/ 65 h 157"/>
                <a:gd name="T20" fmla="*/ 67 w 75"/>
                <a:gd name="T21" fmla="*/ 63 h 157"/>
                <a:gd name="T22" fmla="*/ 71 w 75"/>
                <a:gd name="T23" fmla="*/ 59 h 157"/>
                <a:gd name="T24" fmla="*/ 67 w 75"/>
                <a:gd name="T25" fmla="*/ 44 h 157"/>
                <a:gd name="T26" fmla="*/ 59 w 75"/>
                <a:gd name="T27" fmla="*/ 33 h 157"/>
                <a:gd name="T28" fmla="*/ 54 w 75"/>
                <a:gd name="T29" fmla="*/ 21 h 157"/>
                <a:gd name="T30" fmla="*/ 54 w 75"/>
                <a:gd name="T31" fmla="*/ 6 h 157"/>
                <a:gd name="T32" fmla="*/ 19 w 75"/>
                <a:gd name="T33" fmla="*/ 0 h 157"/>
                <a:gd name="T34" fmla="*/ 17 w 75"/>
                <a:gd name="T35" fmla="*/ 10 h 157"/>
                <a:gd name="T36" fmla="*/ 15 w 75"/>
                <a:gd name="T37" fmla="*/ 17 h 157"/>
                <a:gd name="T38" fmla="*/ 9 w 75"/>
                <a:gd name="T39" fmla="*/ 27 h 157"/>
                <a:gd name="T40" fmla="*/ 6 w 75"/>
                <a:gd name="T41" fmla="*/ 38 h 157"/>
                <a:gd name="T42" fmla="*/ 0 w 75"/>
                <a:gd name="T43" fmla="*/ 48 h 157"/>
                <a:gd name="T44" fmla="*/ 2 w 75"/>
                <a:gd name="T45" fmla="*/ 58 h 157"/>
                <a:gd name="T46" fmla="*/ 7 w 75"/>
                <a:gd name="T47" fmla="*/ 67 h 157"/>
                <a:gd name="T48" fmla="*/ 11 w 75"/>
                <a:gd name="T49" fmla="*/ 81 h 157"/>
                <a:gd name="T50" fmla="*/ 19 w 75"/>
                <a:gd name="T51" fmla="*/ 92 h 157"/>
                <a:gd name="T52" fmla="*/ 23 w 75"/>
                <a:gd name="T53" fmla="*/ 96 h 157"/>
                <a:gd name="T54" fmla="*/ 25 w 75"/>
                <a:gd name="T55" fmla="*/ 109 h 157"/>
                <a:gd name="T56" fmla="*/ 30 w 75"/>
                <a:gd name="T57" fmla="*/ 127 h 157"/>
                <a:gd name="T58" fmla="*/ 40 w 75"/>
                <a:gd name="T59" fmla="*/ 140 h 157"/>
                <a:gd name="T60" fmla="*/ 55 w 75"/>
                <a:gd name="T61" fmla="*/ 146 h 157"/>
                <a:gd name="T62" fmla="*/ 71 w 75"/>
                <a:gd name="T63" fmla="*/ 157 h 157"/>
                <a:gd name="T64" fmla="*/ 75 w 75"/>
                <a:gd name="T65" fmla="*/ 15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5" h="157">
                  <a:moveTo>
                    <a:pt x="75" y="155"/>
                  </a:moveTo>
                  <a:lnTo>
                    <a:pt x="65" y="123"/>
                  </a:lnTo>
                  <a:lnTo>
                    <a:pt x="55" y="111"/>
                  </a:lnTo>
                  <a:lnTo>
                    <a:pt x="54" y="104"/>
                  </a:lnTo>
                  <a:lnTo>
                    <a:pt x="52" y="102"/>
                  </a:lnTo>
                  <a:lnTo>
                    <a:pt x="50" y="88"/>
                  </a:lnTo>
                  <a:lnTo>
                    <a:pt x="52" y="79"/>
                  </a:lnTo>
                  <a:lnTo>
                    <a:pt x="54" y="73"/>
                  </a:lnTo>
                  <a:lnTo>
                    <a:pt x="55" y="67"/>
                  </a:lnTo>
                  <a:lnTo>
                    <a:pt x="59" y="65"/>
                  </a:lnTo>
                  <a:lnTo>
                    <a:pt x="67" y="63"/>
                  </a:lnTo>
                  <a:lnTo>
                    <a:pt x="71" y="59"/>
                  </a:lnTo>
                  <a:lnTo>
                    <a:pt x="67" y="44"/>
                  </a:lnTo>
                  <a:lnTo>
                    <a:pt x="59" y="33"/>
                  </a:lnTo>
                  <a:lnTo>
                    <a:pt x="54" y="21"/>
                  </a:lnTo>
                  <a:lnTo>
                    <a:pt x="54" y="6"/>
                  </a:lnTo>
                  <a:lnTo>
                    <a:pt x="19" y="0"/>
                  </a:ln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  <a:lnTo>
                    <a:pt x="23" y="96"/>
                  </a:lnTo>
                  <a:lnTo>
                    <a:pt x="25" y="109"/>
                  </a:lnTo>
                  <a:lnTo>
                    <a:pt x="30" y="127"/>
                  </a:lnTo>
                  <a:lnTo>
                    <a:pt x="40" y="140"/>
                  </a:lnTo>
                  <a:lnTo>
                    <a:pt x="55" y="146"/>
                  </a:lnTo>
                  <a:lnTo>
                    <a:pt x="71" y="157"/>
                  </a:lnTo>
                  <a:lnTo>
                    <a:pt x="75" y="155"/>
                  </a:lnTo>
                </a:path>
              </a:pathLst>
            </a:custGeom>
            <a:solidFill>
              <a:srgbClr val="FFFF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3" name="Freeform 297"/>
            <p:cNvSpPr>
              <a:spLocks/>
            </p:cNvSpPr>
            <p:nvPr/>
          </p:nvSpPr>
          <p:spPr bwMode="auto">
            <a:xfrm>
              <a:off x="7319963" y="5527675"/>
              <a:ext cx="242887" cy="136525"/>
            </a:xfrm>
            <a:custGeom>
              <a:avLst/>
              <a:gdLst>
                <a:gd name="T0" fmla="*/ 128 w 134"/>
                <a:gd name="T1" fmla="*/ 25 h 90"/>
                <a:gd name="T2" fmla="*/ 122 w 134"/>
                <a:gd name="T3" fmla="*/ 13 h 90"/>
                <a:gd name="T4" fmla="*/ 90 w 134"/>
                <a:gd name="T5" fmla="*/ 23 h 90"/>
                <a:gd name="T6" fmla="*/ 74 w 134"/>
                <a:gd name="T7" fmla="*/ 0 h 90"/>
                <a:gd name="T8" fmla="*/ 55 w 134"/>
                <a:gd name="T9" fmla="*/ 8 h 90"/>
                <a:gd name="T10" fmla="*/ 59 w 134"/>
                <a:gd name="T11" fmla="*/ 23 h 90"/>
                <a:gd name="T12" fmla="*/ 11 w 134"/>
                <a:gd name="T13" fmla="*/ 36 h 90"/>
                <a:gd name="T14" fmla="*/ 11 w 134"/>
                <a:gd name="T15" fmla="*/ 38 h 90"/>
                <a:gd name="T16" fmla="*/ 5 w 134"/>
                <a:gd name="T17" fmla="*/ 59 h 90"/>
                <a:gd name="T18" fmla="*/ 0 w 134"/>
                <a:gd name="T19" fmla="*/ 69 h 90"/>
                <a:gd name="T20" fmla="*/ 21 w 134"/>
                <a:gd name="T21" fmla="*/ 90 h 90"/>
                <a:gd name="T22" fmla="*/ 74 w 134"/>
                <a:gd name="T23" fmla="*/ 67 h 90"/>
                <a:gd name="T24" fmla="*/ 90 w 134"/>
                <a:gd name="T25" fmla="*/ 71 h 90"/>
                <a:gd name="T26" fmla="*/ 99 w 134"/>
                <a:gd name="T27" fmla="*/ 65 h 90"/>
                <a:gd name="T28" fmla="*/ 90 w 134"/>
                <a:gd name="T29" fmla="*/ 52 h 90"/>
                <a:gd name="T30" fmla="*/ 115 w 134"/>
                <a:gd name="T31" fmla="*/ 38 h 90"/>
                <a:gd name="T32" fmla="*/ 121 w 134"/>
                <a:gd name="T33" fmla="*/ 42 h 90"/>
                <a:gd name="T34" fmla="*/ 134 w 134"/>
                <a:gd name="T35" fmla="*/ 36 h 90"/>
                <a:gd name="T36" fmla="*/ 128 w 134"/>
                <a:gd name="T37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4" h="90">
                  <a:moveTo>
                    <a:pt x="128" y="25"/>
                  </a:moveTo>
                  <a:lnTo>
                    <a:pt x="122" y="13"/>
                  </a:lnTo>
                  <a:lnTo>
                    <a:pt x="90" y="23"/>
                  </a:lnTo>
                  <a:lnTo>
                    <a:pt x="74" y="0"/>
                  </a:lnTo>
                  <a:lnTo>
                    <a:pt x="55" y="8"/>
                  </a:lnTo>
                  <a:lnTo>
                    <a:pt x="59" y="2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5" y="59"/>
                  </a:lnTo>
                  <a:lnTo>
                    <a:pt x="0" y="69"/>
                  </a:lnTo>
                  <a:lnTo>
                    <a:pt x="21" y="90"/>
                  </a:lnTo>
                  <a:lnTo>
                    <a:pt x="74" y="67"/>
                  </a:lnTo>
                  <a:lnTo>
                    <a:pt x="90" y="71"/>
                  </a:lnTo>
                  <a:lnTo>
                    <a:pt x="99" y="65"/>
                  </a:lnTo>
                  <a:lnTo>
                    <a:pt x="90" y="52"/>
                  </a:lnTo>
                  <a:lnTo>
                    <a:pt x="115" y="38"/>
                  </a:lnTo>
                  <a:lnTo>
                    <a:pt x="121" y="42"/>
                  </a:lnTo>
                  <a:lnTo>
                    <a:pt x="134" y="36"/>
                  </a:lnTo>
                  <a:lnTo>
                    <a:pt x="128" y="25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4" name="Freeform 298"/>
            <p:cNvSpPr>
              <a:spLocks/>
            </p:cNvSpPr>
            <p:nvPr/>
          </p:nvSpPr>
          <p:spPr bwMode="auto">
            <a:xfrm>
              <a:off x="7319963" y="5527675"/>
              <a:ext cx="242887" cy="136525"/>
            </a:xfrm>
            <a:custGeom>
              <a:avLst/>
              <a:gdLst>
                <a:gd name="T0" fmla="*/ 128 w 134"/>
                <a:gd name="T1" fmla="*/ 25 h 90"/>
                <a:gd name="T2" fmla="*/ 122 w 134"/>
                <a:gd name="T3" fmla="*/ 13 h 90"/>
                <a:gd name="T4" fmla="*/ 90 w 134"/>
                <a:gd name="T5" fmla="*/ 23 h 90"/>
                <a:gd name="T6" fmla="*/ 74 w 134"/>
                <a:gd name="T7" fmla="*/ 0 h 90"/>
                <a:gd name="T8" fmla="*/ 55 w 134"/>
                <a:gd name="T9" fmla="*/ 8 h 90"/>
                <a:gd name="T10" fmla="*/ 59 w 134"/>
                <a:gd name="T11" fmla="*/ 23 h 90"/>
                <a:gd name="T12" fmla="*/ 11 w 134"/>
                <a:gd name="T13" fmla="*/ 36 h 90"/>
                <a:gd name="T14" fmla="*/ 11 w 134"/>
                <a:gd name="T15" fmla="*/ 38 h 90"/>
                <a:gd name="T16" fmla="*/ 5 w 134"/>
                <a:gd name="T17" fmla="*/ 59 h 90"/>
                <a:gd name="T18" fmla="*/ 0 w 134"/>
                <a:gd name="T19" fmla="*/ 69 h 90"/>
                <a:gd name="T20" fmla="*/ 21 w 134"/>
                <a:gd name="T21" fmla="*/ 90 h 90"/>
                <a:gd name="T22" fmla="*/ 74 w 134"/>
                <a:gd name="T23" fmla="*/ 67 h 90"/>
                <a:gd name="T24" fmla="*/ 90 w 134"/>
                <a:gd name="T25" fmla="*/ 71 h 90"/>
                <a:gd name="T26" fmla="*/ 99 w 134"/>
                <a:gd name="T27" fmla="*/ 65 h 90"/>
                <a:gd name="T28" fmla="*/ 90 w 134"/>
                <a:gd name="T29" fmla="*/ 52 h 90"/>
                <a:gd name="T30" fmla="*/ 115 w 134"/>
                <a:gd name="T31" fmla="*/ 38 h 90"/>
                <a:gd name="T32" fmla="*/ 121 w 134"/>
                <a:gd name="T33" fmla="*/ 42 h 90"/>
                <a:gd name="T34" fmla="*/ 134 w 134"/>
                <a:gd name="T35" fmla="*/ 36 h 90"/>
                <a:gd name="T36" fmla="*/ 128 w 134"/>
                <a:gd name="T37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4" h="90">
                  <a:moveTo>
                    <a:pt x="128" y="25"/>
                  </a:moveTo>
                  <a:lnTo>
                    <a:pt x="122" y="13"/>
                  </a:lnTo>
                  <a:lnTo>
                    <a:pt x="90" y="23"/>
                  </a:lnTo>
                  <a:lnTo>
                    <a:pt x="74" y="0"/>
                  </a:lnTo>
                  <a:lnTo>
                    <a:pt x="55" y="8"/>
                  </a:lnTo>
                  <a:lnTo>
                    <a:pt x="59" y="2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5" y="59"/>
                  </a:lnTo>
                  <a:lnTo>
                    <a:pt x="0" y="69"/>
                  </a:lnTo>
                  <a:lnTo>
                    <a:pt x="21" y="90"/>
                  </a:lnTo>
                  <a:lnTo>
                    <a:pt x="74" y="67"/>
                  </a:lnTo>
                  <a:lnTo>
                    <a:pt x="90" y="71"/>
                  </a:lnTo>
                  <a:lnTo>
                    <a:pt x="99" y="65"/>
                  </a:lnTo>
                  <a:lnTo>
                    <a:pt x="90" y="52"/>
                  </a:lnTo>
                  <a:lnTo>
                    <a:pt x="115" y="38"/>
                  </a:lnTo>
                  <a:lnTo>
                    <a:pt x="121" y="42"/>
                  </a:lnTo>
                  <a:lnTo>
                    <a:pt x="134" y="36"/>
                  </a:lnTo>
                  <a:lnTo>
                    <a:pt x="128" y="25"/>
                  </a:lnTo>
                </a:path>
              </a:pathLst>
            </a:custGeom>
            <a:solidFill>
              <a:srgbClr val="94165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5" name="Freeform 299"/>
            <p:cNvSpPr>
              <a:spLocks/>
            </p:cNvSpPr>
            <p:nvPr/>
          </p:nvSpPr>
          <p:spPr bwMode="auto">
            <a:xfrm>
              <a:off x="7232650" y="5699125"/>
              <a:ext cx="301625" cy="200025"/>
            </a:xfrm>
            <a:custGeom>
              <a:avLst/>
              <a:gdLst>
                <a:gd name="T0" fmla="*/ 25 w 167"/>
                <a:gd name="T1" fmla="*/ 134 h 134"/>
                <a:gd name="T2" fmla="*/ 15 w 167"/>
                <a:gd name="T3" fmla="*/ 102 h 134"/>
                <a:gd name="T4" fmla="*/ 5 w 167"/>
                <a:gd name="T5" fmla="*/ 90 h 134"/>
                <a:gd name="T6" fmla="*/ 4 w 167"/>
                <a:gd name="T7" fmla="*/ 83 h 134"/>
                <a:gd name="T8" fmla="*/ 2 w 167"/>
                <a:gd name="T9" fmla="*/ 81 h 134"/>
                <a:gd name="T10" fmla="*/ 0 w 167"/>
                <a:gd name="T11" fmla="*/ 67 h 134"/>
                <a:gd name="T12" fmla="*/ 2 w 167"/>
                <a:gd name="T13" fmla="*/ 58 h 134"/>
                <a:gd name="T14" fmla="*/ 4 w 167"/>
                <a:gd name="T15" fmla="*/ 52 h 134"/>
                <a:gd name="T16" fmla="*/ 5 w 167"/>
                <a:gd name="T17" fmla="*/ 46 h 134"/>
                <a:gd name="T18" fmla="*/ 9 w 167"/>
                <a:gd name="T19" fmla="*/ 44 h 134"/>
                <a:gd name="T20" fmla="*/ 17 w 167"/>
                <a:gd name="T21" fmla="*/ 42 h 134"/>
                <a:gd name="T22" fmla="*/ 21 w 167"/>
                <a:gd name="T23" fmla="*/ 38 h 134"/>
                <a:gd name="T24" fmla="*/ 17 w 167"/>
                <a:gd name="T25" fmla="*/ 23 h 134"/>
                <a:gd name="T26" fmla="*/ 9 w 167"/>
                <a:gd name="T27" fmla="*/ 12 h 134"/>
                <a:gd name="T28" fmla="*/ 4 w 167"/>
                <a:gd name="T29" fmla="*/ 0 h 134"/>
                <a:gd name="T30" fmla="*/ 40 w 167"/>
                <a:gd name="T31" fmla="*/ 12 h 134"/>
                <a:gd name="T32" fmla="*/ 82 w 167"/>
                <a:gd name="T33" fmla="*/ 4 h 134"/>
                <a:gd name="T34" fmla="*/ 96 w 167"/>
                <a:gd name="T35" fmla="*/ 2 h 134"/>
                <a:gd name="T36" fmla="*/ 167 w 167"/>
                <a:gd name="T37" fmla="*/ 79 h 134"/>
                <a:gd name="T38" fmla="*/ 107 w 167"/>
                <a:gd name="T39" fmla="*/ 115 h 134"/>
                <a:gd name="T40" fmla="*/ 25 w 167"/>
                <a:gd name="T4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7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  <a:lnTo>
                    <a:pt x="40" y="12"/>
                  </a:lnTo>
                  <a:lnTo>
                    <a:pt x="82" y="4"/>
                  </a:lnTo>
                  <a:lnTo>
                    <a:pt x="96" y="2"/>
                  </a:lnTo>
                  <a:lnTo>
                    <a:pt x="167" y="79"/>
                  </a:lnTo>
                  <a:lnTo>
                    <a:pt x="107" y="115"/>
                  </a:lnTo>
                  <a:lnTo>
                    <a:pt x="25" y="134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6" name="Freeform 300"/>
            <p:cNvSpPr>
              <a:spLocks/>
            </p:cNvSpPr>
            <p:nvPr/>
          </p:nvSpPr>
          <p:spPr bwMode="auto">
            <a:xfrm>
              <a:off x="7232650" y="5699125"/>
              <a:ext cx="301625" cy="200025"/>
            </a:xfrm>
            <a:custGeom>
              <a:avLst/>
              <a:gdLst>
                <a:gd name="T0" fmla="*/ 25 w 167"/>
                <a:gd name="T1" fmla="*/ 134 h 134"/>
                <a:gd name="T2" fmla="*/ 15 w 167"/>
                <a:gd name="T3" fmla="*/ 102 h 134"/>
                <a:gd name="T4" fmla="*/ 5 w 167"/>
                <a:gd name="T5" fmla="*/ 90 h 134"/>
                <a:gd name="T6" fmla="*/ 4 w 167"/>
                <a:gd name="T7" fmla="*/ 83 h 134"/>
                <a:gd name="T8" fmla="*/ 2 w 167"/>
                <a:gd name="T9" fmla="*/ 81 h 134"/>
                <a:gd name="T10" fmla="*/ 0 w 167"/>
                <a:gd name="T11" fmla="*/ 67 h 134"/>
                <a:gd name="T12" fmla="*/ 2 w 167"/>
                <a:gd name="T13" fmla="*/ 58 h 134"/>
                <a:gd name="T14" fmla="*/ 4 w 167"/>
                <a:gd name="T15" fmla="*/ 52 h 134"/>
                <a:gd name="T16" fmla="*/ 5 w 167"/>
                <a:gd name="T17" fmla="*/ 46 h 134"/>
                <a:gd name="T18" fmla="*/ 9 w 167"/>
                <a:gd name="T19" fmla="*/ 44 h 134"/>
                <a:gd name="T20" fmla="*/ 17 w 167"/>
                <a:gd name="T21" fmla="*/ 42 h 134"/>
                <a:gd name="T22" fmla="*/ 21 w 167"/>
                <a:gd name="T23" fmla="*/ 38 h 134"/>
                <a:gd name="T24" fmla="*/ 17 w 167"/>
                <a:gd name="T25" fmla="*/ 23 h 134"/>
                <a:gd name="T26" fmla="*/ 9 w 167"/>
                <a:gd name="T27" fmla="*/ 12 h 134"/>
                <a:gd name="T28" fmla="*/ 4 w 167"/>
                <a:gd name="T29" fmla="*/ 0 h 134"/>
                <a:gd name="T30" fmla="*/ 40 w 167"/>
                <a:gd name="T31" fmla="*/ 12 h 134"/>
                <a:gd name="T32" fmla="*/ 82 w 167"/>
                <a:gd name="T33" fmla="*/ 4 h 134"/>
                <a:gd name="T34" fmla="*/ 96 w 167"/>
                <a:gd name="T35" fmla="*/ 2 h 134"/>
                <a:gd name="T36" fmla="*/ 167 w 167"/>
                <a:gd name="T37" fmla="*/ 79 h 134"/>
                <a:gd name="T38" fmla="*/ 107 w 167"/>
                <a:gd name="T39" fmla="*/ 115 h 134"/>
                <a:gd name="T40" fmla="*/ 25 w 167"/>
                <a:gd name="T4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7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  <a:lnTo>
                    <a:pt x="40" y="12"/>
                  </a:lnTo>
                  <a:lnTo>
                    <a:pt x="82" y="4"/>
                  </a:lnTo>
                  <a:lnTo>
                    <a:pt x="96" y="2"/>
                  </a:lnTo>
                  <a:lnTo>
                    <a:pt x="167" y="79"/>
                  </a:lnTo>
                  <a:lnTo>
                    <a:pt x="107" y="115"/>
                  </a:lnTo>
                  <a:lnTo>
                    <a:pt x="25" y="134"/>
                  </a:lnTo>
                </a:path>
              </a:pathLst>
            </a:custGeom>
            <a:solidFill>
              <a:srgbClr val="941651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7" name="Freeform 301"/>
            <p:cNvSpPr>
              <a:spLocks/>
            </p:cNvSpPr>
            <p:nvPr/>
          </p:nvSpPr>
          <p:spPr bwMode="auto">
            <a:xfrm>
              <a:off x="7113588" y="5402263"/>
              <a:ext cx="366712" cy="312737"/>
            </a:xfrm>
            <a:custGeom>
              <a:avLst/>
              <a:gdLst>
                <a:gd name="T0" fmla="*/ 14 w 204"/>
                <a:gd name="T1" fmla="*/ 29 h 212"/>
                <a:gd name="T2" fmla="*/ 8 w 204"/>
                <a:gd name="T3" fmla="*/ 39 h 212"/>
                <a:gd name="T4" fmla="*/ 0 w 204"/>
                <a:gd name="T5" fmla="*/ 48 h 212"/>
                <a:gd name="T6" fmla="*/ 0 w 204"/>
                <a:gd name="T7" fmla="*/ 58 h 212"/>
                <a:gd name="T8" fmla="*/ 4 w 204"/>
                <a:gd name="T9" fmla="*/ 66 h 212"/>
                <a:gd name="T10" fmla="*/ 4 w 204"/>
                <a:gd name="T11" fmla="*/ 73 h 212"/>
                <a:gd name="T12" fmla="*/ 8 w 204"/>
                <a:gd name="T13" fmla="*/ 77 h 212"/>
                <a:gd name="T14" fmla="*/ 16 w 204"/>
                <a:gd name="T15" fmla="*/ 91 h 212"/>
                <a:gd name="T16" fmla="*/ 29 w 204"/>
                <a:gd name="T17" fmla="*/ 102 h 212"/>
                <a:gd name="T18" fmla="*/ 35 w 204"/>
                <a:gd name="T19" fmla="*/ 114 h 212"/>
                <a:gd name="T20" fmla="*/ 39 w 204"/>
                <a:gd name="T21" fmla="*/ 125 h 212"/>
                <a:gd name="T22" fmla="*/ 35 w 204"/>
                <a:gd name="T23" fmla="*/ 137 h 212"/>
                <a:gd name="T24" fmla="*/ 37 w 204"/>
                <a:gd name="T25" fmla="*/ 146 h 212"/>
                <a:gd name="T26" fmla="*/ 39 w 204"/>
                <a:gd name="T27" fmla="*/ 156 h 212"/>
                <a:gd name="T28" fmla="*/ 33 w 204"/>
                <a:gd name="T29" fmla="*/ 164 h 212"/>
                <a:gd name="T30" fmla="*/ 33 w 204"/>
                <a:gd name="T31" fmla="*/ 171 h 212"/>
                <a:gd name="T32" fmla="*/ 35 w 204"/>
                <a:gd name="T33" fmla="*/ 179 h 212"/>
                <a:gd name="T34" fmla="*/ 70 w 204"/>
                <a:gd name="T35" fmla="*/ 185 h 212"/>
                <a:gd name="T36" fmla="*/ 70 w 204"/>
                <a:gd name="T37" fmla="*/ 200 h 212"/>
                <a:gd name="T38" fmla="*/ 106 w 204"/>
                <a:gd name="T39" fmla="*/ 212 h 212"/>
                <a:gd name="T40" fmla="*/ 148 w 204"/>
                <a:gd name="T41" fmla="*/ 204 h 212"/>
                <a:gd name="T42" fmla="*/ 156 w 204"/>
                <a:gd name="T43" fmla="*/ 192 h 212"/>
                <a:gd name="T44" fmla="*/ 167 w 204"/>
                <a:gd name="T45" fmla="*/ 194 h 212"/>
                <a:gd name="T46" fmla="*/ 169 w 204"/>
                <a:gd name="T47" fmla="*/ 185 h 212"/>
                <a:gd name="T48" fmla="*/ 204 w 204"/>
                <a:gd name="T49" fmla="*/ 173 h 212"/>
                <a:gd name="T50" fmla="*/ 204 w 204"/>
                <a:gd name="T51" fmla="*/ 156 h 212"/>
                <a:gd name="T52" fmla="*/ 188 w 204"/>
                <a:gd name="T53" fmla="*/ 152 h 212"/>
                <a:gd name="T54" fmla="*/ 135 w 204"/>
                <a:gd name="T55" fmla="*/ 175 h 212"/>
                <a:gd name="T56" fmla="*/ 114 w 204"/>
                <a:gd name="T57" fmla="*/ 154 h 212"/>
                <a:gd name="T58" fmla="*/ 119 w 204"/>
                <a:gd name="T59" fmla="*/ 144 h 212"/>
                <a:gd name="T60" fmla="*/ 125 w 204"/>
                <a:gd name="T61" fmla="*/ 123 h 212"/>
                <a:gd name="T62" fmla="*/ 125 w 204"/>
                <a:gd name="T63" fmla="*/ 121 h 212"/>
                <a:gd name="T64" fmla="*/ 123 w 204"/>
                <a:gd name="T65" fmla="*/ 118 h 212"/>
                <a:gd name="T66" fmla="*/ 114 w 204"/>
                <a:gd name="T67" fmla="*/ 112 h 212"/>
                <a:gd name="T68" fmla="*/ 110 w 204"/>
                <a:gd name="T69" fmla="*/ 106 h 212"/>
                <a:gd name="T70" fmla="*/ 114 w 204"/>
                <a:gd name="T71" fmla="*/ 102 h 212"/>
                <a:gd name="T72" fmla="*/ 121 w 204"/>
                <a:gd name="T73" fmla="*/ 100 h 212"/>
                <a:gd name="T74" fmla="*/ 131 w 204"/>
                <a:gd name="T75" fmla="*/ 89 h 212"/>
                <a:gd name="T76" fmla="*/ 133 w 204"/>
                <a:gd name="T77" fmla="*/ 83 h 212"/>
                <a:gd name="T78" fmla="*/ 133 w 204"/>
                <a:gd name="T79" fmla="*/ 81 h 212"/>
                <a:gd name="T80" fmla="*/ 93 w 204"/>
                <a:gd name="T81" fmla="*/ 68 h 212"/>
                <a:gd name="T82" fmla="*/ 93 w 204"/>
                <a:gd name="T83" fmla="*/ 27 h 212"/>
                <a:gd name="T84" fmla="*/ 39 w 204"/>
                <a:gd name="T85" fmla="*/ 0 h 212"/>
                <a:gd name="T86" fmla="*/ 33 w 204"/>
                <a:gd name="T87" fmla="*/ 10 h 212"/>
                <a:gd name="T88" fmla="*/ 25 w 204"/>
                <a:gd name="T89" fmla="*/ 12 h 212"/>
                <a:gd name="T90" fmla="*/ 22 w 204"/>
                <a:gd name="T91" fmla="*/ 18 h 212"/>
                <a:gd name="T92" fmla="*/ 14 w 204"/>
                <a:gd name="T93" fmla="*/ 29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04" h="212">
                  <a:moveTo>
                    <a:pt x="14" y="29"/>
                  </a:moveTo>
                  <a:lnTo>
                    <a:pt x="8" y="39"/>
                  </a:lnTo>
                  <a:lnTo>
                    <a:pt x="0" y="48"/>
                  </a:lnTo>
                  <a:lnTo>
                    <a:pt x="0" y="58"/>
                  </a:lnTo>
                  <a:lnTo>
                    <a:pt x="4" y="66"/>
                  </a:lnTo>
                  <a:lnTo>
                    <a:pt x="4" y="73"/>
                  </a:lnTo>
                  <a:lnTo>
                    <a:pt x="8" y="77"/>
                  </a:lnTo>
                  <a:lnTo>
                    <a:pt x="16" y="91"/>
                  </a:lnTo>
                  <a:lnTo>
                    <a:pt x="29" y="102"/>
                  </a:lnTo>
                  <a:lnTo>
                    <a:pt x="35" y="114"/>
                  </a:lnTo>
                  <a:lnTo>
                    <a:pt x="39" y="125"/>
                  </a:lnTo>
                  <a:lnTo>
                    <a:pt x="35" y="137"/>
                  </a:lnTo>
                  <a:lnTo>
                    <a:pt x="37" y="146"/>
                  </a:lnTo>
                  <a:lnTo>
                    <a:pt x="39" y="156"/>
                  </a:lnTo>
                  <a:lnTo>
                    <a:pt x="33" y="164"/>
                  </a:lnTo>
                  <a:lnTo>
                    <a:pt x="33" y="171"/>
                  </a:lnTo>
                  <a:lnTo>
                    <a:pt x="35" y="179"/>
                  </a:lnTo>
                  <a:lnTo>
                    <a:pt x="70" y="185"/>
                  </a:lnTo>
                  <a:lnTo>
                    <a:pt x="70" y="200"/>
                  </a:lnTo>
                  <a:lnTo>
                    <a:pt x="106" y="212"/>
                  </a:lnTo>
                  <a:lnTo>
                    <a:pt x="148" y="204"/>
                  </a:lnTo>
                  <a:lnTo>
                    <a:pt x="156" y="192"/>
                  </a:lnTo>
                  <a:lnTo>
                    <a:pt x="167" y="194"/>
                  </a:lnTo>
                  <a:lnTo>
                    <a:pt x="169" y="185"/>
                  </a:lnTo>
                  <a:lnTo>
                    <a:pt x="204" y="173"/>
                  </a:lnTo>
                  <a:lnTo>
                    <a:pt x="204" y="156"/>
                  </a:lnTo>
                  <a:lnTo>
                    <a:pt x="188" y="152"/>
                  </a:lnTo>
                  <a:lnTo>
                    <a:pt x="135" y="175"/>
                  </a:lnTo>
                  <a:lnTo>
                    <a:pt x="114" y="154"/>
                  </a:lnTo>
                  <a:lnTo>
                    <a:pt x="119" y="144"/>
                  </a:lnTo>
                  <a:lnTo>
                    <a:pt x="125" y="123"/>
                  </a:lnTo>
                  <a:lnTo>
                    <a:pt x="125" y="121"/>
                  </a:lnTo>
                  <a:lnTo>
                    <a:pt x="123" y="118"/>
                  </a:lnTo>
                  <a:lnTo>
                    <a:pt x="114" y="112"/>
                  </a:lnTo>
                  <a:lnTo>
                    <a:pt x="110" y="106"/>
                  </a:lnTo>
                  <a:lnTo>
                    <a:pt x="114" y="102"/>
                  </a:lnTo>
                  <a:lnTo>
                    <a:pt x="121" y="100"/>
                  </a:lnTo>
                  <a:lnTo>
                    <a:pt x="131" y="89"/>
                  </a:lnTo>
                  <a:lnTo>
                    <a:pt x="133" y="83"/>
                  </a:lnTo>
                  <a:lnTo>
                    <a:pt x="133" y="81"/>
                  </a:lnTo>
                  <a:lnTo>
                    <a:pt x="93" y="68"/>
                  </a:lnTo>
                  <a:lnTo>
                    <a:pt x="93" y="27"/>
                  </a:lnTo>
                  <a:lnTo>
                    <a:pt x="39" y="0"/>
                  </a:lnTo>
                  <a:lnTo>
                    <a:pt x="33" y="10"/>
                  </a:lnTo>
                  <a:lnTo>
                    <a:pt x="25" y="12"/>
                  </a:lnTo>
                  <a:lnTo>
                    <a:pt x="22" y="18"/>
                  </a:lnTo>
                  <a:lnTo>
                    <a:pt x="14" y="29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8" name="Freeform 302"/>
            <p:cNvSpPr>
              <a:spLocks/>
            </p:cNvSpPr>
            <p:nvPr/>
          </p:nvSpPr>
          <p:spPr bwMode="auto">
            <a:xfrm>
              <a:off x="7380288" y="5534025"/>
              <a:ext cx="493712" cy="371475"/>
            </a:xfrm>
            <a:custGeom>
              <a:avLst/>
              <a:gdLst>
                <a:gd name="T0" fmla="*/ 252 w 273"/>
                <a:gd name="T1" fmla="*/ 174 h 253"/>
                <a:gd name="T2" fmla="*/ 252 w 273"/>
                <a:gd name="T3" fmla="*/ 94 h 253"/>
                <a:gd name="T4" fmla="*/ 215 w 273"/>
                <a:gd name="T5" fmla="*/ 94 h 253"/>
                <a:gd name="T6" fmla="*/ 215 w 273"/>
                <a:gd name="T7" fmla="*/ 75 h 253"/>
                <a:gd name="T8" fmla="*/ 200 w 273"/>
                <a:gd name="T9" fmla="*/ 71 h 253"/>
                <a:gd name="T10" fmla="*/ 192 w 273"/>
                <a:gd name="T11" fmla="*/ 63 h 253"/>
                <a:gd name="T12" fmla="*/ 192 w 273"/>
                <a:gd name="T13" fmla="*/ 44 h 253"/>
                <a:gd name="T14" fmla="*/ 156 w 273"/>
                <a:gd name="T15" fmla="*/ 0 h 253"/>
                <a:gd name="T16" fmla="*/ 94 w 273"/>
                <a:gd name="T17" fmla="*/ 23 h 253"/>
                <a:gd name="T18" fmla="*/ 100 w 273"/>
                <a:gd name="T19" fmla="*/ 34 h 253"/>
                <a:gd name="T20" fmla="*/ 87 w 273"/>
                <a:gd name="T21" fmla="*/ 40 h 253"/>
                <a:gd name="T22" fmla="*/ 81 w 273"/>
                <a:gd name="T23" fmla="*/ 36 h 253"/>
                <a:gd name="T24" fmla="*/ 56 w 273"/>
                <a:gd name="T25" fmla="*/ 50 h 253"/>
                <a:gd name="T26" fmla="*/ 65 w 273"/>
                <a:gd name="T27" fmla="*/ 63 h 253"/>
                <a:gd name="T28" fmla="*/ 56 w 273"/>
                <a:gd name="T29" fmla="*/ 69 h 253"/>
                <a:gd name="T30" fmla="*/ 56 w 273"/>
                <a:gd name="T31" fmla="*/ 86 h 253"/>
                <a:gd name="T32" fmla="*/ 21 w 273"/>
                <a:gd name="T33" fmla="*/ 98 h 253"/>
                <a:gd name="T34" fmla="*/ 19 w 273"/>
                <a:gd name="T35" fmla="*/ 107 h 253"/>
                <a:gd name="T36" fmla="*/ 8 w 273"/>
                <a:gd name="T37" fmla="*/ 105 h 253"/>
                <a:gd name="T38" fmla="*/ 0 w 273"/>
                <a:gd name="T39" fmla="*/ 117 h 253"/>
                <a:gd name="T40" fmla="*/ 14 w 273"/>
                <a:gd name="T41" fmla="*/ 115 h 253"/>
                <a:gd name="T42" fmla="*/ 85 w 273"/>
                <a:gd name="T43" fmla="*/ 192 h 253"/>
                <a:gd name="T44" fmla="*/ 104 w 273"/>
                <a:gd name="T45" fmla="*/ 213 h 253"/>
                <a:gd name="T46" fmla="*/ 110 w 273"/>
                <a:gd name="T47" fmla="*/ 215 h 253"/>
                <a:gd name="T48" fmla="*/ 115 w 273"/>
                <a:gd name="T49" fmla="*/ 215 h 253"/>
                <a:gd name="T50" fmla="*/ 119 w 273"/>
                <a:gd name="T51" fmla="*/ 215 h 253"/>
                <a:gd name="T52" fmla="*/ 125 w 273"/>
                <a:gd name="T53" fmla="*/ 207 h 253"/>
                <a:gd name="T54" fmla="*/ 133 w 273"/>
                <a:gd name="T55" fmla="*/ 201 h 253"/>
                <a:gd name="T56" fmla="*/ 217 w 273"/>
                <a:gd name="T57" fmla="*/ 201 h 253"/>
                <a:gd name="T58" fmla="*/ 217 w 273"/>
                <a:gd name="T59" fmla="*/ 253 h 253"/>
                <a:gd name="T60" fmla="*/ 273 w 273"/>
                <a:gd name="T61" fmla="*/ 247 h 253"/>
                <a:gd name="T62" fmla="*/ 252 w 273"/>
                <a:gd name="T63" fmla="*/ 201 h 253"/>
                <a:gd name="T64" fmla="*/ 252 w 273"/>
                <a:gd name="T65" fmla="*/ 17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3" h="253">
                  <a:moveTo>
                    <a:pt x="252" y="174"/>
                  </a:moveTo>
                  <a:lnTo>
                    <a:pt x="252" y="94"/>
                  </a:lnTo>
                  <a:lnTo>
                    <a:pt x="215" y="94"/>
                  </a:lnTo>
                  <a:lnTo>
                    <a:pt x="215" y="75"/>
                  </a:lnTo>
                  <a:lnTo>
                    <a:pt x="200" y="71"/>
                  </a:lnTo>
                  <a:lnTo>
                    <a:pt x="192" y="63"/>
                  </a:lnTo>
                  <a:lnTo>
                    <a:pt x="192" y="44"/>
                  </a:lnTo>
                  <a:lnTo>
                    <a:pt x="156" y="0"/>
                  </a:lnTo>
                  <a:lnTo>
                    <a:pt x="94" y="23"/>
                  </a:lnTo>
                  <a:lnTo>
                    <a:pt x="100" y="34"/>
                  </a:lnTo>
                  <a:lnTo>
                    <a:pt x="87" y="40"/>
                  </a:lnTo>
                  <a:lnTo>
                    <a:pt x="81" y="36"/>
                  </a:lnTo>
                  <a:lnTo>
                    <a:pt x="56" y="50"/>
                  </a:lnTo>
                  <a:lnTo>
                    <a:pt x="65" y="63"/>
                  </a:lnTo>
                  <a:lnTo>
                    <a:pt x="56" y="69"/>
                  </a:lnTo>
                  <a:lnTo>
                    <a:pt x="56" y="86"/>
                  </a:lnTo>
                  <a:lnTo>
                    <a:pt x="21" y="98"/>
                  </a:lnTo>
                  <a:lnTo>
                    <a:pt x="19" y="107"/>
                  </a:lnTo>
                  <a:lnTo>
                    <a:pt x="8" y="105"/>
                  </a:lnTo>
                  <a:lnTo>
                    <a:pt x="0" y="117"/>
                  </a:lnTo>
                  <a:lnTo>
                    <a:pt x="14" y="115"/>
                  </a:lnTo>
                  <a:lnTo>
                    <a:pt x="85" y="192"/>
                  </a:lnTo>
                  <a:lnTo>
                    <a:pt x="104" y="213"/>
                  </a:lnTo>
                  <a:lnTo>
                    <a:pt x="110" y="215"/>
                  </a:lnTo>
                  <a:lnTo>
                    <a:pt x="115" y="215"/>
                  </a:lnTo>
                  <a:lnTo>
                    <a:pt x="119" y="215"/>
                  </a:lnTo>
                  <a:lnTo>
                    <a:pt x="125" y="207"/>
                  </a:lnTo>
                  <a:lnTo>
                    <a:pt x="133" y="201"/>
                  </a:lnTo>
                  <a:lnTo>
                    <a:pt x="217" y="201"/>
                  </a:lnTo>
                  <a:lnTo>
                    <a:pt x="217" y="253"/>
                  </a:lnTo>
                  <a:lnTo>
                    <a:pt x="273" y="247"/>
                  </a:lnTo>
                  <a:lnTo>
                    <a:pt x="252" y="201"/>
                  </a:lnTo>
                  <a:lnTo>
                    <a:pt x="252" y="174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9" name="Freeform 303"/>
            <p:cNvSpPr>
              <a:spLocks/>
            </p:cNvSpPr>
            <p:nvPr/>
          </p:nvSpPr>
          <p:spPr bwMode="auto">
            <a:xfrm>
              <a:off x="7380288" y="5516563"/>
              <a:ext cx="493712" cy="388937"/>
            </a:xfrm>
            <a:custGeom>
              <a:avLst/>
              <a:gdLst>
                <a:gd name="T0" fmla="*/ 252 w 273"/>
                <a:gd name="T1" fmla="*/ 174 h 253"/>
                <a:gd name="T2" fmla="*/ 252 w 273"/>
                <a:gd name="T3" fmla="*/ 94 h 253"/>
                <a:gd name="T4" fmla="*/ 215 w 273"/>
                <a:gd name="T5" fmla="*/ 94 h 253"/>
                <a:gd name="T6" fmla="*/ 215 w 273"/>
                <a:gd name="T7" fmla="*/ 75 h 253"/>
                <a:gd name="T8" fmla="*/ 200 w 273"/>
                <a:gd name="T9" fmla="*/ 71 h 253"/>
                <a:gd name="T10" fmla="*/ 192 w 273"/>
                <a:gd name="T11" fmla="*/ 63 h 253"/>
                <a:gd name="T12" fmla="*/ 192 w 273"/>
                <a:gd name="T13" fmla="*/ 44 h 253"/>
                <a:gd name="T14" fmla="*/ 156 w 273"/>
                <a:gd name="T15" fmla="*/ 0 h 253"/>
                <a:gd name="T16" fmla="*/ 94 w 273"/>
                <a:gd name="T17" fmla="*/ 23 h 253"/>
                <a:gd name="T18" fmla="*/ 100 w 273"/>
                <a:gd name="T19" fmla="*/ 34 h 253"/>
                <a:gd name="T20" fmla="*/ 87 w 273"/>
                <a:gd name="T21" fmla="*/ 40 h 253"/>
                <a:gd name="T22" fmla="*/ 81 w 273"/>
                <a:gd name="T23" fmla="*/ 36 h 253"/>
                <a:gd name="T24" fmla="*/ 56 w 273"/>
                <a:gd name="T25" fmla="*/ 50 h 253"/>
                <a:gd name="T26" fmla="*/ 65 w 273"/>
                <a:gd name="T27" fmla="*/ 63 h 253"/>
                <a:gd name="T28" fmla="*/ 56 w 273"/>
                <a:gd name="T29" fmla="*/ 69 h 253"/>
                <a:gd name="T30" fmla="*/ 56 w 273"/>
                <a:gd name="T31" fmla="*/ 86 h 253"/>
                <a:gd name="T32" fmla="*/ 21 w 273"/>
                <a:gd name="T33" fmla="*/ 98 h 253"/>
                <a:gd name="T34" fmla="*/ 19 w 273"/>
                <a:gd name="T35" fmla="*/ 107 h 253"/>
                <a:gd name="T36" fmla="*/ 8 w 273"/>
                <a:gd name="T37" fmla="*/ 105 h 253"/>
                <a:gd name="T38" fmla="*/ 0 w 273"/>
                <a:gd name="T39" fmla="*/ 117 h 253"/>
                <a:gd name="T40" fmla="*/ 14 w 273"/>
                <a:gd name="T41" fmla="*/ 115 h 253"/>
                <a:gd name="T42" fmla="*/ 85 w 273"/>
                <a:gd name="T43" fmla="*/ 192 h 253"/>
                <a:gd name="T44" fmla="*/ 104 w 273"/>
                <a:gd name="T45" fmla="*/ 213 h 253"/>
                <a:gd name="T46" fmla="*/ 110 w 273"/>
                <a:gd name="T47" fmla="*/ 215 h 253"/>
                <a:gd name="T48" fmla="*/ 115 w 273"/>
                <a:gd name="T49" fmla="*/ 215 h 253"/>
                <a:gd name="T50" fmla="*/ 119 w 273"/>
                <a:gd name="T51" fmla="*/ 215 h 253"/>
                <a:gd name="T52" fmla="*/ 125 w 273"/>
                <a:gd name="T53" fmla="*/ 207 h 253"/>
                <a:gd name="T54" fmla="*/ 133 w 273"/>
                <a:gd name="T55" fmla="*/ 201 h 253"/>
                <a:gd name="T56" fmla="*/ 217 w 273"/>
                <a:gd name="T57" fmla="*/ 201 h 253"/>
                <a:gd name="T58" fmla="*/ 217 w 273"/>
                <a:gd name="T59" fmla="*/ 253 h 253"/>
                <a:gd name="T60" fmla="*/ 273 w 273"/>
                <a:gd name="T61" fmla="*/ 247 h 253"/>
                <a:gd name="T62" fmla="*/ 252 w 273"/>
                <a:gd name="T63" fmla="*/ 201 h 253"/>
                <a:gd name="T64" fmla="*/ 252 w 273"/>
                <a:gd name="T65" fmla="*/ 17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3" h="253">
                  <a:moveTo>
                    <a:pt x="252" y="174"/>
                  </a:moveTo>
                  <a:lnTo>
                    <a:pt x="252" y="94"/>
                  </a:lnTo>
                  <a:lnTo>
                    <a:pt x="215" y="94"/>
                  </a:lnTo>
                  <a:lnTo>
                    <a:pt x="215" y="75"/>
                  </a:lnTo>
                  <a:lnTo>
                    <a:pt x="200" y="71"/>
                  </a:lnTo>
                  <a:lnTo>
                    <a:pt x="192" y="63"/>
                  </a:lnTo>
                  <a:lnTo>
                    <a:pt x="192" y="44"/>
                  </a:lnTo>
                  <a:lnTo>
                    <a:pt x="156" y="0"/>
                  </a:lnTo>
                  <a:lnTo>
                    <a:pt x="94" y="23"/>
                  </a:lnTo>
                  <a:lnTo>
                    <a:pt x="100" y="34"/>
                  </a:lnTo>
                  <a:lnTo>
                    <a:pt x="87" y="40"/>
                  </a:lnTo>
                  <a:lnTo>
                    <a:pt x="81" y="36"/>
                  </a:lnTo>
                  <a:lnTo>
                    <a:pt x="56" y="50"/>
                  </a:lnTo>
                  <a:lnTo>
                    <a:pt x="65" y="63"/>
                  </a:lnTo>
                  <a:lnTo>
                    <a:pt x="56" y="69"/>
                  </a:lnTo>
                  <a:lnTo>
                    <a:pt x="56" y="86"/>
                  </a:lnTo>
                  <a:lnTo>
                    <a:pt x="21" y="98"/>
                  </a:lnTo>
                  <a:lnTo>
                    <a:pt x="19" y="107"/>
                  </a:lnTo>
                  <a:lnTo>
                    <a:pt x="8" y="105"/>
                  </a:lnTo>
                  <a:lnTo>
                    <a:pt x="0" y="117"/>
                  </a:lnTo>
                  <a:lnTo>
                    <a:pt x="14" y="115"/>
                  </a:lnTo>
                  <a:lnTo>
                    <a:pt x="85" y="192"/>
                  </a:lnTo>
                  <a:lnTo>
                    <a:pt x="104" y="213"/>
                  </a:lnTo>
                  <a:lnTo>
                    <a:pt x="110" y="215"/>
                  </a:lnTo>
                  <a:lnTo>
                    <a:pt x="115" y="215"/>
                  </a:lnTo>
                  <a:lnTo>
                    <a:pt x="119" y="215"/>
                  </a:lnTo>
                  <a:lnTo>
                    <a:pt x="125" y="207"/>
                  </a:lnTo>
                  <a:lnTo>
                    <a:pt x="133" y="201"/>
                  </a:lnTo>
                  <a:lnTo>
                    <a:pt x="217" y="201"/>
                  </a:lnTo>
                  <a:lnTo>
                    <a:pt x="217" y="253"/>
                  </a:lnTo>
                  <a:lnTo>
                    <a:pt x="273" y="247"/>
                  </a:lnTo>
                  <a:lnTo>
                    <a:pt x="252" y="201"/>
                  </a:lnTo>
                  <a:lnTo>
                    <a:pt x="252" y="174"/>
                  </a:lnTo>
                </a:path>
              </a:pathLst>
            </a:custGeom>
            <a:solidFill>
              <a:srgbClr val="00823B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0" name="Freeform 304"/>
            <p:cNvSpPr>
              <a:spLocks/>
            </p:cNvSpPr>
            <p:nvPr/>
          </p:nvSpPr>
          <p:spPr bwMode="auto">
            <a:xfrm>
              <a:off x="7662863" y="5467350"/>
              <a:ext cx="439737" cy="322263"/>
            </a:xfrm>
            <a:custGeom>
              <a:avLst/>
              <a:gdLst>
                <a:gd name="T0" fmla="*/ 243 w 243"/>
                <a:gd name="T1" fmla="*/ 190 h 216"/>
                <a:gd name="T2" fmla="*/ 193 w 243"/>
                <a:gd name="T3" fmla="*/ 203 h 216"/>
                <a:gd name="T4" fmla="*/ 161 w 243"/>
                <a:gd name="T5" fmla="*/ 190 h 216"/>
                <a:gd name="T6" fmla="*/ 96 w 243"/>
                <a:gd name="T7" fmla="*/ 216 h 216"/>
                <a:gd name="T8" fmla="*/ 96 w 243"/>
                <a:gd name="T9" fmla="*/ 136 h 216"/>
                <a:gd name="T10" fmla="*/ 59 w 243"/>
                <a:gd name="T11" fmla="*/ 136 h 216"/>
                <a:gd name="T12" fmla="*/ 59 w 243"/>
                <a:gd name="T13" fmla="*/ 117 h 216"/>
                <a:gd name="T14" fmla="*/ 44 w 243"/>
                <a:gd name="T15" fmla="*/ 113 h 216"/>
                <a:gd name="T16" fmla="*/ 36 w 243"/>
                <a:gd name="T17" fmla="*/ 105 h 216"/>
                <a:gd name="T18" fmla="*/ 36 w 243"/>
                <a:gd name="T19" fmla="*/ 86 h 216"/>
                <a:gd name="T20" fmla="*/ 0 w 243"/>
                <a:gd name="T21" fmla="*/ 42 h 216"/>
                <a:gd name="T22" fmla="*/ 101 w 243"/>
                <a:gd name="T23" fmla="*/ 36 h 216"/>
                <a:gd name="T24" fmla="*/ 122 w 243"/>
                <a:gd name="T25" fmla="*/ 0 h 216"/>
                <a:gd name="T26" fmla="*/ 186 w 243"/>
                <a:gd name="T27" fmla="*/ 34 h 216"/>
                <a:gd name="T28" fmla="*/ 178 w 243"/>
                <a:gd name="T29" fmla="*/ 36 h 216"/>
                <a:gd name="T30" fmla="*/ 169 w 243"/>
                <a:gd name="T31" fmla="*/ 53 h 216"/>
                <a:gd name="T32" fmla="*/ 161 w 243"/>
                <a:gd name="T33" fmla="*/ 65 h 216"/>
                <a:gd name="T34" fmla="*/ 161 w 243"/>
                <a:gd name="T35" fmla="*/ 71 h 216"/>
                <a:gd name="T36" fmla="*/ 169 w 243"/>
                <a:gd name="T37" fmla="*/ 74 h 216"/>
                <a:gd name="T38" fmla="*/ 172 w 243"/>
                <a:gd name="T39" fmla="*/ 86 h 216"/>
                <a:gd name="T40" fmla="*/ 174 w 243"/>
                <a:gd name="T41" fmla="*/ 99 h 216"/>
                <a:gd name="T42" fmla="*/ 169 w 243"/>
                <a:gd name="T43" fmla="*/ 115 h 216"/>
                <a:gd name="T44" fmla="*/ 169 w 243"/>
                <a:gd name="T45" fmla="*/ 122 h 216"/>
                <a:gd name="T46" fmla="*/ 201 w 243"/>
                <a:gd name="T47" fmla="*/ 161 h 216"/>
                <a:gd name="T48" fmla="*/ 243 w 243"/>
                <a:gd name="T49" fmla="*/ 19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3" h="216">
                  <a:moveTo>
                    <a:pt x="243" y="190"/>
                  </a:moveTo>
                  <a:lnTo>
                    <a:pt x="193" y="203"/>
                  </a:lnTo>
                  <a:lnTo>
                    <a:pt x="161" y="190"/>
                  </a:lnTo>
                  <a:lnTo>
                    <a:pt x="96" y="216"/>
                  </a:lnTo>
                  <a:lnTo>
                    <a:pt x="96" y="136"/>
                  </a:lnTo>
                  <a:lnTo>
                    <a:pt x="59" y="136"/>
                  </a:lnTo>
                  <a:lnTo>
                    <a:pt x="59" y="117"/>
                  </a:lnTo>
                  <a:lnTo>
                    <a:pt x="44" y="113"/>
                  </a:lnTo>
                  <a:lnTo>
                    <a:pt x="36" y="105"/>
                  </a:lnTo>
                  <a:lnTo>
                    <a:pt x="36" y="86"/>
                  </a:lnTo>
                  <a:lnTo>
                    <a:pt x="0" y="42"/>
                  </a:lnTo>
                  <a:lnTo>
                    <a:pt x="101" y="36"/>
                  </a:lnTo>
                  <a:lnTo>
                    <a:pt x="122" y="0"/>
                  </a:lnTo>
                  <a:lnTo>
                    <a:pt x="186" y="34"/>
                  </a:lnTo>
                  <a:lnTo>
                    <a:pt x="178" y="36"/>
                  </a:lnTo>
                  <a:lnTo>
                    <a:pt x="169" y="53"/>
                  </a:lnTo>
                  <a:lnTo>
                    <a:pt x="161" y="65"/>
                  </a:lnTo>
                  <a:lnTo>
                    <a:pt x="161" y="71"/>
                  </a:lnTo>
                  <a:lnTo>
                    <a:pt x="169" y="74"/>
                  </a:lnTo>
                  <a:lnTo>
                    <a:pt x="172" y="86"/>
                  </a:lnTo>
                  <a:lnTo>
                    <a:pt x="174" y="99"/>
                  </a:lnTo>
                  <a:lnTo>
                    <a:pt x="169" y="115"/>
                  </a:lnTo>
                  <a:lnTo>
                    <a:pt x="169" y="122"/>
                  </a:lnTo>
                  <a:lnTo>
                    <a:pt x="201" y="161"/>
                  </a:lnTo>
                  <a:lnTo>
                    <a:pt x="243" y="19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1" name="Freeform 305"/>
            <p:cNvSpPr>
              <a:spLocks/>
            </p:cNvSpPr>
            <p:nvPr/>
          </p:nvSpPr>
          <p:spPr bwMode="auto">
            <a:xfrm>
              <a:off x="7662863" y="5467350"/>
              <a:ext cx="439737" cy="322263"/>
            </a:xfrm>
            <a:custGeom>
              <a:avLst/>
              <a:gdLst>
                <a:gd name="T0" fmla="*/ 243 w 243"/>
                <a:gd name="T1" fmla="*/ 190 h 216"/>
                <a:gd name="T2" fmla="*/ 193 w 243"/>
                <a:gd name="T3" fmla="*/ 203 h 216"/>
                <a:gd name="T4" fmla="*/ 161 w 243"/>
                <a:gd name="T5" fmla="*/ 190 h 216"/>
                <a:gd name="T6" fmla="*/ 96 w 243"/>
                <a:gd name="T7" fmla="*/ 216 h 216"/>
                <a:gd name="T8" fmla="*/ 96 w 243"/>
                <a:gd name="T9" fmla="*/ 136 h 216"/>
                <a:gd name="T10" fmla="*/ 59 w 243"/>
                <a:gd name="T11" fmla="*/ 136 h 216"/>
                <a:gd name="T12" fmla="*/ 59 w 243"/>
                <a:gd name="T13" fmla="*/ 117 h 216"/>
                <a:gd name="T14" fmla="*/ 44 w 243"/>
                <a:gd name="T15" fmla="*/ 113 h 216"/>
                <a:gd name="T16" fmla="*/ 36 w 243"/>
                <a:gd name="T17" fmla="*/ 105 h 216"/>
                <a:gd name="T18" fmla="*/ 36 w 243"/>
                <a:gd name="T19" fmla="*/ 86 h 216"/>
                <a:gd name="T20" fmla="*/ 0 w 243"/>
                <a:gd name="T21" fmla="*/ 42 h 216"/>
                <a:gd name="T22" fmla="*/ 101 w 243"/>
                <a:gd name="T23" fmla="*/ 36 h 216"/>
                <a:gd name="T24" fmla="*/ 122 w 243"/>
                <a:gd name="T25" fmla="*/ 0 h 216"/>
                <a:gd name="T26" fmla="*/ 186 w 243"/>
                <a:gd name="T27" fmla="*/ 34 h 216"/>
                <a:gd name="T28" fmla="*/ 178 w 243"/>
                <a:gd name="T29" fmla="*/ 36 h 216"/>
                <a:gd name="T30" fmla="*/ 169 w 243"/>
                <a:gd name="T31" fmla="*/ 53 h 216"/>
                <a:gd name="T32" fmla="*/ 161 w 243"/>
                <a:gd name="T33" fmla="*/ 65 h 216"/>
                <a:gd name="T34" fmla="*/ 161 w 243"/>
                <a:gd name="T35" fmla="*/ 71 h 216"/>
                <a:gd name="T36" fmla="*/ 169 w 243"/>
                <a:gd name="T37" fmla="*/ 74 h 216"/>
                <a:gd name="T38" fmla="*/ 172 w 243"/>
                <a:gd name="T39" fmla="*/ 86 h 216"/>
                <a:gd name="T40" fmla="*/ 174 w 243"/>
                <a:gd name="T41" fmla="*/ 99 h 216"/>
                <a:gd name="T42" fmla="*/ 169 w 243"/>
                <a:gd name="T43" fmla="*/ 115 h 216"/>
                <a:gd name="T44" fmla="*/ 169 w 243"/>
                <a:gd name="T45" fmla="*/ 122 h 216"/>
                <a:gd name="T46" fmla="*/ 201 w 243"/>
                <a:gd name="T47" fmla="*/ 161 h 216"/>
                <a:gd name="T48" fmla="*/ 243 w 243"/>
                <a:gd name="T49" fmla="*/ 19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3" h="216">
                  <a:moveTo>
                    <a:pt x="243" y="190"/>
                  </a:moveTo>
                  <a:lnTo>
                    <a:pt x="193" y="203"/>
                  </a:lnTo>
                  <a:lnTo>
                    <a:pt x="161" y="190"/>
                  </a:lnTo>
                  <a:lnTo>
                    <a:pt x="96" y="216"/>
                  </a:lnTo>
                  <a:lnTo>
                    <a:pt x="96" y="136"/>
                  </a:lnTo>
                  <a:lnTo>
                    <a:pt x="59" y="136"/>
                  </a:lnTo>
                  <a:lnTo>
                    <a:pt x="59" y="117"/>
                  </a:lnTo>
                  <a:lnTo>
                    <a:pt x="44" y="113"/>
                  </a:lnTo>
                  <a:lnTo>
                    <a:pt x="36" y="105"/>
                  </a:lnTo>
                  <a:lnTo>
                    <a:pt x="36" y="86"/>
                  </a:lnTo>
                  <a:lnTo>
                    <a:pt x="0" y="42"/>
                  </a:lnTo>
                  <a:lnTo>
                    <a:pt x="101" y="36"/>
                  </a:lnTo>
                  <a:lnTo>
                    <a:pt x="122" y="0"/>
                  </a:lnTo>
                  <a:lnTo>
                    <a:pt x="186" y="34"/>
                  </a:lnTo>
                  <a:lnTo>
                    <a:pt x="178" y="36"/>
                  </a:lnTo>
                  <a:lnTo>
                    <a:pt x="169" y="53"/>
                  </a:lnTo>
                  <a:lnTo>
                    <a:pt x="161" y="65"/>
                  </a:lnTo>
                  <a:lnTo>
                    <a:pt x="161" y="71"/>
                  </a:lnTo>
                  <a:lnTo>
                    <a:pt x="169" y="74"/>
                  </a:lnTo>
                  <a:lnTo>
                    <a:pt x="172" y="86"/>
                  </a:lnTo>
                  <a:lnTo>
                    <a:pt x="174" y="99"/>
                  </a:lnTo>
                  <a:lnTo>
                    <a:pt x="169" y="115"/>
                  </a:lnTo>
                  <a:lnTo>
                    <a:pt x="169" y="122"/>
                  </a:lnTo>
                  <a:lnTo>
                    <a:pt x="201" y="161"/>
                  </a:lnTo>
                  <a:lnTo>
                    <a:pt x="243" y="19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2" name="Freeform 306"/>
            <p:cNvSpPr>
              <a:spLocks/>
            </p:cNvSpPr>
            <p:nvPr/>
          </p:nvSpPr>
          <p:spPr bwMode="auto">
            <a:xfrm>
              <a:off x="7113588" y="5189538"/>
              <a:ext cx="771525" cy="392112"/>
            </a:xfrm>
            <a:custGeom>
              <a:avLst/>
              <a:gdLst>
                <a:gd name="T0" fmla="*/ 14 w 426"/>
                <a:gd name="T1" fmla="*/ 119 h 268"/>
                <a:gd name="T2" fmla="*/ 73 w 426"/>
                <a:gd name="T3" fmla="*/ 119 h 268"/>
                <a:gd name="T4" fmla="*/ 81 w 426"/>
                <a:gd name="T5" fmla="*/ 119 h 268"/>
                <a:gd name="T6" fmla="*/ 94 w 426"/>
                <a:gd name="T7" fmla="*/ 123 h 268"/>
                <a:gd name="T8" fmla="*/ 106 w 426"/>
                <a:gd name="T9" fmla="*/ 119 h 268"/>
                <a:gd name="T10" fmla="*/ 123 w 426"/>
                <a:gd name="T11" fmla="*/ 119 h 268"/>
                <a:gd name="T12" fmla="*/ 127 w 426"/>
                <a:gd name="T13" fmla="*/ 111 h 268"/>
                <a:gd name="T14" fmla="*/ 127 w 426"/>
                <a:gd name="T15" fmla="*/ 101 h 268"/>
                <a:gd name="T16" fmla="*/ 127 w 426"/>
                <a:gd name="T17" fmla="*/ 96 h 268"/>
                <a:gd name="T18" fmla="*/ 135 w 426"/>
                <a:gd name="T19" fmla="*/ 90 h 268"/>
                <a:gd name="T20" fmla="*/ 142 w 426"/>
                <a:gd name="T21" fmla="*/ 90 h 268"/>
                <a:gd name="T22" fmla="*/ 146 w 426"/>
                <a:gd name="T23" fmla="*/ 88 h 268"/>
                <a:gd name="T24" fmla="*/ 146 w 426"/>
                <a:gd name="T25" fmla="*/ 82 h 268"/>
                <a:gd name="T26" fmla="*/ 150 w 426"/>
                <a:gd name="T27" fmla="*/ 78 h 268"/>
                <a:gd name="T28" fmla="*/ 160 w 426"/>
                <a:gd name="T29" fmla="*/ 80 h 268"/>
                <a:gd name="T30" fmla="*/ 165 w 426"/>
                <a:gd name="T31" fmla="*/ 78 h 268"/>
                <a:gd name="T32" fmla="*/ 171 w 426"/>
                <a:gd name="T33" fmla="*/ 69 h 268"/>
                <a:gd name="T34" fmla="*/ 179 w 426"/>
                <a:gd name="T35" fmla="*/ 65 h 268"/>
                <a:gd name="T36" fmla="*/ 179 w 426"/>
                <a:gd name="T37" fmla="*/ 57 h 268"/>
                <a:gd name="T38" fmla="*/ 188 w 426"/>
                <a:gd name="T39" fmla="*/ 53 h 268"/>
                <a:gd name="T40" fmla="*/ 196 w 426"/>
                <a:gd name="T41" fmla="*/ 46 h 268"/>
                <a:gd name="T42" fmla="*/ 206 w 426"/>
                <a:gd name="T43" fmla="*/ 36 h 268"/>
                <a:gd name="T44" fmla="*/ 196 w 426"/>
                <a:gd name="T45" fmla="*/ 30 h 268"/>
                <a:gd name="T46" fmla="*/ 206 w 426"/>
                <a:gd name="T47" fmla="*/ 23 h 268"/>
                <a:gd name="T48" fmla="*/ 213 w 426"/>
                <a:gd name="T49" fmla="*/ 17 h 268"/>
                <a:gd name="T50" fmla="*/ 221 w 426"/>
                <a:gd name="T51" fmla="*/ 13 h 268"/>
                <a:gd name="T52" fmla="*/ 229 w 426"/>
                <a:gd name="T53" fmla="*/ 0 h 268"/>
                <a:gd name="T54" fmla="*/ 365 w 426"/>
                <a:gd name="T55" fmla="*/ 78 h 268"/>
                <a:gd name="T56" fmla="*/ 342 w 426"/>
                <a:gd name="T57" fmla="*/ 142 h 268"/>
                <a:gd name="T58" fmla="*/ 426 w 426"/>
                <a:gd name="T59" fmla="*/ 192 h 268"/>
                <a:gd name="T60" fmla="*/ 405 w 426"/>
                <a:gd name="T61" fmla="*/ 228 h 268"/>
                <a:gd name="T62" fmla="*/ 304 w 426"/>
                <a:gd name="T63" fmla="*/ 234 h 268"/>
                <a:gd name="T64" fmla="*/ 242 w 426"/>
                <a:gd name="T65" fmla="*/ 257 h 268"/>
                <a:gd name="T66" fmla="*/ 236 w 426"/>
                <a:gd name="T67" fmla="*/ 245 h 268"/>
                <a:gd name="T68" fmla="*/ 204 w 426"/>
                <a:gd name="T69" fmla="*/ 255 h 268"/>
                <a:gd name="T70" fmla="*/ 188 w 426"/>
                <a:gd name="T71" fmla="*/ 232 h 268"/>
                <a:gd name="T72" fmla="*/ 169 w 426"/>
                <a:gd name="T73" fmla="*/ 240 h 268"/>
                <a:gd name="T74" fmla="*/ 173 w 426"/>
                <a:gd name="T75" fmla="*/ 255 h 268"/>
                <a:gd name="T76" fmla="*/ 125 w 426"/>
                <a:gd name="T77" fmla="*/ 268 h 268"/>
                <a:gd name="T78" fmla="*/ 123 w 426"/>
                <a:gd name="T79" fmla="*/ 265 h 268"/>
                <a:gd name="T80" fmla="*/ 114 w 426"/>
                <a:gd name="T81" fmla="*/ 259 h 268"/>
                <a:gd name="T82" fmla="*/ 110 w 426"/>
                <a:gd name="T83" fmla="*/ 253 h 268"/>
                <a:gd name="T84" fmla="*/ 114 w 426"/>
                <a:gd name="T85" fmla="*/ 249 h 268"/>
                <a:gd name="T86" fmla="*/ 121 w 426"/>
                <a:gd name="T87" fmla="*/ 247 h 268"/>
                <a:gd name="T88" fmla="*/ 131 w 426"/>
                <a:gd name="T89" fmla="*/ 236 h 268"/>
                <a:gd name="T90" fmla="*/ 133 w 426"/>
                <a:gd name="T91" fmla="*/ 230 h 268"/>
                <a:gd name="T92" fmla="*/ 133 w 426"/>
                <a:gd name="T93" fmla="*/ 228 h 268"/>
                <a:gd name="T94" fmla="*/ 93 w 426"/>
                <a:gd name="T95" fmla="*/ 215 h 268"/>
                <a:gd name="T96" fmla="*/ 93 w 426"/>
                <a:gd name="T97" fmla="*/ 174 h 268"/>
                <a:gd name="T98" fmla="*/ 39 w 426"/>
                <a:gd name="T99" fmla="*/ 147 h 268"/>
                <a:gd name="T100" fmla="*/ 22 w 426"/>
                <a:gd name="T101" fmla="*/ 140 h 268"/>
                <a:gd name="T102" fmla="*/ 0 w 426"/>
                <a:gd name="T103" fmla="*/ 119 h 268"/>
                <a:gd name="T104" fmla="*/ 14 w 426"/>
                <a:gd name="T105" fmla="*/ 119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26" h="268">
                  <a:moveTo>
                    <a:pt x="14" y="119"/>
                  </a:moveTo>
                  <a:lnTo>
                    <a:pt x="73" y="119"/>
                  </a:lnTo>
                  <a:lnTo>
                    <a:pt x="81" y="119"/>
                  </a:lnTo>
                  <a:lnTo>
                    <a:pt x="94" y="123"/>
                  </a:lnTo>
                  <a:lnTo>
                    <a:pt x="106" y="119"/>
                  </a:lnTo>
                  <a:lnTo>
                    <a:pt x="123" y="119"/>
                  </a:lnTo>
                  <a:lnTo>
                    <a:pt x="127" y="111"/>
                  </a:lnTo>
                  <a:lnTo>
                    <a:pt x="127" y="101"/>
                  </a:lnTo>
                  <a:lnTo>
                    <a:pt x="127" y="96"/>
                  </a:lnTo>
                  <a:lnTo>
                    <a:pt x="135" y="90"/>
                  </a:lnTo>
                  <a:lnTo>
                    <a:pt x="142" y="90"/>
                  </a:lnTo>
                  <a:lnTo>
                    <a:pt x="146" y="88"/>
                  </a:lnTo>
                  <a:lnTo>
                    <a:pt x="146" y="82"/>
                  </a:lnTo>
                  <a:lnTo>
                    <a:pt x="150" y="78"/>
                  </a:lnTo>
                  <a:lnTo>
                    <a:pt x="160" y="80"/>
                  </a:lnTo>
                  <a:lnTo>
                    <a:pt x="165" y="78"/>
                  </a:lnTo>
                  <a:lnTo>
                    <a:pt x="171" y="69"/>
                  </a:lnTo>
                  <a:lnTo>
                    <a:pt x="179" y="65"/>
                  </a:lnTo>
                  <a:lnTo>
                    <a:pt x="179" y="57"/>
                  </a:lnTo>
                  <a:lnTo>
                    <a:pt x="188" y="53"/>
                  </a:lnTo>
                  <a:lnTo>
                    <a:pt x="196" y="46"/>
                  </a:lnTo>
                  <a:lnTo>
                    <a:pt x="206" y="36"/>
                  </a:lnTo>
                  <a:lnTo>
                    <a:pt x="196" y="30"/>
                  </a:lnTo>
                  <a:lnTo>
                    <a:pt x="206" y="23"/>
                  </a:lnTo>
                  <a:lnTo>
                    <a:pt x="213" y="17"/>
                  </a:lnTo>
                  <a:lnTo>
                    <a:pt x="221" y="13"/>
                  </a:lnTo>
                  <a:lnTo>
                    <a:pt x="229" y="0"/>
                  </a:lnTo>
                  <a:lnTo>
                    <a:pt x="365" y="78"/>
                  </a:lnTo>
                  <a:lnTo>
                    <a:pt x="342" y="142"/>
                  </a:lnTo>
                  <a:lnTo>
                    <a:pt x="426" y="192"/>
                  </a:lnTo>
                  <a:lnTo>
                    <a:pt x="405" y="228"/>
                  </a:lnTo>
                  <a:lnTo>
                    <a:pt x="304" y="234"/>
                  </a:lnTo>
                  <a:lnTo>
                    <a:pt x="242" y="257"/>
                  </a:lnTo>
                  <a:lnTo>
                    <a:pt x="236" y="245"/>
                  </a:lnTo>
                  <a:lnTo>
                    <a:pt x="204" y="255"/>
                  </a:lnTo>
                  <a:lnTo>
                    <a:pt x="188" y="232"/>
                  </a:lnTo>
                  <a:lnTo>
                    <a:pt x="169" y="240"/>
                  </a:lnTo>
                  <a:lnTo>
                    <a:pt x="173" y="255"/>
                  </a:lnTo>
                  <a:lnTo>
                    <a:pt x="125" y="268"/>
                  </a:lnTo>
                  <a:lnTo>
                    <a:pt x="123" y="265"/>
                  </a:lnTo>
                  <a:lnTo>
                    <a:pt x="114" y="259"/>
                  </a:lnTo>
                  <a:lnTo>
                    <a:pt x="110" y="253"/>
                  </a:lnTo>
                  <a:lnTo>
                    <a:pt x="114" y="249"/>
                  </a:lnTo>
                  <a:lnTo>
                    <a:pt x="121" y="247"/>
                  </a:lnTo>
                  <a:lnTo>
                    <a:pt x="131" y="236"/>
                  </a:lnTo>
                  <a:lnTo>
                    <a:pt x="133" y="230"/>
                  </a:lnTo>
                  <a:lnTo>
                    <a:pt x="133" y="228"/>
                  </a:lnTo>
                  <a:lnTo>
                    <a:pt x="93" y="215"/>
                  </a:lnTo>
                  <a:lnTo>
                    <a:pt x="93" y="174"/>
                  </a:lnTo>
                  <a:lnTo>
                    <a:pt x="39" y="147"/>
                  </a:lnTo>
                  <a:lnTo>
                    <a:pt x="22" y="140"/>
                  </a:lnTo>
                  <a:lnTo>
                    <a:pt x="0" y="119"/>
                  </a:lnTo>
                  <a:lnTo>
                    <a:pt x="14" y="119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3" name="Freeform 307"/>
            <p:cNvSpPr>
              <a:spLocks/>
            </p:cNvSpPr>
            <p:nvPr/>
          </p:nvSpPr>
          <p:spPr bwMode="auto">
            <a:xfrm>
              <a:off x="7723188" y="5753100"/>
              <a:ext cx="511175" cy="715963"/>
            </a:xfrm>
            <a:custGeom>
              <a:avLst/>
              <a:gdLst>
                <a:gd name="T0" fmla="*/ 188 w 282"/>
                <a:gd name="T1" fmla="*/ 485 h 485"/>
                <a:gd name="T2" fmla="*/ 171 w 282"/>
                <a:gd name="T3" fmla="*/ 429 h 485"/>
                <a:gd name="T4" fmla="*/ 167 w 282"/>
                <a:gd name="T5" fmla="*/ 414 h 485"/>
                <a:gd name="T6" fmla="*/ 35 w 282"/>
                <a:gd name="T7" fmla="*/ 357 h 485"/>
                <a:gd name="T8" fmla="*/ 35 w 282"/>
                <a:gd name="T9" fmla="*/ 284 h 485"/>
                <a:gd name="T10" fmla="*/ 27 w 282"/>
                <a:gd name="T11" fmla="*/ 278 h 485"/>
                <a:gd name="T12" fmla="*/ 23 w 282"/>
                <a:gd name="T13" fmla="*/ 276 h 485"/>
                <a:gd name="T14" fmla="*/ 14 w 282"/>
                <a:gd name="T15" fmla="*/ 268 h 485"/>
                <a:gd name="T16" fmla="*/ 0 w 282"/>
                <a:gd name="T17" fmla="*/ 264 h 485"/>
                <a:gd name="T18" fmla="*/ 52 w 282"/>
                <a:gd name="T19" fmla="*/ 209 h 485"/>
                <a:gd name="T20" fmla="*/ 77 w 282"/>
                <a:gd name="T21" fmla="*/ 168 h 485"/>
                <a:gd name="T22" fmla="*/ 85 w 282"/>
                <a:gd name="T23" fmla="*/ 99 h 485"/>
                <a:gd name="T24" fmla="*/ 64 w 282"/>
                <a:gd name="T25" fmla="*/ 53 h 485"/>
                <a:gd name="T26" fmla="*/ 64 w 282"/>
                <a:gd name="T27" fmla="*/ 26 h 485"/>
                <a:gd name="T28" fmla="*/ 129 w 282"/>
                <a:gd name="T29" fmla="*/ 0 h 485"/>
                <a:gd name="T30" fmla="*/ 161 w 282"/>
                <a:gd name="T31" fmla="*/ 13 h 485"/>
                <a:gd name="T32" fmla="*/ 211 w 282"/>
                <a:gd name="T33" fmla="*/ 0 h 485"/>
                <a:gd name="T34" fmla="*/ 236 w 282"/>
                <a:gd name="T35" fmla="*/ 19 h 485"/>
                <a:gd name="T36" fmla="*/ 277 w 282"/>
                <a:gd name="T37" fmla="*/ 46 h 485"/>
                <a:gd name="T38" fmla="*/ 267 w 282"/>
                <a:gd name="T39" fmla="*/ 67 h 485"/>
                <a:gd name="T40" fmla="*/ 261 w 282"/>
                <a:gd name="T41" fmla="*/ 101 h 485"/>
                <a:gd name="T42" fmla="*/ 279 w 282"/>
                <a:gd name="T43" fmla="*/ 180 h 485"/>
                <a:gd name="T44" fmla="*/ 263 w 282"/>
                <a:gd name="T45" fmla="*/ 203 h 485"/>
                <a:gd name="T46" fmla="*/ 234 w 282"/>
                <a:gd name="T47" fmla="*/ 218 h 485"/>
                <a:gd name="T48" fmla="*/ 202 w 282"/>
                <a:gd name="T49" fmla="*/ 224 h 485"/>
                <a:gd name="T50" fmla="*/ 173 w 282"/>
                <a:gd name="T51" fmla="*/ 211 h 485"/>
                <a:gd name="T52" fmla="*/ 146 w 282"/>
                <a:gd name="T53" fmla="*/ 201 h 485"/>
                <a:gd name="T54" fmla="*/ 129 w 282"/>
                <a:gd name="T55" fmla="*/ 209 h 485"/>
                <a:gd name="T56" fmla="*/ 117 w 282"/>
                <a:gd name="T57" fmla="*/ 222 h 485"/>
                <a:gd name="T58" fmla="*/ 112 w 282"/>
                <a:gd name="T59" fmla="*/ 241 h 485"/>
                <a:gd name="T60" fmla="*/ 114 w 282"/>
                <a:gd name="T61" fmla="*/ 257 h 485"/>
                <a:gd name="T62" fmla="*/ 150 w 282"/>
                <a:gd name="T63" fmla="*/ 268 h 485"/>
                <a:gd name="T64" fmla="*/ 179 w 282"/>
                <a:gd name="T65" fmla="*/ 286 h 485"/>
                <a:gd name="T66" fmla="*/ 206 w 282"/>
                <a:gd name="T67" fmla="*/ 305 h 485"/>
                <a:gd name="T68" fmla="*/ 231 w 282"/>
                <a:gd name="T69" fmla="*/ 330 h 485"/>
                <a:gd name="T70" fmla="*/ 263 w 282"/>
                <a:gd name="T71" fmla="*/ 358 h 485"/>
                <a:gd name="T72" fmla="*/ 263 w 282"/>
                <a:gd name="T73" fmla="*/ 376 h 485"/>
                <a:gd name="T74" fmla="*/ 279 w 282"/>
                <a:gd name="T75" fmla="*/ 406 h 485"/>
                <a:gd name="T76" fmla="*/ 282 w 282"/>
                <a:gd name="T77" fmla="*/ 447 h 485"/>
                <a:gd name="T78" fmla="*/ 257 w 282"/>
                <a:gd name="T79" fmla="*/ 477 h 485"/>
                <a:gd name="T80" fmla="*/ 215 w 282"/>
                <a:gd name="T81" fmla="*/ 485 h 485"/>
                <a:gd name="T82" fmla="*/ 188 w 282"/>
                <a:gd name="T83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" h="485">
                  <a:moveTo>
                    <a:pt x="188" y="485"/>
                  </a:moveTo>
                  <a:lnTo>
                    <a:pt x="171" y="429"/>
                  </a:lnTo>
                  <a:lnTo>
                    <a:pt x="167" y="414"/>
                  </a:lnTo>
                  <a:lnTo>
                    <a:pt x="35" y="357"/>
                  </a:lnTo>
                  <a:lnTo>
                    <a:pt x="35" y="284"/>
                  </a:lnTo>
                  <a:lnTo>
                    <a:pt x="27" y="278"/>
                  </a:lnTo>
                  <a:lnTo>
                    <a:pt x="23" y="276"/>
                  </a:lnTo>
                  <a:lnTo>
                    <a:pt x="14" y="268"/>
                  </a:lnTo>
                  <a:lnTo>
                    <a:pt x="0" y="264"/>
                  </a:lnTo>
                  <a:lnTo>
                    <a:pt x="52" y="209"/>
                  </a:lnTo>
                  <a:lnTo>
                    <a:pt x="77" y="168"/>
                  </a:lnTo>
                  <a:lnTo>
                    <a:pt x="85" y="99"/>
                  </a:lnTo>
                  <a:lnTo>
                    <a:pt x="64" y="53"/>
                  </a:lnTo>
                  <a:lnTo>
                    <a:pt x="64" y="26"/>
                  </a:lnTo>
                  <a:lnTo>
                    <a:pt x="129" y="0"/>
                  </a:lnTo>
                  <a:lnTo>
                    <a:pt x="161" y="13"/>
                  </a:lnTo>
                  <a:lnTo>
                    <a:pt x="211" y="0"/>
                  </a:lnTo>
                  <a:lnTo>
                    <a:pt x="236" y="19"/>
                  </a:lnTo>
                  <a:lnTo>
                    <a:pt x="277" y="46"/>
                  </a:lnTo>
                  <a:lnTo>
                    <a:pt x="267" y="67"/>
                  </a:lnTo>
                  <a:lnTo>
                    <a:pt x="261" y="101"/>
                  </a:lnTo>
                  <a:lnTo>
                    <a:pt x="279" y="180"/>
                  </a:lnTo>
                  <a:lnTo>
                    <a:pt x="263" y="203"/>
                  </a:lnTo>
                  <a:lnTo>
                    <a:pt x="234" y="218"/>
                  </a:lnTo>
                  <a:lnTo>
                    <a:pt x="202" y="224"/>
                  </a:lnTo>
                  <a:lnTo>
                    <a:pt x="173" y="211"/>
                  </a:lnTo>
                  <a:lnTo>
                    <a:pt x="146" y="201"/>
                  </a:lnTo>
                  <a:lnTo>
                    <a:pt x="129" y="209"/>
                  </a:lnTo>
                  <a:lnTo>
                    <a:pt x="117" y="222"/>
                  </a:lnTo>
                  <a:lnTo>
                    <a:pt x="112" y="241"/>
                  </a:lnTo>
                  <a:lnTo>
                    <a:pt x="114" y="257"/>
                  </a:lnTo>
                  <a:lnTo>
                    <a:pt x="150" y="268"/>
                  </a:lnTo>
                  <a:lnTo>
                    <a:pt x="179" y="286"/>
                  </a:lnTo>
                  <a:lnTo>
                    <a:pt x="206" y="305"/>
                  </a:lnTo>
                  <a:lnTo>
                    <a:pt x="231" y="330"/>
                  </a:lnTo>
                  <a:lnTo>
                    <a:pt x="263" y="358"/>
                  </a:lnTo>
                  <a:lnTo>
                    <a:pt x="263" y="376"/>
                  </a:lnTo>
                  <a:lnTo>
                    <a:pt x="279" y="406"/>
                  </a:lnTo>
                  <a:lnTo>
                    <a:pt x="282" y="447"/>
                  </a:lnTo>
                  <a:lnTo>
                    <a:pt x="257" y="477"/>
                  </a:lnTo>
                  <a:lnTo>
                    <a:pt x="215" y="485"/>
                  </a:lnTo>
                  <a:lnTo>
                    <a:pt x="188" y="485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4" name="Freeform 308"/>
            <p:cNvSpPr>
              <a:spLocks/>
            </p:cNvSpPr>
            <p:nvPr/>
          </p:nvSpPr>
          <p:spPr bwMode="auto">
            <a:xfrm>
              <a:off x="7545388" y="5830888"/>
              <a:ext cx="328612" cy="314325"/>
            </a:xfrm>
            <a:custGeom>
              <a:avLst/>
              <a:gdLst>
                <a:gd name="T0" fmla="*/ 73 w 183"/>
                <a:gd name="T1" fmla="*/ 185 h 211"/>
                <a:gd name="T2" fmla="*/ 68 w 183"/>
                <a:gd name="T3" fmla="*/ 175 h 211"/>
                <a:gd name="T4" fmla="*/ 68 w 183"/>
                <a:gd name="T5" fmla="*/ 163 h 211"/>
                <a:gd name="T6" fmla="*/ 64 w 183"/>
                <a:gd name="T7" fmla="*/ 158 h 211"/>
                <a:gd name="T8" fmla="*/ 58 w 183"/>
                <a:gd name="T9" fmla="*/ 144 h 211"/>
                <a:gd name="T10" fmla="*/ 54 w 183"/>
                <a:gd name="T11" fmla="*/ 131 h 211"/>
                <a:gd name="T12" fmla="*/ 50 w 183"/>
                <a:gd name="T13" fmla="*/ 125 h 211"/>
                <a:gd name="T14" fmla="*/ 43 w 183"/>
                <a:gd name="T15" fmla="*/ 123 h 211"/>
                <a:gd name="T16" fmla="*/ 35 w 183"/>
                <a:gd name="T17" fmla="*/ 127 h 211"/>
                <a:gd name="T18" fmla="*/ 27 w 183"/>
                <a:gd name="T19" fmla="*/ 123 h 211"/>
                <a:gd name="T20" fmla="*/ 22 w 183"/>
                <a:gd name="T21" fmla="*/ 112 h 211"/>
                <a:gd name="T22" fmla="*/ 14 w 183"/>
                <a:gd name="T23" fmla="*/ 98 h 211"/>
                <a:gd name="T24" fmla="*/ 8 w 183"/>
                <a:gd name="T25" fmla="*/ 87 h 211"/>
                <a:gd name="T26" fmla="*/ 0 w 183"/>
                <a:gd name="T27" fmla="*/ 60 h 211"/>
                <a:gd name="T28" fmla="*/ 6 w 183"/>
                <a:gd name="T29" fmla="*/ 41 h 211"/>
                <a:gd name="T30" fmla="*/ 18 w 183"/>
                <a:gd name="T31" fmla="*/ 21 h 211"/>
                <a:gd name="T32" fmla="*/ 25 w 183"/>
                <a:gd name="T33" fmla="*/ 14 h 211"/>
                <a:gd name="T34" fmla="*/ 29 w 183"/>
                <a:gd name="T35" fmla="*/ 14 h 211"/>
                <a:gd name="T36" fmla="*/ 35 w 183"/>
                <a:gd name="T37" fmla="*/ 6 h 211"/>
                <a:gd name="T38" fmla="*/ 43 w 183"/>
                <a:gd name="T39" fmla="*/ 0 h 211"/>
                <a:gd name="T40" fmla="*/ 127 w 183"/>
                <a:gd name="T41" fmla="*/ 0 h 211"/>
                <a:gd name="T42" fmla="*/ 127 w 183"/>
                <a:gd name="T43" fmla="*/ 52 h 211"/>
                <a:gd name="T44" fmla="*/ 183 w 183"/>
                <a:gd name="T45" fmla="*/ 46 h 211"/>
                <a:gd name="T46" fmla="*/ 175 w 183"/>
                <a:gd name="T47" fmla="*/ 115 h 211"/>
                <a:gd name="T48" fmla="*/ 150 w 183"/>
                <a:gd name="T49" fmla="*/ 156 h 211"/>
                <a:gd name="T50" fmla="*/ 98 w 183"/>
                <a:gd name="T51" fmla="*/ 211 h 211"/>
                <a:gd name="T52" fmla="*/ 79 w 183"/>
                <a:gd name="T53" fmla="*/ 202 h 211"/>
                <a:gd name="T54" fmla="*/ 77 w 183"/>
                <a:gd name="T55" fmla="*/ 192 h 211"/>
                <a:gd name="T56" fmla="*/ 73 w 183"/>
                <a:gd name="T57" fmla="*/ 185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3" h="211">
                  <a:moveTo>
                    <a:pt x="73" y="185"/>
                  </a:moveTo>
                  <a:lnTo>
                    <a:pt x="68" y="175"/>
                  </a:lnTo>
                  <a:lnTo>
                    <a:pt x="68" y="163"/>
                  </a:lnTo>
                  <a:lnTo>
                    <a:pt x="64" y="158"/>
                  </a:lnTo>
                  <a:lnTo>
                    <a:pt x="58" y="144"/>
                  </a:lnTo>
                  <a:lnTo>
                    <a:pt x="54" y="131"/>
                  </a:lnTo>
                  <a:lnTo>
                    <a:pt x="50" y="125"/>
                  </a:lnTo>
                  <a:lnTo>
                    <a:pt x="43" y="123"/>
                  </a:lnTo>
                  <a:lnTo>
                    <a:pt x="35" y="127"/>
                  </a:lnTo>
                  <a:lnTo>
                    <a:pt x="27" y="123"/>
                  </a:lnTo>
                  <a:lnTo>
                    <a:pt x="22" y="112"/>
                  </a:lnTo>
                  <a:lnTo>
                    <a:pt x="14" y="98"/>
                  </a:lnTo>
                  <a:lnTo>
                    <a:pt x="8" y="87"/>
                  </a:lnTo>
                  <a:lnTo>
                    <a:pt x="0" y="60"/>
                  </a:lnTo>
                  <a:lnTo>
                    <a:pt x="6" y="41"/>
                  </a:lnTo>
                  <a:lnTo>
                    <a:pt x="18" y="21"/>
                  </a:lnTo>
                  <a:lnTo>
                    <a:pt x="25" y="14"/>
                  </a:lnTo>
                  <a:lnTo>
                    <a:pt x="29" y="14"/>
                  </a:lnTo>
                  <a:lnTo>
                    <a:pt x="35" y="6"/>
                  </a:lnTo>
                  <a:lnTo>
                    <a:pt x="43" y="0"/>
                  </a:lnTo>
                  <a:lnTo>
                    <a:pt x="127" y="0"/>
                  </a:lnTo>
                  <a:lnTo>
                    <a:pt x="127" y="52"/>
                  </a:lnTo>
                  <a:lnTo>
                    <a:pt x="183" y="46"/>
                  </a:lnTo>
                  <a:lnTo>
                    <a:pt x="175" y="115"/>
                  </a:lnTo>
                  <a:lnTo>
                    <a:pt x="150" y="156"/>
                  </a:lnTo>
                  <a:lnTo>
                    <a:pt x="98" y="211"/>
                  </a:lnTo>
                  <a:lnTo>
                    <a:pt x="79" y="202"/>
                  </a:lnTo>
                  <a:lnTo>
                    <a:pt x="77" y="192"/>
                  </a:lnTo>
                  <a:lnTo>
                    <a:pt x="73" y="185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5" name="Freeform 309"/>
            <p:cNvSpPr>
              <a:spLocks/>
            </p:cNvSpPr>
            <p:nvPr/>
          </p:nvSpPr>
          <p:spPr bwMode="auto">
            <a:xfrm>
              <a:off x="7264400" y="5816600"/>
              <a:ext cx="374650" cy="300038"/>
            </a:xfrm>
            <a:custGeom>
              <a:avLst/>
              <a:gdLst>
                <a:gd name="T0" fmla="*/ 6 w 207"/>
                <a:gd name="T1" fmla="*/ 55 h 203"/>
                <a:gd name="T2" fmla="*/ 88 w 207"/>
                <a:gd name="T3" fmla="*/ 36 h 203"/>
                <a:gd name="T4" fmla="*/ 148 w 207"/>
                <a:gd name="T5" fmla="*/ 0 h 203"/>
                <a:gd name="T6" fmla="*/ 167 w 207"/>
                <a:gd name="T7" fmla="*/ 21 h 203"/>
                <a:gd name="T8" fmla="*/ 173 w 207"/>
                <a:gd name="T9" fmla="*/ 23 h 203"/>
                <a:gd name="T10" fmla="*/ 178 w 207"/>
                <a:gd name="T11" fmla="*/ 23 h 203"/>
                <a:gd name="T12" fmla="*/ 171 w 207"/>
                <a:gd name="T13" fmla="*/ 30 h 203"/>
                <a:gd name="T14" fmla="*/ 159 w 207"/>
                <a:gd name="T15" fmla="*/ 50 h 203"/>
                <a:gd name="T16" fmla="*/ 153 w 207"/>
                <a:gd name="T17" fmla="*/ 69 h 203"/>
                <a:gd name="T18" fmla="*/ 161 w 207"/>
                <a:gd name="T19" fmla="*/ 96 h 203"/>
                <a:gd name="T20" fmla="*/ 167 w 207"/>
                <a:gd name="T21" fmla="*/ 107 h 203"/>
                <a:gd name="T22" fmla="*/ 175 w 207"/>
                <a:gd name="T23" fmla="*/ 121 h 203"/>
                <a:gd name="T24" fmla="*/ 180 w 207"/>
                <a:gd name="T25" fmla="*/ 132 h 203"/>
                <a:gd name="T26" fmla="*/ 188 w 207"/>
                <a:gd name="T27" fmla="*/ 136 h 203"/>
                <a:gd name="T28" fmla="*/ 196 w 207"/>
                <a:gd name="T29" fmla="*/ 132 h 203"/>
                <a:gd name="T30" fmla="*/ 203 w 207"/>
                <a:gd name="T31" fmla="*/ 134 h 203"/>
                <a:gd name="T32" fmla="*/ 207 w 207"/>
                <a:gd name="T33" fmla="*/ 140 h 203"/>
                <a:gd name="T34" fmla="*/ 163 w 207"/>
                <a:gd name="T35" fmla="*/ 157 h 203"/>
                <a:gd name="T36" fmla="*/ 92 w 207"/>
                <a:gd name="T37" fmla="*/ 157 h 203"/>
                <a:gd name="T38" fmla="*/ 100 w 207"/>
                <a:gd name="T39" fmla="*/ 180 h 203"/>
                <a:gd name="T40" fmla="*/ 103 w 207"/>
                <a:gd name="T41" fmla="*/ 192 h 203"/>
                <a:gd name="T42" fmla="*/ 100 w 207"/>
                <a:gd name="T43" fmla="*/ 197 h 203"/>
                <a:gd name="T44" fmla="*/ 94 w 207"/>
                <a:gd name="T45" fmla="*/ 199 h 203"/>
                <a:gd name="T46" fmla="*/ 80 w 207"/>
                <a:gd name="T47" fmla="*/ 203 h 203"/>
                <a:gd name="T48" fmla="*/ 38 w 207"/>
                <a:gd name="T49" fmla="*/ 128 h 203"/>
                <a:gd name="T50" fmla="*/ 0 w 207"/>
                <a:gd name="T51" fmla="*/ 86 h 203"/>
                <a:gd name="T52" fmla="*/ 6 w 207"/>
                <a:gd name="T53" fmla="*/ 55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7" h="203">
                  <a:moveTo>
                    <a:pt x="6" y="55"/>
                  </a:moveTo>
                  <a:lnTo>
                    <a:pt x="88" y="36"/>
                  </a:lnTo>
                  <a:lnTo>
                    <a:pt x="148" y="0"/>
                  </a:lnTo>
                  <a:lnTo>
                    <a:pt x="167" y="21"/>
                  </a:lnTo>
                  <a:lnTo>
                    <a:pt x="173" y="23"/>
                  </a:lnTo>
                  <a:lnTo>
                    <a:pt x="178" y="23"/>
                  </a:lnTo>
                  <a:lnTo>
                    <a:pt x="171" y="30"/>
                  </a:lnTo>
                  <a:lnTo>
                    <a:pt x="159" y="50"/>
                  </a:lnTo>
                  <a:lnTo>
                    <a:pt x="153" y="69"/>
                  </a:lnTo>
                  <a:lnTo>
                    <a:pt x="161" y="96"/>
                  </a:lnTo>
                  <a:lnTo>
                    <a:pt x="167" y="107"/>
                  </a:lnTo>
                  <a:lnTo>
                    <a:pt x="175" y="121"/>
                  </a:lnTo>
                  <a:lnTo>
                    <a:pt x="180" y="132"/>
                  </a:lnTo>
                  <a:lnTo>
                    <a:pt x="188" y="136"/>
                  </a:lnTo>
                  <a:lnTo>
                    <a:pt x="196" y="132"/>
                  </a:lnTo>
                  <a:lnTo>
                    <a:pt x="203" y="134"/>
                  </a:lnTo>
                  <a:lnTo>
                    <a:pt x="207" y="140"/>
                  </a:lnTo>
                  <a:lnTo>
                    <a:pt x="163" y="157"/>
                  </a:lnTo>
                  <a:lnTo>
                    <a:pt x="92" y="157"/>
                  </a:lnTo>
                  <a:lnTo>
                    <a:pt x="100" y="180"/>
                  </a:lnTo>
                  <a:lnTo>
                    <a:pt x="103" y="192"/>
                  </a:lnTo>
                  <a:lnTo>
                    <a:pt x="100" y="197"/>
                  </a:lnTo>
                  <a:lnTo>
                    <a:pt x="94" y="199"/>
                  </a:lnTo>
                  <a:lnTo>
                    <a:pt x="80" y="203"/>
                  </a:lnTo>
                  <a:lnTo>
                    <a:pt x="38" y="128"/>
                  </a:lnTo>
                  <a:lnTo>
                    <a:pt x="0" y="86"/>
                  </a:lnTo>
                  <a:lnTo>
                    <a:pt x="6" y="55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6" name="Freeform 310"/>
            <p:cNvSpPr>
              <a:spLocks/>
            </p:cNvSpPr>
            <p:nvPr/>
          </p:nvSpPr>
          <p:spPr bwMode="auto">
            <a:xfrm>
              <a:off x="7272338" y="5816600"/>
              <a:ext cx="371475" cy="300038"/>
            </a:xfrm>
            <a:custGeom>
              <a:avLst/>
              <a:gdLst>
                <a:gd name="T0" fmla="*/ 6 w 207"/>
                <a:gd name="T1" fmla="*/ 55 h 203"/>
                <a:gd name="T2" fmla="*/ 88 w 207"/>
                <a:gd name="T3" fmla="*/ 36 h 203"/>
                <a:gd name="T4" fmla="*/ 148 w 207"/>
                <a:gd name="T5" fmla="*/ 0 h 203"/>
                <a:gd name="T6" fmla="*/ 167 w 207"/>
                <a:gd name="T7" fmla="*/ 21 h 203"/>
                <a:gd name="T8" fmla="*/ 173 w 207"/>
                <a:gd name="T9" fmla="*/ 23 h 203"/>
                <a:gd name="T10" fmla="*/ 178 w 207"/>
                <a:gd name="T11" fmla="*/ 23 h 203"/>
                <a:gd name="T12" fmla="*/ 171 w 207"/>
                <a:gd name="T13" fmla="*/ 30 h 203"/>
                <a:gd name="T14" fmla="*/ 159 w 207"/>
                <a:gd name="T15" fmla="*/ 50 h 203"/>
                <a:gd name="T16" fmla="*/ 153 w 207"/>
                <a:gd name="T17" fmla="*/ 69 h 203"/>
                <a:gd name="T18" fmla="*/ 161 w 207"/>
                <a:gd name="T19" fmla="*/ 96 h 203"/>
                <a:gd name="T20" fmla="*/ 167 w 207"/>
                <a:gd name="T21" fmla="*/ 107 h 203"/>
                <a:gd name="T22" fmla="*/ 175 w 207"/>
                <a:gd name="T23" fmla="*/ 121 h 203"/>
                <a:gd name="T24" fmla="*/ 180 w 207"/>
                <a:gd name="T25" fmla="*/ 132 h 203"/>
                <a:gd name="T26" fmla="*/ 188 w 207"/>
                <a:gd name="T27" fmla="*/ 136 h 203"/>
                <a:gd name="T28" fmla="*/ 196 w 207"/>
                <a:gd name="T29" fmla="*/ 132 h 203"/>
                <a:gd name="T30" fmla="*/ 203 w 207"/>
                <a:gd name="T31" fmla="*/ 134 h 203"/>
                <a:gd name="T32" fmla="*/ 207 w 207"/>
                <a:gd name="T33" fmla="*/ 140 h 203"/>
                <a:gd name="T34" fmla="*/ 163 w 207"/>
                <a:gd name="T35" fmla="*/ 157 h 203"/>
                <a:gd name="T36" fmla="*/ 92 w 207"/>
                <a:gd name="T37" fmla="*/ 157 h 203"/>
                <a:gd name="T38" fmla="*/ 100 w 207"/>
                <a:gd name="T39" fmla="*/ 180 h 203"/>
                <a:gd name="T40" fmla="*/ 103 w 207"/>
                <a:gd name="T41" fmla="*/ 192 h 203"/>
                <a:gd name="T42" fmla="*/ 100 w 207"/>
                <a:gd name="T43" fmla="*/ 197 h 203"/>
                <a:gd name="T44" fmla="*/ 94 w 207"/>
                <a:gd name="T45" fmla="*/ 199 h 203"/>
                <a:gd name="T46" fmla="*/ 80 w 207"/>
                <a:gd name="T47" fmla="*/ 203 h 203"/>
                <a:gd name="T48" fmla="*/ 38 w 207"/>
                <a:gd name="T49" fmla="*/ 128 h 203"/>
                <a:gd name="T50" fmla="*/ 0 w 207"/>
                <a:gd name="T51" fmla="*/ 86 h 203"/>
                <a:gd name="T52" fmla="*/ 6 w 207"/>
                <a:gd name="T53" fmla="*/ 55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7" h="203">
                  <a:moveTo>
                    <a:pt x="6" y="55"/>
                  </a:moveTo>
                  <a:lnTo>
                    <a:pt x="88" y="36"/>
                  </a:lnTo>
                  <a:lnTo>
                    <a:pt x="148" y="0"/>
                  </a:lnTo>
                  <a:lnTo>
                    <a:pt x="167" y="21"/>
                  </a:lnTo>
                  <a:lnTo>
                    <a:pt x="173" y="23"/>
                  </a:lnTo>
                  <a:lnTo>
                    <a:pt x="178" y="23"/>
                  </a:lnTo>
                  <a:lnTo>
                    <a:pt x="171" y="30"/>
                  </a:lnTo>
                  <a:lnTo>
                    <a:pt x="159" y="50"/>
                  </a:lnTo>
                  <a:lnTo>
                    <a:pt x="153" y="69"/>
                  </a:lnTo>
                  <a:lnTo>
                    <a:pt x="161" y="96"/>
                  </a:lnTo>
                  <a:lnTo>
                    <a:pt x="167" y="107"/>
                  </a:lnTo>
                  <a:lnTo>
                    <a:pt x="175" y="121"/>
                  </a:lnTo>
                  <a:lnTo>
                    <a:pt x="180" y="132"/>
                  </a:lnTo>
                  <a:lnTo>
                    <a:pt x="188" y="136"/>
                  </a:lnTo>
                  <a:lnTo>
                    <a:pt x="196" y="132"/>
                  </a:lnTo>
                  <a:lnTo>
                    <a:pt x="203" y="134"/>
                  </a:lnTo>
                  <a:lnTo>
                    <a:pt x="207" y="140"/>
                  </a:lnTo>
                  <a:lnTo>
                    <a:pt x="163" y="157"/>
                  </a:lnTo>
                  <a:lnTo>
                    <a:pt x="92" y="157"/>
                  </a:lnTo>
                  <a:lnTo>
                    <a:pt x="100" y="180"/>
                  </a:lnTo>
                  <a:lnTo>
                    <a:pt x="103" y="192"/>
                  </a:lnTo>
                  <a:lnTo>
                    <a:pt x="100" y="197"/>
                  </a:lnTo>
                  <a:lnTo>
                    <a:pt x="94" y="199"/>
                  </a:lnTo>
                  <a:lnTo>
                    <a:pt x="80" y="203"/>
                  </a:lnTo>
                  <a:lnTo>
                    <a:pt x="38" y="128"/>
                  </a:lnTo>
                  <a:lnTo>
                    <a:pt x="0" y="86"/>
                  </a:lnTo>
                  <a:lnTo>
                    <a:pt x="6" y="55"/>
                  </a:lnTo>
                </a:path>
              </a:pathLst>
            </a:custGeom>
            <a:solidFill>
              <a:srgbClr val="FFFF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>
                <a:solidFill>
                  <a:srgbClr val="00823B"/>
                </a:solidFill>
              </a:endParaRPr>
            </a:p>
          </p:txBody>
        </p:sp>
        <p:sp>
          <p:nvSpPr>
            <p:cNvPr id="4407" name="Freeform 311"/>
            <p:cNvSpPr>
              <a:spLocks/>
            </p:cNvSpPr>
            <p:nvPr/>
          </p:nvSpPr>
          <p:spPr bwMode="auto">
            <a:xfrm>
              <a:off x="7380288" y="6021388"/>
              <a:ext cx="295275" cy="207962"/>
            </a:xfrm>
            <a:custGeom>
              <a:avLst/>
              <a:gdLst>
                <a:gd name="T0" fmla="*/ 163 w 163"/>
                <a:gd name="T1" fmla="*/ 54 h 142"/>
                <a:gd name="T2" fmla="*/ 163 w 163"/>
                <a:gd name="T3" fmla="*/ 107 h 142"/>
                <a:gd name="T4" fmla="*/ 154 w 163"/>
                <a:gd name="T5" fmla="*/ 125 h 142"/>
                <a:gd name="T6" fmla="*/ 138 w 163"/>
                <a:gd name="T7" fmla="*/ 126 h 142"/>
                <a:gd name="T8" fmla="*/ 112 w 163"/>
                <a:gd name="T9" fmla="*/ 128 h 142"/>
                <a:gd name="T10" fmla="*/ 92 w 163"/>
                <a:gd name="T11" fmla="*/ 140 h 142"/>
                <a:gd name="T12" fmla="*/ 48 w 163"/>
                <a:gd name="T13" fmla="*/ 142 h 142"/>
                <a:gd name="T14" fmla="*/ 52 w 163"/>
                <a:gd name="T15" fmla="*/ 138 h 142"/>
                <a:gd name="T16" fmla="*/ 19 w 163"/>
                <a:gd name="T17" fmla="*/ 138 h 142"/>
                <a:gd name="T18" fmla="*/ 31 w 163"/>
                <a:gd name="T19" fmla="*/ 92 h 142"/>
                <a:gd name="T20" fmla="*/ 27 w 163"/>
                <a:gd name="T21" fmla="*/ 84 h 142"/>
                <a:gd name="T22" fmla="*/ 21 w 163"/>
                <a:gd name="T23" fmla="*/ 86 h 142"/>
                <a:gd name="T24" fmla="*/ 17 w 163"/>
                <a:gd name="T25" fmla="*/ 94 h 142"/>
                <a:gd name="T26" fmla="*/ 8 w 163"/>
                <a:gd name="T27" fmla="*/ 96 h 142"/>
                <a:gd name="T28" fmla="*/ 4 w 163"/>
                <a:gd name="T29" fmla="*/ 92 h 142"/>
                <a:gd name="T30" fmla="*/ 0 w 163"/>
                <a:gd name="T31" fmla="*/ 65 h 142"/>
                <a:gd name="T32" fmla="*/ 4 w 163"/>
                <a:gd name="T33" fmla="*/ 65 h 142"/>
                <a:gd name="T34" fmla="*/ 17 w 163"/>
                <a:gd name="T35" fmla="*/ 65 h 142"/>
                <a:gd name="T36" fmla="*/ 17 w 163"/>
                <a:gd name="T37" fmla="*/ 63 h 142"/>
                <a:gd name="T38" fmla="*/ 31 w 163"/>
                <a:gd name="T39" fmla="*/ 59 h 142"/>
                <a:gd name="T40" fmla="*/ 37 w 163"/>
                <a:gd name="T41" fmla="*/ 57 h 142"/>
                <a:gd name="T42" fmla="*/ 40 w 163"/>
                <a:gd name="T43" fmla="*/ 52 h 142"/>
                <a:gd name="T44" fmla="*/ 37 w 163"/>
                <a:gd name="T45" fmla="*/ 40 h 142"/>
                <a:gd name="T46" fmla="*/ 29 w 163"/>
                <a:gd name="T47" fmla="*/ 17 h 142"/>
                <a:gd name="T48" fmla="*/ 100 w 163"/>
                <a:gd name="T49" fmla="*/ 17 h 142"/>
                <a:gd name="T50" fmla="*/ 144 w 163"/>
                <a:gd name="T51" fmla="*/ 0 h 142"/>
                <a:gd name="T52" fmla="*/ 148 w 163"/>
                <a:gd name="T53" fmla="*/ 13 h 142"/>
                <a:gd name="T54" fmla="*/ 154 w 163"/>
                <a:gd name="T55" fmla="*/ 27 h 142"/>
                <a:gd name="T56" fmla="*/ 158 w 163"/>
                <a:gd name="T57" fmla="*/ 32 h 142"/>
                <a:gd name="T58" fmla="*/ 158 w 163"/>
                <a:gd name="T59" fmla="*/ 44 h 142"/>
                <a:gd name="T60" fmla="*/ 163 w 163"/>
                <a:gd name="T61" fmla="*/ 5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3" h="142">
                  <a:moveTo>
                    <a:pt x="163" y="54"/>
                  </a:moveTo>
                  <a:lnTo>
                    <a:pt x="163" y="107"/>
                  </a:lnTo>
                  <a:lnTo>
                    <a:pt x="154" y="125"/>
                  </a:lnTo>
                  <a:lnTo>
                    <a:pt x="138" y="126"/>
                  </a:lnTo>
                  <a:lnTo>
                    <a:pt x="112" y="128"/>
                  </a:lnTo>
                  <a:lnTo>
                    <a:pt x="92" y="140"/>
                  </a:lnTo>
                  <a:lnTo>
                    <a:pt x="48" y="142"/>
                  </a:lnTo>
                  <a:lnTo>
                    <a:pt x="52" y="138"/>
                  </a:lnTo>
                  <a:lnTo>
                    <a:pt x="19" y="138"/>
                  </a:lnTo>
                  <a:lnTo>
                    <a:pt x="31" y="92"/>
                  </a:lnTo>
                  <a:lnTo>
                    <a:pt x="27" y="84"/>
                  </a:lnTo>
                  <a:lnTo>
                    <a:pt x="21" y="86"/>
                  </a:lnTo>
                  <a:lnTo>
                    <a:pt x="17" y="94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0" y="65"/>
                  </a:lnTo>
                  <a:lnTo>
                    <a:pt x="4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31" y="59"/>
                  </a:lnTo>
                  <a:lnTo>
                    <a:pt x="37" y="57"/>
                  </a:lnTo>
                  <a:lnTo>
                    <a:pt x="40" y="52"/>
                  </a:lnTo>
                  <a:lnTo>
                    <a:pt x="37" y="40"/>
                  </a:lnTo>
                  <a:lnTo>
                    <a:pt x="29" y="17"/>
                  </a:lnTo>
                  <a:lnTo>
                    <a:pt x="100" y="17"/>
                  </a:lnTo>
                  <a:lnTo>
                    <a:pt x="144" y="0"/>
                  </a:lnTo>
                  <a:lnTo>
                    <a:pt x="148" y="13"/>
                  </a:lnTo>
                  <a:lnTo>
                    <a:pt x="154" y="27"/>
                  </a:lnTo>
                  <a:lnTo>
                    <a:pt x="158" y="32"/>
                  </a:lnTo>
                  <a:lnTo>
                    <a:pt x="158" y="44"/>
                  </a:lnTo>
                  <a:lnTo>
                    <a:pt x="163" y="54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8" name="Freeform 312"/>
            <p:cNvSpPr>
              <a:spLocks/>
            </p:cNvSpPr>
            <p:nvPr/>
          </p:nvSpPr>
          <p:spPr bwMode="auto">
            <a:xfrm>
              <a:off x="7380288" y="6021388"/>
              <a:ext cx="295275" cy="207962"/>
            </a:xfrm>
            <a:custGeom>
              <a:avLst/>
              <a:gdLst>
                <a:gd name="T0" fmla="*/ 163 w 163"/>
                <a:gd name="T1" fmla="*/ 54 h 142"/>
                <a:gd name="T2" fmla="*/ 163 w 163"/>
                <a:gd name="T3" fmla="*/ 107 h 142"/>
                <a:gd name="T4" fmla="*/ 154 w 163"/>
                <a:gd name="T5" fmla="*/ 125 h 142"/>
                <a:gd name="T6" fmla="*/ 138 w 163"/>
                <a:gd name="T7" fmla="*/ 126 h 142"/>
                <a:gd name="T8" fmla="*/ 112 w 163"/>
                <a:gd name="T9" fmla="*/ 128 h 142"/>
                <a:gd name="T10" fmla="*/ 92 w 163"/>
                <a:gd name="T11" fmla="*/ 140 h 142"/>
                <a:gd name="T12" fmla="*/ 48 w 163"/>
                <a:gd name="T13" fmla="*/ 142 h 142"/>
                <a:gd name="T14" fmla="*/ 52 w 163"/>
                <a:gd name="T15" fmla="*/ 138 h 142"/>
                <a:gd name="T16" fmla="*/ 19 w 163"/>
                <a:gd name="T17" fmla="*/ 138 h 142"/>
                <a:gd name="T18" fmla="*/ 31 w 163"/>
                <a:gd name="T19" fmla="*/ 92 h 142"/>
                <a:gd name="T20" fmla="*/ 27 w 163"/>
                <a:gd name="T21" fmla="*/ 84 h 142"/>
                <a:gd name="T22" fmla="*/ 21 w 163"/>
                <a:gd name="T23" fmla="*/ 86 h 142"/>
                <a:gd name="T24" fmla="*/ 17 w 163"/>
                <a:gd name="T25" fmla="*/ 94 h 142"/>
                <a:gd name="T26" fmla="*/ 8 w 163"/>
                <a:gd name="T27" fmla="*/ 96 h 142"/>
                <a:gd name="T28" fmla="*/ 4 w 163"/>
                <a:gd name="T29" fmla="*/ 92 h 142"/>
                <a:gd name="T30" fmla="*/ 0 w 163"/>
                <a:gd name="T31" fmla="*/ 65 h 142"/>
                <a:gd name="T32" fmla="*/ 4 w 163"/>
                <a:gd name="T33" fmla="*/ 65 h 142"/>
                <a:gd name="T34" fmla="*/ 17 w 163"/>
                <a:gd name="T35" fmla="*/ 65 h 142"/>
                <a:gd name="T36" fmla="*/ 17 w 163"/>
                <a:gd name="T37" fmla="*/ 63 h 142"/>
                <a:gd name="T38" fmla="*/ 31 w 163"/>
                <a:gd name="T39" fmla="*/ 59 h 142"/>
                <a:gd name="T40" fmla="*/ 37 w 163"/>
                <a:gd name="T41" fmla="*/ 57 h 142"/>
                <a:gd name="T42" fmla="*/ 40 w 163"/>
                <a:gd name="T43" fmla="*/ 52 h 142"/>
                <a:gd name="T44" fmla="*/ 37 w 163"/>
                <a:gd name="T45" fmla="*/ 40 h 142"/>
                <a:gd name="T46" fmla="*/ 29 w 163"/>
                <a:gd name="T47" fmla="*/ 17 h 142"/>
                <a:gd name="T48" fmla="*/ 100 w 163"/>
                <a:gd name="T49" fmla="*/ 17 h 142"/>
                <a:gd name="T50" fmla="*/ 144 w 163"/>
                <a:gd name="T51" fmla="*/ 0 h 142"/>
                <a:gd name="T52" fmla="*/ 148 w 163"/>
                <a:gd name="T53" fmla="*/ 13 h 142"/>
                <a:gd name="T54" fmla="*/ 154 w 163"/>
                <a:gd name="T55" fmla="*/ 27 h 142"/>
                <a:gd name="T56" fmla="*/ 158 w 163"/>
                <a:gd name="T57" fmla="*/ 32 h 142"/>
                <a:gd name="T58" fmla="*/ 158 w 163"/>
                <a:gd name="T59" fmla="*/ 44 h 142"/>
                <a:gd name="T60" fmla="*/ 163 w 163"/>
                <a:gd name="T61" fmla="*/ 5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3" h="142">
                  <a:moveTo>
                    <a:pt x="163" y="54"/>
                  </a:moveTo>
                  <a:lnTo>
                    <a:pt x="163" y="107"/>
                  </a:lnTo>
                  <a:lnTo>
                    <a:pt x="154" y="125"/>
                  </a:lnTo>
                  <a:lnTo>
                    <a:pt x="138" y="126"/>
                  </a:lnTo>
                  <a:lnTo>
                    <a:pt x="112" y="128"/>
                  </a:lnTo>
                  <a:lnTo>
                    <a:pt x="92" y="140"/>
                  </a:lnTo>
                  <a:lnTo>
                    <a:pt x="48" y="142"/>
                  </a:lnTo>
                  <a:lnTo>
                    <a:pt x="52" y="138"/>
                  </a:lnTo>
                  <a:lnTo>
                    <a:pt x="19" y="138"/>
                  </a:lnTo>
                  <a:lnTo>
                    <a:pt x="31" y="92"/>
                  </a:lnTo>
                  <a:lnTo>
                    <a:pt x="27" y="84"/>
                  </a:lnTo>
                  <a:lnTo>
                    <a:pt x="21" y="86"/>
                  </a:lnTo>
                  <a:lnTo>
                    <a:pt x="17" y="94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0" y="65"/>
                  </a:lnTo>
                  <a:lnTo>
                    <a:pt x="4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31" y="59"/>
                  </a:lnTo>
                  <a:lnTo>
                    <a:pt x="37" y="57"/>
                  </a:lnTo>
                  <a:lnTo>
                    <a:pt x="40" y="52"/>
                  </a:lnTo>
                  <a:lnTo>
                    <a:pt x="37" y="40"/>
                  </a:lnTo>
                  <a:lnTo>
                    <a:pt x="29" y="17"/>
                  </a:lnTo>
                  <a:lnTo>
                    <a:pt x="100" y="17"/>
                  </a:lnTo>
                  <a:lnTo>
                    <a:pt x="144" y="0"/>
                  </a:lnTo>
                  <a:lnTo>
                    <a:pt x="148" y="13"/>
                  </a:lnTo>
                  <a:lnTo>
                    <a:pt x="154" y="27"/>
                  </a:lnTo>
                  <a:lnTo>
                    <a:pt x="158" y="32"/>
                  </a:lnTo>
                  <a:lnTo>
                    <a:pt x="158" y="44"/>
                  </a:lnTo>
                  <a:lnTo>
                    <a:pt x="163" y="54"/>
                  </a:lnTo>
                </a:path>
              </a:pathLst>
            </a:custGeom>
            <a:solidFill>
              <a:srgbClr val="941651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9" name="Freeform 313"/>
            <p:cNvSpPr>
              <a:spLocks/>
            </p:cNvSpPr>
            <p:nvPr/>
          </p:nvSpPr>
          <p:spPr bwMode="auto">
            <a:xfrm>
              <a:off x="6862763" y="5805488"/>
              <a:ext cx="552450" cy="407987"/>
            </a:xfrm>
            <a:custGeom>
              <a:avLst/>
              <a:gdLst>
                <a:gd name="T0" fmla="*/ 173 w 305"/>
                <a:gd name="T1" fmla="*/ 0 h 278"/>
                <a:gd name="T2" fmla="*/ 0 w 305"/>
                <a:gd name="T3" fmla="*/ 60 h 278"/>
                <a:gd name="T4" fmla="*/ 108 w 305"/>
                <a:gd name="T5" fmla="*/ 278 h 278"/>
                <a:gd name="T6" fmla="*/ 136 w 305"/>
                <a:gd name="T7" fmla="*/ 275 h 278"/>
                <a:gd name="T8" fmla="*/ 221 w 305"/>
                <a:gd name="T9" fmla="*/ 263 h 278"/>
                <a:gd name="T10" fmla="*/ 223 w 305"/>
                <a:gd name="T11" fmla="*/ 265 h 278"/>
                <a:gd name="T12" fmla="*/ 236 w 305"/>
                <a:gd name="T13" fmla="*/ 252 h 278"/>
                <a:gd name="T14" fmla="*/ 238 w 305"/>
                <a:gd name="T15" fmla="*/ 246 h 278"/>
                <a:gd name="T16" fmla="*/ 236 w 305"/>
                <a:gd name="T17" fmla="*/ 230 h 278"/>
                <a:gd name="T18" fmla="*/ 236 w 305"/>
                <a:gd name="T19" fmla="*/ 225 h 278"/>
                <a:gd name="T20" fmla="*/ 242 w 305"/>
                <a:gd name="T21" fmla="*/ 223 h 278"/>
                <a:gd name="T22" fmla="*/ 250 w 305"/>
                <a:gd name="T23" fmla="*/ 223 h 278"/>
                <a:gd name="T24" fmla="*/ 261 w 305"/>
                <a:gd name="T25" fmla="*/ 223 h 278"/>
                <a:gd name="T26" fmla="*/ 273 w 305"/>
                <a:gd name="T27" fmla="*/ 215 h 278"/>
                <a:gd name="T28" fmla="*/ 282 w 305"/>
                <a:gd name="T29" fmla="*/ 213 h 278"/>
                <a:gd name="T30" fmla="*/ 288 w 305"/>
                <a:gd name="T31" fmla="*/ 213 h 278"/>
                <a:gd name="T32" fmla="*/ 292 w 305"/>
                <a:gd name="T33" fmla="*/ 215 h 278"/>
                <a:gd name="T34" fmla="*/ 303 w 305"/>
                <a:gd name="T35" fmla="*/ 213 h 278"/>
                <a:gd name="T36" fmla="*/ 305 w 305"/>
                <a:gd name="T37" fmla="*/ 213 h 278"/>
                <a:gd name="T38" fmla="*/ 261 w 305"/>
                <a:gd name="T39" fmla="*/ 138 h 278"/>
                <a:gd name="T40" fmla="*/ 225 w 305"/>
                <a:gd name="T41" fmla="*/ 96 h 278"/>
                <a:gd name="T42" fmla="*/ 229 w 305"/>
                <a:gd name="T43" fmla="*/ 65 h 278"/>
                <a:gd name="T44" fmla="*/ 225 w 305"/>
                <a:gd name="T45" fmla="*/ 67 h 278"/>
                <a:gd name="T46" fmla="*/ 209 w 305"/>
                <a:gd name="T47" fmla="*/ 56 h 278"/>
                <a:gd name="T48" fmla="*/ 194 w 305"/>
                <a:gd name="T49" fmla="*/ 48 h 278"/>
                <a:gd name="T50" fmla="*/ 184 w 305"/>
                <a:gd name="T51" fmla="*/ 37 h 278"/>
                <a:gd name="T52" fmla="*/ 179 w 305"/>
                <a:gd name="T53" fmla="*/ 19 h 278"/>
                <a:gd name="T54" fmla="*/ 177 w 305"/>
                <a:gd name="T55" fmla="*/ 6 h 278"/>
                <a:gd name="T56" fmla="*/ 173 w 305"/>
                <a:gd name="T57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05" h="278">
                  <a:moveTo>
                    <a:pt x="173" y="0"/>
                  </a:moveTo>
                  <a:lnTo>
                    <a:pt x="0" y="60"/>
                  </a:lnTo>
                  <a:lnTo>
                    <a:pt x="108" y="278"/>
                  </a:lnTo>
                  <a:lnTo>
                    <a:pt x="136" y="275"/>
                  </a:lnTo>
                  <a:lnTo>
                    <a:pt x="221" y="263"/>
                  </a:lnTo>
                  <a:lnTo>
                    <a:pt x="223" y="265"/>
                  </a:lnTo>
                  <a:lnTo>
                    <a:pt x="236" y="252"/>
                  </a:lnTo>
                  <a:lnTo>
                    <a:pt x="238" y="246"/>
                  </a:lnTo>
                  <a:lnTo>
                    <a:pt x="236" y="230"/>
                  </a:lnTo>
                  <a:lnTo>
                    <a:pt x="236" y="225"/>
                  </a:lnTo>
                  <a:lnTo>
                    <a:pt x="242" y="223"/>
                  </a:lnTo>
                  <a:lnTo>
                    <a:pt x="250" y="223"/>
                  </a:lnTo>
                  <a:lnTo>
                    <a:pt x="261" y="223"/>
                  </a:lnTo>
                  <a:lnTo>
                    <a:pt x="273" y="215"/>
                  </a:lnTo>
                  <a:lnTo>
                    <a:pt x="282" y="213"/>
                  </a:lnTo>
                  <a:lnTo>
                    <a:pt x="288" y="213"/>
                  </a:lnTo>
                  <a:lnTo>
                    <a:pt x="292" y="215"/>
                  </a:lnTo>
                  <a:lnTo>
                    <a:pt x="303" y="213"/>
                  </a:lnTo>
                  <a:lnTo>
                    <a:pt x="305" y="213"/>
                  </a:lnTo>
                  <a:lnTo>
                    <a:pt x="261" y="138"/>
                  </a:lnTo>
                  <a:lnTo>
                    <a:pt x="225" y="96"/>
                  </a:lnTo>
                  <a:lnTo>
                    <a:pt x="229" y="65"/>
                  </a:lnTo>
                  <a:lnTo>
                    <a:pt x="225" y="67"/>
                  </a:lnTo>
                  <a:lnTo>
                    <a:pt x="209" y="56"/>
                  </a:lnTo>
                  <a:lnTo>
                    <a:pt x="194" y="48"/>
                  </a:lnTo>
                  <a:lnTo>
                    <a:pt x="184" y="37"/>
                  </a:lnTo>
                  <a:lnTo>
                    <a:pt x="179" y="19"/>
                  </a:lnTo>
                  <a:lnTo>
                    <a:pt x="177" y="6"/>
                  </a:lnTo>
                  <a:lnTo>
                    <a:pt x="173" y="0"/>
                  </a:lnTo>
                </a:path>
              </a:pathLst>
            </a:custGeom>
            <a:solidFill>
              <a:srgbClr val="00823B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0" name="Freeform 314"/>
            <p:cNvSpPr>
              <a:spLocks/>
            </p:cNvSpPr>
            <p:nvPr/>
          </p:nvSpPr>
          <p:spPr bwMode="auto">
            <a:xfrm>
              <a:off x="7270750" y="6097588"/>
              <a:ext cx="795338" cy="368300"/>
            </a:xfrm>
            <a:custGeom>
              <a:avLst/>
              <a:gdLst>
                <a:gd name="T0" fmla="*/ 249 w 439"/>
                <a:gd name="T1" fmla="*/ 27 h 247"/>
                <a:gd name="T2" fmla="*/ 232 w 439"/>
                <a:gd name="T3" fmla="*/ 17 h 247"/>
                <a:gd name="T4" fmla="*/ 230 w 439"/>
                <a:gd name="T5" fmla="*/ 7 h 247"/>
                <a:gd name="T6" fmla="*/ 226 w 439"/>
                <a:gd name="T7" fmla="*/ 0 h 247"/>
                <a:gd name="T8" fmla="*/ 224 w 439"/>
                <a:gd name="T9" fmla="*/ 53 h 247"/>
                <a:gd name="T10" fmla="*/ 217 w 439"/>
                <a:gd name="T11" fmla="*/ 71 h 247"/>
                <a:gd name="T12" fmla="*/ 199 w 439"/>
                <a:gd name="T13" fmla="*/ 73 h 247"/>
                <a:gd name="T14" fmla="*/ 175 w 439"/>
                <a:gd name="T15" fmla="*/ 74 h 247"/>
                <a:gd name="T16" fmla="*/ 155 w 439"/>
                <a:gd name="T17" fmla="*/ 86 h 247"/>
                <a:gd name="T18" fmla="*/ 111 w 439"/>
                <a:gd name="T19" fmla="*/ 88 h 247"/>
                <a:gd name="T20" fmla="*/ 113 w 439"/>
                <a:gd name="T21" fmla="*/ 84 h 247"/>
                <a:gd name="T22" fmla="*/ 82 w 439"/>
                <a:gd name="T23" fmla="*/ 86 h 247"/>
                <a:gd name="T24" fmla="*/ 94 w 439"/>
                <a:gd name="T25" fmla="*/ 40 h 247"/>
                <a:gd name="T26" fmla="*/ 90 w 439"/>
                <a:gd name="T27" fmla="*/ 30 h 247"/>
                <a:gd name="T28" fmla="*/ 82 w 439"/>
                <a:gd name="T29" fmla="*/ 32 h 247"/>
                <a:gd name="T30" fmla="*/ 80 w 439"/>
                <a:gd name="T31" fmla="*/ 42 h 247"/>
                <a:gd name="T32" fmla="*/ 71 w 439"/>
                <a:gd name="T33" fmla="*/ 42 h 247"/>
                <a:gd name="T34" fmla="*/ 65 w 439"/>
                <a:gd name="T35" fmla="*/ 38 h 247"/>
                <a:gd name="T36" fmla="*/ 63 w 439"/>
                <a:gd name="T37" fmla="*/ 11 h 247"/>
                <a:gd name="T38" fmla="*/ 59 w 439"/>
                <a:gd name="T39" fmla="*/ 9 h 247"/>
                <a:gd name="T40" fmla="*/ 48 w 439"/>
                <a:gd name="T41" fmla="*/ 13 h 247"/>
                <a:gd name="T42" fmla="*/ 38 w 439"/>
                <a:gd name="T43" fmla="*/ 19 h 247"/>
                <a:gd name="T44" fmla="*/ 25 w 439"/>
                <a:gd name="T45" fmla="*/ 19 h 247"/>
                <a:gd name="T46" fmla="*/ 17 w 439"/>
                <a:gd name="T47" fmla="*/ 19 h 247"/>
                <a:gd name="T48" fmla="*/ 13 w 439"/>
                <a:gd name="T49" fmla="*/ 23 h 247"/>
                <a:gd name="T50" fmla="*/ 13 w 439"/>
                <a:gd name="T51" fmla="*/ 28 h 247"/>
                <a:gd name="T52" fmla="*/ 15 w 439"/>
                <a:gd name="T53" fmla="*/ 42 h 247"/>
                <a:gd name="T54" fmla="*/ 11 w 439"/>
                <a:gd name="T55" fmla="*/ 50 h 247"/>
                <a:gd name="T56" fmla="*/ 0 w 439"/>
                <a:gd name="T57" fmla="*/ 63 h 247"/>
                <a:gd name="T58" fmla="*/ 8 w 439"/>
                <a:gd name="T59" fmla="*/ 73 h 247"/>
                <a:gd name="T60" fmla="*/ 2 w 439"/>
                <a:gd name="T61" fmla="*/ 94 h 247"/>
                <a:gd name="T62" fmla="*/ 4 w 439"/>
                <a:gd name="T63" fmla="*/ 117 h 247"/>
                <a:gd name="T64" fmla="*/ 25 w 439"/>
                <a:gd name="T65" fmla="*/ 169 h 247"/>
                <a:gd name="T66" fmla="*/ 46 w 439"/>
                <a:gd name="T67" fmla="*/ 167 h 247"/>
                <a:gd name="T68" fmla="*/ 77 w 439"/>
                <a:gd name="T69" fmla="*/ 195 h 247"/>
                <a:gd name="T70" fmla="*/ 94 w 439"/>
                <a:gd name="T71" fmla="*/ 195 h 247"/>
                <a:gd name="T72" fmla="*/ 109 w 439"/>
                <a:gd name="T73" fmla="*/ 215 h 247"/>
                <a:gd name="T74" fmla="*/ 138 w 439"/>
                <a:gd name="T75" fmla="*/ 232 h 247"/>
                <a:gd name="T76" fmla="*/ 196 w 439"/>
                <a:gd name="T77" fmla="*/ 236 h 247"/>
                <a:gd name="T78" fmla="*/ 211 w 439"/>
                <a:gd name="T79" fmla="*/ 222 h 247"/>
                <a:gd name="T80" fmla="*/ 221 w 439"/>
                <a:gd name="T81" fmla="*/ 236 h 247"/>
                <a:gd name="T82" fmla="*/ 228 w 439"/>
                <a:gd name="T83" fmla="*/ 224 h 247"/>
                <a:gd name="T84" fmla="*/ 236 w 439"/>
                <a:gd name="T85" fmla="*/ 220 h 247"/>
                <a:gd name="T86" fmla="*/ 253 w 439"/>
                <a:gd name="T87" fmla="*/ 226 h 247"/>
                <a:gd name="T88" fmla="*/ 269 w 439"/>
                <a:gd name="T89" fmla="*/ 209 h 247"/>
                <a:gd name="T90" fmla="*/ 278 w 439"/>
                <a:gd name="T91" fmla="*/ 236 h 247"/>
                <a:gd name="T92" fmla="*/ 295 w 439"/>
                <a:gd name="T93" fmla="*/ 230 h 247"/>
                <a:gd name="T94" fmla="*/ 338 w 439"/>
                <a:gd name="T95" fmla="*/ 224 h 247"/>
                <a:gd name="T96" fmla="*/ 366 w 439"/>
                <a:gd name="T97" fmla="*/ 224 h 247"/>
                <a:gd name="T98" fmla="*/ 376 w 439"/>
                <a:gd name="T99" fmla="*/ 224 h 247"/>
                <a:gd name="T100" fmla="*/ 405 w 439"/>
                <a:gd name="T101" fmla="*/ 220 h 247"/>
                <a:gd name="T102" fmla="*/ 439 w 439"/>
                <a:gd name="T103" fmla="*/ 247 h 247"/>
                <a:gd name="T104" fmla="*/ 422 w 439"/>
                <a:gd name="T105" fmla="*/ 192 h 247"/>
                <a:gd name="T106" fmla="*/ 416 w 439"/>
                <a:gd name="T107" fmla="*/ 176 h 247"/>
                <a:gd name="T108" fmla="*/ 284 w 439"/>
                <a:gd name="T109" fmla="*/ 119 h 247"/>
                <a:gd name="T110" fmla="*/ 284 w 439"/>
                <a:gd name="T111" fmla="*/ 46 h 247"/>
                <a:gd name="T112" fmla="*/ 278 w 439"/>
                <a:gd name="T113" fmla="*/ 40 h 247"/>
                <a:gd name="T114" fmla="*/ 272 w 439"/>
                <a:gd name="T115" fmla="*/ 38 h 247"/>
                <a:gd name="T116" fmla="*/ 263 w 439"/>
                <a:gd name="T117" fmla="*/ 32 h 247"/>
                <a:gd name="T118" fmla="*/ 249 w 439"/>
                <a:gd name="T119" fmla="*/ 2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9" h="247">
                  <a:moveTo>
                    <a:pt x="249" y="27"/>
                  </a:moveTo>
                  <a:lnTo>
                    <a:pt x="232" y="17"/>
                  </a:lnTo>
                  <a:lnTo>
                    <a:pt x="230" y="7"/>
                  </a:lnTo>
                  <a:lnTo>
                    <a:pt x="226" y="0"/>
                  </a:lnTo>
                  <a:lnTo>
                    <a:pt x="224" y="53"/>
                  </a:lnTo>
                  <a:lnTo>
                    <a:pt x="217" y="71"/>
                  </a:lnTo>
                  <a:lnTo>
                    <a:pt x="199" y="73"/>
                  </a:lnTo>
                  <a:lnTo>
                    <a:pt x="175" y="74"/>
                  </a:lnTo>
                  <a:lnTo>
                    <a:pt x="155" y="86"/>
                  </a:lnTo>
                  <a:lnTo>
                    <a:pt x="111" y="88"/>
                  </a:lnTo>
                  <a:lnTo>
                    <a:pt x="113" y="84"/>
                  </a:lnTo>
                  <a:lnTo>
                    <a:pt x="82" y="86"/>
                  </a:lnTo>
                  <a:lnTo>
                    <a:pt x="94" y="40"/>
                  </a:lnTo>
                  <a:lnTo>
                    <a:pt x="90" y="30"/>
                  </a:lnTo>
                  <a:lnTo>
                    <a:pt x="82" y="32"/>
                  </a:lnTo>
                  <a:lnTo>
                    <a:pt x="80" y="42"/>
                  </a:lnTo>
                  <a:lnTo>
                    <a:pt x="71" y="42"/>
                  </a:lnTo>
                  <a:lnTo>
                    <a:pt x="65" y="38"/>
                  </a:lnTo>
                  <a:lnTo>
                    <a:pt x="63" y="11"/>
                  </a:lnTo>
                  <a:lnTo>
                    <a:pt x="59" y="9"/>
                  </a:lnTo>
                  <a:lnTo>
                    <a:pt x="48" y="13"/>
                  </a:lnTo>
                  <a:lnTo>
                    <a:pt x="38" y="19"/>
                  </a:lnTo>
                  <a:lnTo>
                    <a:pt x="25" y="19"/>
                  </a:lnTo>
                  <a:lnTo>
                    <a:pt x="17" y="19"/>
                  </a:lnTo>
                  <a:lnTo>
                    <a:pt x="13" y="23"/>
                  </a:lnTo>
                  <a:lnTo>
                    <a:pt x="13" y="28"/>
                  </a:lnTo>
                  <a:lnTo>
                    <a:pt x="15" y="42"/>
                  </a:lnTo>
                  <a:lnTo>
                    <a:pt x="11" y="50"/>
                  </a:lnTo>
                  <a:lnTo>
                    <a:pt x="0" y="63"/>
                  </a:lnTo>
                  <a:lnTo>
                    <a:pt x="8" y="73"/>
                  </a:lnTo>
                  <a:lnTo>
                    <a:pt x="2" y="94"/>
                  </a:lnTo>
                  <a:lnTo>
                    <a:pt x="4" y="117"/>
                  </a:lnTo>
                  <a:lnTo>
                    <a:pt x="25" y="169"/>
                  </a:lnTo>
                  <a:lnTo>
                    <a:pt x="46" y="167"/>
                  </a:lnTo>
                  <a:lnTo>
                    <a:pt x="77" y="195"/>
                  </a:lnTo>
                  <a:lnTo>
                    <a:pt x="94" y="195"/>
                  </a:lnTo>
                  <a:lnTo>
                    <a:pt x="109" y="215"/>
                  </a:lnTo>
                  <a:lnTo>
                    <a:pt x="138" y="232"/>
                  </a:lnTo>
                  <a:lnTo>
                    <a:pt x="196" y="236"/>
                  </a:lnTo>
                  <a:lnTo>
                    <a:pt x="211" y="222"/>
                  </a:lnTo>
                  <a:lnTo>
                    <a:pt x="221" y="236"/>
                  </a:lnTo>
                  <a:lnTo>
                    <a:pt x="228" y="224"/>
                  </a:lnTo>
                  <a:lnTo>
                    <a:pt x="236" y="220"/>
                  </a:lnTo>
                  <a:lnTo>
                    <a:pt x="253" y="226"/>
                  </a:lnTo>
                  <a:lnTo>
                    <a:pt x="269" y="209"/>
                  </a:lnTo>
                  <a:lnTo>
                    <a:pt x="278" y="236"/>
                  </a:lnTo>
                  <a:lnTo>
                    <a:pt x="295" y="230"/>
                  </a:lnTo>
                  <a:lnTo>
                    <a:pt x="338" y="224"/>
                  </a:lnTo>
                  <a:lnTo>
                    <a:pt x="366" y="224"/>
                  </a:lnTo>
                  <a:lnTo>
                    <a:pt x="376" y="224"/>
                  </a:lnTo>
                  <a:lnTo>
                    <a:pt x="405" y="220"/>
                  </a:lnTo>
                  <a:lnTo>
                    <a:pt x="439" y="247"/>
                  </a:lnTo>
                  <a:lnTo>
                    <a:pt x="422" y="192"/>
                  </a:lnTo>
                  <a:lnTo>
                    <a:pt x="416" y="176"/>
                  </a:lnTo>
                  <a:lnTo>
                    <a:pt x="284" y="119"/>
                  </a:lnTo>
                  <a:lnTo>
                    <a:pt x="284" y="46"/>
                  </a:lnTo>
                  <a:lnTo>
                    <a:pt x="278" y="40"/>
                  </a:lnTo>
                  <a:lnTo>
                    <a:pt x="272" y="38"/>
                  </a:lnTo>
                  <a:lnTo>
                    <a:pt x="263" y="32"/>
                  </a:lnTo>
                  <a:lnTo>
                    <a:pt x="249" y="27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1" name="Freeform 315"/>
            <p:cNvSpPr>
              <a:spLocks/>
            </p:cNvSpPr>
            <p:nvPr/>
          </p:nvSpPr>
          <p:spPr bwMode="auto">
            <a:xfrm>
              <a:off x="6623050" y="5110163"/>
              <a:ext cx="558800" cy="776287"/>
            </a:xfrm>
            <a:custGeom>
              <a:avLst/>
              <a:gdLst>
                <a:gd name="T0" fmla="*/ 132 w 309"/>
                <a:gd name="T1" fmla="*/ 530 h 530"/>
                <a:gd name="T2" fmla="*/ 305 w 309"/>
                <a:gd name="T3" fmla="*/ 472 h 530"/>
                <a:gd name="T4" fmla="*/ 297 w 309"/>
                <a:gd name="T5" fmla="*/ 461 h 530"/>
                <a:gd name="T6" fmla="*/ 293 w 309"/>
                <a:gd name="T7" fmla="*/ 447 h 530"/>
                <a:gd name="T8" fmla="*/ 288 w 309"/>
                <a:gd name="T9" fmla="*/ 438 h 530"/>
                <a:gd name="T10" fmla="*/ 286 w 309"/>
                <a:gd name="T11" fmla="*/ 428 h 530"/>
                <a:gd name="T12" fmla="*/ 292 w 309"/>
                <a:gd name="T13" fmla="*/ 418 h 530"/>
                <a:gd name="T14" fmla="*/ 295 w 309"/>
                <a:gd name="T15" fmla="*/ 407 h 530"/>
                <a:gd name="T16" fmla="*/ 301 w 309"/>
                <a:gd name="T17" fmla="*/ 397 h 530"/>
                <a:gd name="T18" fmla="*/ 303 w 309"/>
                <a:gd name="T19" fmla="*/ 390 h 530"/>
                <a:gd name="T20" fmla="*/ 305 w 309"/>
                <a:gd name="T21" fmla="*/ 380 h 530"/>
                <a:gd name="T22" fmla="*/ 303 w 309"/>
                <a:gd name="T23" fmla="*/ 372 h 530"/>
                <a:gd name="T24" fmla="*/ 303 w 309"/>
                <a:gd name="T25" fmla="*/ 365 h 530"/>
                <a:gd name="T26" fmla="*/ 309 w 309"/>
                <a:gd name="T27" fmla="*/ 357 h 530"/>
                <a:gd name="T28" fmla="*/ 307 w 309"/>
                <a:gd name="T29" fmla="*/ 347 h 530"/>
                <a:gd name="T30" fmla="*/ 305 w 309"/>
                <a:gd name="T31" fmla="*/ 338 h 530"/>
                <a:gd name="T32" fmla="*/ 309 w 309"/>
                <a:gd name="T33" fmla="*/ 326 h 530"/>
                <a:gd name="T34" fmla="*/ 305 w 309"/>
                <a:gd name="T35" fmla="*/ 315 h 530"/>
                <a:gd name="T36" fmla="*/ 299 w 309"/>
                <a:gd name="T37" fmla="*/ 303 h 530"/>
                <a:gd name="T38" fmla="*/ 286 w 309"/>
                <a:gd name="T39" fmla="*/ 292 h 530"/>
                <a:gd name="T40" fmla="*/ 278 w 309"/>
                <a:gd name="T41" fmla="*/ 278 h 530"/>
                <a:gd name="T42" fmla="*/ 274 w 309"/>
                <a:gd name="T43" fmla="*/ 274 h 530"/>
                <a:gd name="T44" fmla="*/ 274 w 309"/>
                <a:gd name="T45" fmla="*/ 267 h 530"/>
                <a:gd name="T46" fmla="*/ 270 w 309"/>
                <a:gd name="T47" fmla="*/ 259 h 530"/>
                <a:gd name="T48" fmla="*/ 270 w 309"/>
                <a:gd name="T49" fmla="*/ 249 h 530"/>
                <a:gd name="T50" fmla="*/ 278 w 309"/>
                <a:gd name="T51" fmla="*/ 240 h 530"/>
                <a:gd name="T52" fmla="*/ 284 w 309"/>
                <a:gd name="T53" fmla="*/ 230 h 530"/>
                <a:gd name="T54" fmla="*/ 292 w 309"/>
                <a:gd name="T55" fmla="*/ 219 h 530"/>
                <a:gd name="T56" fmla="*/ 295 w 309"/>
                <a:gd name="T57" fmla="*/ 213 h 530"/>
                <a:gd name="T58" fmla="*/ 303 w 309"/>
                <a:gd name="T59" fmla="*/ 211 h 530"/>
                <a:gd name="T60" fmla="*/ 309 w 309"/>
                <a:gd name="T61" fmla="*/ 201 h 530"/>
                <a:gd name="T62" fmla="*/ 292 w 309"/>
                <a:gd name="T63" fmla="*/ 194 h 530"/>
                <a:gd name="T64" fmla="*/ 270 w 309"/>
                <a:gd name="T65" fmla="*/ 173 h 530"/>
                <a:gd name="T66" fmla="*/ 284 w 309"/>
                <a:gd name="T67" fmla="*/ 173 h 530"/>
                <a:gd name="T68" fmla="*/ 247 w 309"/>
                <a:gd name="T69" fmla="*/ 86 h 530"/>
                <a:gd name="T70" fmla="*/ 184 w 309"/>
                <a:gd name="T71" fmla="*/ 67 h 530"/>
                <a:gd name="T72" fmla="*/ 148 w 309"/>
                <a:gd name="T73" fmla="*/ 0 h 530"/>
                <a:gd name="T74" fmla="*/ 0 w 309"/>
                <a:gd name="T75" fmla="*/ 38 h 530"/>
                <a:gd name="T76" fmla="*/ 6 w 309"/>
                <a:gd name="T77" fmla="*/ 50 h 530"/>
                <a:gd name="T78" fmla="*/ 7 w 309"/>
                <a:gd name="T79" fmla="*/ 63 h 530"/>
                <a:gd name="T80" fmla="*/ 11 w 309"/>
                <a:gd name="T81" fmla="*/ 75 h 530"/>
                <a:gd name="T82" fmla="*/ 23 w 309"/>
                <a:gd name="T83" fmla="*/ 79 h 530"/>
                <a:gd name="T84" fmla="*/ 31 w 309"/>
                <a:gd name="T85" fmla="*/ 84 h 530"/>
                <a:gd name="T86" fmla="*/ 36 w 309"/>
                <a:gd name="T87" fmla="*/ 98 h 530"/>
                <a:gd name="T88" fmla="*/ 50 w 309"/>
                <a:gd name="T89" fmla="*/ 107 h 530"/>
                <a:gd name="T90" fmla="*/ 57 w 309"/>
                <a:gd name="T91" fmla="*/ 117 h 530"/>
                <a:gd name="T92" fmla="*/ 67 w 309"/>
                <a:gd name="T93" fmla="*/ 121 h 530"/>
                <a:gd name="T94" fmla="*/ 71 w 309"/>
                <a:gd name="T95" fmla="*/ 117 h 530"/>
                <a:gd name="T96" fmla="*/ 78 w 309"/>
                <a:gd name="T97" fmla="*/ 125 h 530"/>
                <a:gd name="T98" fmla="*/ 78 w 309"/>
                <a:gd name="T99" fmla="*/ 132 h 530"/>
                <a:gd name="T100" fmla="*/ 75 w 309"/>
                <a:gd name="T101" fmla="*/ 138 h 530"/>
                <a:gd name="T102" fmla="*/ 71 w 309"/>
                <a:gd name="T103" fmla="*/ 150 h 530"/>
                <a:gd name="T104" fmla="*/ 71 w 309"/>
                <a:gd name="T105" fmla="*/ 165 h 530"/>
                <a:gd name="T106" fmla="*/ 59 w 309"/>
                <a:gd name="T107" fmla="*/ 253 h 530"/>
                <a:gd name="T108" fmla="*/ 80 w 309"/>
                <a:gd name="T109" fmla="*/ 271 h 530"/>
                <a:gd name="T110" fmla="*/ 82 w 309"/>
                <a:gd name="T111" fmla="*/ 282 h 530"/>
                <a:gd name="T112" fmla="*/ 78 w 309"/>
                <a:gd name="T113" fmla="*/ 292 h 530"/>
                <a:gd name="T114" fmla="*/ 57 w 309"/>
                <a:gd name="T115" fmla="*/ 297 h 530"/>
                <a:gd name="T116" fmla="*/ 50 w 309"/>
                <a:gd name="T117" fmla="*/ 317 h 530"/>
                <a:gd name="T118" fmla="*/ 40 w 309"/>
                <a:gd name="T119" fmla="*/ 334 h 530"/>
                <a:gd name="T120" fmla="*/ 34 w 309"/>
                <a:gd name="T121" fmla="*/ 345 h 530"/>
                <a:gd name="T122" fmla="*/ 132 w 309"/>
                <a:gd name="T123" fmla="*/ 53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9" h="530">
                  <a:moveTo>
                    <a:pt x="132" y="530"/>
                  </a:moveTo>
                  <a:lnTo>
                    <a:pt x="305" y="472"/>
                  </a:lnTo>
                  <a:lnTo>
                    <a:pt x="297" y="461"/>
                  </a:lnTo>
                  <a:lnTo>
                    <a:pt x="293" y="447"/>
                  </a:lnTo>
                  <a:lnTo>
                    <a:pt x="288" y="438"/>
                  </a:lnTo>
                  <a:lnTo>
                    <a:pt x="286" y="428"/>
                  </a:lnTo>
                  <a:lnTo>
                    <a:pt x="292" y="418"/>
                  </a:lnTo>
                  <a:lnTo>
                    <a:pt x="295" y="407"/>
                  </a:lnTo>
                  <a:lnTo>
                    <a:pt x="301" y="397"/>
                  </a:lnTo>
                  <a:lnTo>
                    <a:pt x="303" y="390"/>
                  </a:lnTo>
                  <a:lnTo>
                    <a:pt x="305" y="380"/>
                  </a:lnTo>
                  <a:lnTo>
                    <a:pt x="303" y="372"/>
                  </a:lnTo>
                  <a:lnTo>
                    <a:pt x="303" y="365"/>
                  </a:lnTo>
                  <a:lnTo>
                    <a:pt x="309" y="357"/>
                  </a:lnTo>
                  <a:lnTo>
                    <a:pt x="307" y="347"/>
                  </a:lnTo>
                  <a:lnTo>
                    <a:pt x="305" y="338"/>
                  </a:lnTo>
                  <a:lnTo>
                    <a:pt x="309" y="326"/>
                  </a:lnTo>
                  <a:lnTo>
                    <a:pt x="305" y="315"/>
                  </a:lnTo>
                  <a:lnTo>
                    <a:pt x="299" y="303"/>
                  </a:lnTo>
                  <a:lnTo>
                    <a:pt x="286" y="292"/>
                  </a:lnTo>
                  <a:lnTo>
                    <a:pt x="278" y="278"/>
                  </a:lnTo>
                  <a:lnTo>
                    <a:pt x="274" y="274"/>
                  </a:lnTo>
                  <a:lnTo>
                    <a:pt x="274" y="267"/>
                  </a:lnTo>
                  <a:lnTo>
                    <a:pt x="270" y="259"/>
                  </a:lnTo>
                  <a:lnTo>
                    <a:pt x="270" y="249"/>
                  </a:lnTo>
                  <a:lnTo>
                    <a:pt x="278" y="240"/>
                  </a:lnTo>
                  <a:lnTo>
                    <a:pt x="284" y="230"/>
                  </a:lnTo>
                  <a:lnTo>
                    <a:pt x="292" y="219"/>
                  </a:lnTo>
                  <a:lnTo>
                    <a:pt x="295" y="213"/>
                  </a:lnTo>
                  <a:lnTo>
                    <a:pt x="303" y="211"/>
                  </a:lnTo>
                  <a:lnTo>
                    <a:pt x="309" y="201"/>
                  </a:lnTo>
                  <a:lnTo>
                    <a:pt x="292" y="194"/>
                  </a:lnTo>
                  <a:lnTo>
                    <a:pt x="270" y="173"/>
                  </a:lnTo>
                  <a:lnTo>
                    <a:pt x="284" y="173"/>
                  </a:lnTo>
                  <a:lnTo>
                    <a:pt x="247" y="86"/>
                  </a:lnTo>
                  <a:lnTo>
                    <a:pt x="184" y="67"/>
                  </a:lnTo>
                  <a:lnTo>
                    <a:pt x="148" y="0"/>
                  </a:lnTo>
                  <a:lnTo>
                    <a:pt x="0" y="38"/>
                  </a:lnTo>
                  <a:lnTo>
                    <a:pt x="6" y="50"/>
                  </a:lnTo>
                  <a:lnTo>
                    <a:pt x="7" y="63"/>
                  </a:lnTo>
                  <a:lnTo>
                    <a:pt x="11" y="75"/>
                  </a:lnTo>
                  <a:lnTo>
                    <a:pt x="23" y="79"/>
                  </a:lnTo>
                  <a:lnTo>
                    <a:pt x="31" y="84"/>
                  </a:lnTo>
                  <a:lnTo>
                    <a:pt x="36" y="98"/>
                  </a:lnTo>
                  <a:lnTo>
                    <a:pt x="50" y="107"/>
                  </a:lnTo>
                  <a:lnTo>
                    <a:pt x="57" y="117"/>
                  </a:lnTo>
                  <a:lnTo>
                    <a:pt x="67" y="121"/>
                  </a:lnTo>
                  <a:lnTo>
                    <a:pt x="71" y="117"/>
                  </a:lnTo>
                  <a:lnTo>
                    <a:pt x="78" y="125"/>
                  </a:lnTo>
                  <a:lnTo>
                    <a:pt x="78" y="132"/>
                  </a:lnTo>
                  <a:lnTo>
                    <a:pt x="75" y="138"/>
                  </a:lnTo>
                  <a:lnTo>
                    <a:pt x="71" y="150"/>
                  </a:lnTo>
                  <a:lnTo>
                    <a:pt x="71" y="165"/>
                  </a:lnTo>
                  <a:lnTo>
                    <a:pt x="59" y="253"/>
                  </a:lnTo>
                  <a:lnTo>
                    <a:pt x="80" y="271"/>
                  </a:lnTo>
                  <a:lnTo>
                    <a:pt x="82" y="282"/>
                  </a:lnTo>
                  <a:lnTo>
                    <a:pt x="78" y="292"/>
                  </a:lnTo>
                  <a:lnTo>
                    <a:pt x="57" y="297"/>
                  </a:lnTo>
                  <a:lnTo>
                    <a:pt x="50" y="317"/>
                  </a:lnTo>
                  <a:lnTo>
                    <a:pt x="40" y="334"/>
                  </a:lnTo>
                  <a:lnTo>
                    <a:pt x="34" y="345"/>
                  </a:lnTo>
                  <a:lnTo>
                    <a:pt x="132" y="530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2" name="Freeform 316"/>
            <p:cNvSpPr>
              <a:spLocks/>
            </p:cNvSpPr>
            <p:nvPr/>
          </p:nvSpPr>
          <p:spPr bwMode="auto">
            <a:xfrm>
              <a:off x="6423025" y="4183063"/>
              <a:ext cx="1103313" cy="1185862"/>
            </a:xfrm>
            <a:custGeom>
              <a:avLst/>
              <a:gdLst>
                <a:gd name="T0" fmla="*/ 357 w 611"/>
                <a:gd name="T1" fmla="*/ 714 h 805"/>
                <a:gd name="T2" fmla="*/ 258 w 611"/>
                <a:gd name="T3" fmla="*/ 628 h 805"/>
                <a:gd name="T4" fmla="*/ 108 w 611"/>
                <a:gd name="T5" fmla="*/ 655 h 805"/>
                <a:gd name="T6" fmla="*/ 114 w 611"/>
                <a:gd name="T7" fmla="*/ 638 h 805"/>
                <a:gd name="T8" fmla="*/ 102 w 611"/>
                <a:gd name="T9" fmla="*/ 626 h 805"/>
                <a:gd name="T10" fmla="*/ 102 w 611"/>
                <a:gd name="T11" fmla="*/ 580 h 805"/>
                <a:gd name="T12" fmla="*/ 110 w 611"/>
                <a:gd name="T13" fmla="*/ 563 h 805"/>
                <a:gd name="T14" fmla="*/ 96 w 611"/>
                <a:gd name="T15" fmla="*/ 544 h 805"/>
                <a:gd name="T16" fmla="*/ 77 w 611"/>
                <a:gd name="T17" fmla="*/ 528 h 805"/>
                <a:gd name="T18" fmla="*/ 116 w 611"/>
                <a:gd name="T19" fmla="*/ 503 h 805"/>
                <a:gd name="T20" fmla="*/ 50 w 611"/>
                <a:gd name="T21" fmla="*/ 357 h 805"/>
                <a:gd name="T22" fmla="*/ 4 w 611"/>
                <a:gd name="T23" fmla="*/ 365 h 805"/>
                <a:gd name="T24" fmla="*/ 45 w 611"/>
                <a:gd name="T25" fmla="*/ 290 h 805"/>
                <a:gd name="T26" fmla="*/ 137 w 611"/>
                <a:gd name="T27" fmla="*/ 206 h 805"/>
                <a:gd name="T28" fmla="*/ 137 w 611"/>
                <a:gd name="T29" fmla="*/ 85 h 805"/>
                <a:gd name="T30" fmla="*/ 160 w 611"/>
                <a:gd name="T31" fmla="*/ 2 h 805"/>
                <a:gd name="T32" fmla="*/ 250 w 611"/>
                <a:gd name="T33" fmla="*/ 6 h 805"/>
                <a:gd name="T34" fmla="*/ 367 w 611"/>
                <a:gd name="T35" fmla="*/ 31 h 805"/>
                <a:gd name="T36" fmla="*/ 400 w 611"/>
                <a:gd name="T37" fmla="*/ 156 h 805"/>
                <a:gd name="T38" fmla="*/ 547 w 611"/>
                <a:gd name="T39" fmla="*/ 331 h 805"/>
                <a:gd name="T40" fmla="*/ 519 w 611"/>
                <a:gd name="T41" fmla="*/ 380 h 805"/>
                <a:gd name="T42" fmla="*/ 544 w 611"/>
                <a:gd name="T43" fmla="*/ 572 h 805"/>
                <a:gd name="T44" fmla="*/ 588 w 611"/>
                <a:gd name="T45" fmla="*/ 580 h 805"/>
                <a:gd name="T46" fmla="*/ 588 w 611"/>
                <a:gd name="T47" fmla="*/ 597 h 805"/>
                <a:gd name="T48" fmla="*/ 603 w 611"/>
                <a:gd name="T49" fmla="*/ 605 h 805"/>
                <a:gd name="T50" fmla="*/ 592 w 611"/>
                <a:gd name="T51" fmla="*/ 620 h 805"/>
                <a:gd name="T52" fmla="*/ 586 w 611"/>
                <a:gd name="T53" fmla="*/ 663 h 805"/>
                <a:gd name="T54" fmla="*/ 609 w 611"/>
                <a:gd name="T55" fmla="*/ 682 h 805"/>
                <a:gd name="T56" fmla="*/ 593 w 611"/>
                <a:gd name="T57" fmla="*/ 699 h 805"/>
                <a:gd name="T58" fmla="*/ 576 w 611"/>
                <a:gd name="T59" fmla="*/ 712 h 805"/>
                <a:gd name="T60" fmla="*/ 576 w 611"/>
                <a:gd name="T61" fmla="*/ 728 h 805"/>
                <a:gd name="T62" fmla="*/ 559 w 611"/>
                <a:gd name="T63" fmla="*/ 739 h 805"/>
                <a:gd name="T64" fmla="*/ 551 w 611"/>
                <a:gd name="T65" fmla="*/ 751 h 805"/>
                <a:gd name="T66" fmla="*/ 540 w 611"/>
                <a:gd name="T67" fmla="*/ 762 h 805"/>
                <a:gd name="T68" fmla="*/ 526 w 611"/>
                <a:gd name="T69" fmla="*/ 764 h 805"/>
                <a:gd name="T70" fmla="*/ 522 w 611"/>
                <a:gd name="T71" fmla="*/ 772 h 805"/>
                <a:gd name="T72" fmla="*/ 507 w 611"/>
                <a:gd name="T73" fmla="*/ 778 h 805"/>
                <a:gd name="T74" fmla="*/ 507 w 611"/>
                <a:gd name="T75" fmla="*/ 793 h 805"/>
                <a:gd name="T76" fmla="*/ 486 w 611"/>
                <a:gd name="T77" fmla="*/ 801 h 805"/>
                <a:gd name="T78" fmla="*/ 461 w 611"/>
                <a:gd name="T79" fmla="*/ 801 h 805"/>
                <a:gd name="T80" fmla="*/ 394 w 611"/>
                <a:gd name="T81" fmla="*/ 801 h 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11" h="805">
                  <a:moveTo>
                    <a:pt x="394" y="801"/>
                  </a:moveTo>
                  <a:lnTo>
                    <a:pt x="357" y="714"/>
                  </a:lnTo>
                  <a:lnTo>
                    <a:pt x="294" y="695"/>
                  </a:lnTo>
                  <a:lnTo>
                    <a:pt x="258" y="628"/>
                  </a:lnTo>
                  <a:lnTo>
                    <a:pt x="110" y="666"/>
                  </a:lnTo>
                  <a:lnTo>
                    <a:pt x="108" y="655"/>
                  </a:lnTo>
                  <a:lnTo>
                    <a:pt x="108" y="643"/>
                  </a:lnTo>
                  <a:lnTo>
                    <a:pt x="114" y="638"/>
                  </a:lnTo>
                  <a:lnTo>
                    <a:pt x="110" y="632"/>
                  </a:lnTo>
                  <a:lnTo>
                    <a:pt x="102" y="626"/>
                  </a:lnTo>
                  <a:lnTo>
                    <a:pt x="102" y="601"/>
                  </a:lnTo>
                  <a:lnTo>
                    <a:pt x="102" y="580"/>
                  </a:lnTo>
                  <a:lnTo>
                    <a:pt x="108" y="572"/>
                  </a:lnTo>
                  <a:lnTo>
                    <a:pt x="110" y="563"/>
                  </a:lnTo>
                  <a:lnTo>
                    <a:pt x="106" y="549"/>
                  </a:lnTo>
                  <a:lnTo>
                    <a:pt x="96" y="544"/>
                  </a:lnTo>
                  <a:lnTo>
                    <a:pt x="89" y="536"/>
                  </a:lnTo>
                  <a:lnTo>
                    <a:pt x="77" y="528"/>
                  </a:lnTo>
                  <a:lnTo>
                    <a:pt x="73" y="524"/>
                  </a:lnTo>
                  <a:lnTo>
                    <a:pt x="116" y="503"/>
                  </a:lnTo>
                  <a:lnTo>
                    <a:pt x="64" y="363"/>
                  </a:lnTo>
                  <a:lnTo>
                    <a:pt x="50" y="357"/>
                  </a:lnTo>
                  <a:lnTo>
                    <a:pt x="45" y="342"/>
                  </a:lnTo>
                  <a:lnTo>
                    <a:pt x="4" y="365"/>
                  </a:lnTo>
                  <a:lnTo>
                    <a:pt x="0" y="350"/>
                  </a:lnTo>
                  <a:lnTo>
                    <a:pt x="45" y="290"/>
                  </a:lnTo>
                  <a:lnTo>
                    <a:pt x="71" y="225"/>
                  </a:lnTo>
                  <a:lnTo>
                    <a:pt x="137" y="206"/>
                  </a:lnTo>
                  <a:lnTo>
                    <a:pt x="116" y="100"/>
                  </a:lnTo>
                  <a:lnTo>
                    <a:pt x="137" y="85"/>
                  </a:lnTo>
                  <a:lnTo>
                    <a:pt x="119" y="48"/>
                  </a:lnTo>
                  <a:lnTo>
                    <a:pt x="160" y="2"/>
                  </a:lnTo>
                  <a:lnTo>
                    <a:pt x="202" y="0"/>
                  </a:lnTo>
                  <a:lnTo>
                    <a:pt x="250" y="6"/>
                  </a:lnTo>
                  <a:lnTo>
                    <a:pt x="307" y="16"/>
                  </a:lnTo>
                  <a:lnTo>
                    <a:pt x="367" y="31"/>
                  </a:lnTo>
                  <a:lnTo>
                    <a:pt x="400" y="48"/>
                  </a:lnTo>
                  <a:lnTo>
                    <a:pt x="400" y="156"/>
                  </a:lnTo>
                  <a:lnTo>
                    <a:pt x="446" y="292"/>
                  </a:lnTo>
                  <a:lnTo>
                    <a:pt x="547" y="331"/>
                  </a:lnTo>
                  <a:lnTo>
                    <a:pt x="544" y="373"/>
                  </a:lnTo>
                  <a:lnTo>
                    <a:pt x="519" y="380"/>
                  </a:lnTo>
                  <a:lnTo>
                    <a:pt x="488" y="544"/>
                  </a:lnTo>
                  <a:lnTo>
                    <a:pt x="544" y="572"/>
                  </a:lnTo>
                  <a:lnTo>
                    <a:pt x="590" y="572"/>
                  </a:lnTo>
                  <a:lnTo>
                    <a:pt x="588" y="580"/>
                  </a:lnTo>
                  <a:lnTo>
                    <a:pt x="584" y="590"/>
                  </a:lnTo>
                  <a:lnTo>
                    <a:pt x="588" y="597"/>
                  </a:lnTo>
                  <a:lnTo>
                    <a:pt x="597" y="597"/>
                  </a:lnTo>
                  <a:lnTo>
                    <a:pt x="603" y="605"/>
                  </a:lnTo>
                  <a:lnTo>
                    <a:pt x="603" y="616"/>
                  </a:lnTo>
                  <a:lnTo>
                    <a:pt x="592" y="620"/>
                  </a:lnTo>
                  <a:lnTo>
                    <a:pt x="592" y="630"/>
                  </a:lnTo>
                  <a:lnTo>
                    <a:pt x="586" y="663"/>
                  </a:lnTo>
                  <a:lnTo>
                    <a:pt x="611" y="672"/>
                  </a:lnTo>
                  <a:lnTo>
                    <a:pt x="609" y="682"/>
                  </a:lnTo>
                  <a:lnTo>
                    <a:pt x="601" y="695"/>
                  </a:lnTo>
                  <a:lnTo>
                    <a:pt x="593" y="699"/>
                  </a:lnTo>
                  <a:lnTo>
                    <a:pt x="586" y="705"/>
                  </a:lnTo>
                  <a:lnTo>
                    <a:pt x="576" y="712"/>
                  </a:lnTo>
                  <a:lnTo>
                    <a:pt x="586" y="718"/>
                  </a:lnTo>
                  <a:lnTo>
                    <a:pt x="576" y="728"/>
                  </a:lnTo>
                  <a:lnTo>
                    <a:pt x="568" y="735"/>
                  </a:lnTo>
                  <a:lnTo>
                    <a:pt x="559" y="739"/>
                  </a:lnTo>
                  <a:lnTo>
                    <a:pt x="559" y="747"/>
                  </a:lnTo>
                  <a:lnTo>
                    <a:pt x="551" y="751"/>
                  </a:lnTo>
                  <a:lnTo>
                    <a:pt x="545" y="760"/>
                  </a:lnTo>
                  <a:lnTo>
                    <a:pt x="540" y="762"/>
                  </a:lnTo>
                  <a:lnTo>
                    <a:pt x="530" y="760"/>
                  </a:lnTo>
                  <a:lnTo>
                    <a:pt x="526" y="764"/>
                  </a:lnTo>
                  <a:lnTo>
                    <a:pt x="526" y="770"/>
                  </a:lnTo>
                  <a:lnTo>
                    <a:pt x="522" y="772"/>
                  </a:lnTo>
                  <a:lnTo>
                    <a:pt x="515" y="772"/>
                  </a:lnTo>
                  <a:lnTo>
                    <a:pt x="507" y="778"/>
                  </a:lnTo>
                  <a:lnTo>
                    <a:pt x="507" y="783"/>
                  </a:lnTo>
                  <a:lnTo>
                    <a:pt x="507" y="793"/>
                  </a:lnTo>
                  <a:lnTo>
                    <a:pt x="503" y="801"/>
                  </a:lnTo>
                  <a:lnTo>
                    <a:pt x="486" y="801"/>
                  </a:lnTo>
                  <a:lnTo>
                    <a:pt x="474" y="805"/>
                  </a:lnTo>
                  <a:lnTo>
                    <a:pt x="461" y="801"/>
                  </a:lnTo>
                  <a:lnTo>
                    <a:pt x="453" y="801"/>
                  </a:lnTo>
                  <a:lnTo>
                    <a:pt x="394" y="801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3" name="Freeform 317"/>
            <p:cNvSpPr>
              <a:spLocks/>
            </p:cNvSpPr>
            <p:nvPr/>
          </p:nvSpPr>
          <p:spPr bwMode="auto">
            <a:xfrm>
              <a:off x="7151688" y="4214813"/>
              <a:ext cx="989012" cy="1092200"/>
            </a:xfrm>
            <a:custGeom>
              <a:avLst/>
              <a:gdLst>
                <a:gd name="T0" fmla="*/ 209 w 548"/>
                <a:gd name="T1" fmla="*/ 662 h 740"/>
                <a:gd name="T2" fmla="*/ 186 w 548"/>
                <a:gd name="T3" fmla="*/ 643 h 740"/>
                <a:gd name="T4" fmla="*/ 192 w 548"/>
                <a:gd name="T5" fmla="*/ 600 h 740"/>
                <a:gd name="T6" fmla="*/ 203 w 548"/>
                <a:gd name="T7" fmla="*/ 585 h 740"/>
                <a:gd name="T8" fmla="*/ 188 w 548"/>
                <a:gd name="T9" fmla="*/ 577 h 740"/>
                <a:gd name="T10" fmla="*/ 188 w 548"/>
                <a:gd name="T11" fmla="*/ 560 h 740"/>
                <a:gd name="T12" fmla="*/ 144 w 548"/>
                <a:gd name="T13" fmla="*/ 552 h 740"/>
                <a:gd name="T14" fmla="*/ 119 w 548"/>
                <a:gd name="T15" fmla="*/ 360 h 740"/>
                <a:gd name="T16" fmla="*/ 147 w 548"/>
                <a:gd name="T17" fmla="*/ 311 h 740"/>
                <a:gd name="T18" fmla="*/ 0 w 548"/>
                <a:gd name="T19" fmla="*/ 136 h 740"/>
                <a:gd name="T20" fmla="*/ 25 w 548"/>
                <a:gd name="T21" fmla="*/ 40 h 740"/>
                <a:gd name="T22" fmla="*/ 138 w 548"/>
                <a:gd name="T23" fmla="*/ 65 h 740"/>
                <a:gd name="T24" fmla="*/ 266 w 548"/>
                <a:gd name="T25" fmla="*/ 28 h 740"/>
                <a:gd name="T26" fmla="*/ 341 w 548"/>
                <a:gd name="T27" fmla="*/ 7 h 740"/>
                <a:gd name="T28" fmla="*/ 399 w 548"/>
                <a:gd name="T29" fmla="*/ 0 h 740"/>
                <a:gd name="T30" fmla="*/ 408 w 548"/>
                <a:gd name="T31" fmla="*/ 103 h 740"/>
                <a:gd name="T32" fmla="*/ 428 w 548"/>
                <a:gd name="T33" fmla="*/ 132 h 740"/>
                <a:gd name="T34" fmla="*/ 445 w 548"/>
                <a:gd name="T35" fmla="*/ 149 h 740"/>
                <a:gd name="T36" fmla="*/ 458 w 548"/>
                <a:gd name="T37" fmla="*/ 172 h 740"/>
                <a:gd name="T38" fmla="*/ 462 w 548"/>
                <a:gd name="T39" fmla="*/ 216 h 740"/>
                <a:gd name="T40" fmla="*/ 458 w 548"/>
                <a:gd name="T41" fmla="*/ 240 h 740"/>
                <a:gd name="T42" fmla="*/ 458 w 548"/>
                <a:gd name="T43" fmla="*/ 259 h 740"/>
                <a:gd name="T44" fmla="*/ 462 w 548"/>
                <a:gd name="T45" fmla="*/ 280 h 740"/>
                <a:gd name="T46" fmla="*/ 453 w 548"/>
                <a:gd name="T47" fmla="*/ 289 h 740"/>
                <a:gd name="T48" fmla="*/ 464 w 548"/>
                <a:gd name="T49" fmla="*/ 318 h 740"/>
                <a:gd name="T50" fmla="*/ 462 w 548"/>
                <a:gd name="T51" fmla="*/ 351 h 740"/>
                <a:gd name="T52" fmla="*/ 458 w 548"/>
                <a:gd name="T53" fmla="*/ 391 h 740"/>
                <a:gd name="T54" fmla="*/ 466 w 548"/>
                <a:gd name="T55" fmla="*/ 418 h 740"/>
                <a:gd name="T56" fmla="*/ 493 w 548"/>
                <a:gd name="T57" fmla="*/ 445 h 740"/>
                <a:gd name="T58" fmla="*/ 548 w 548"/>
                <a:gd name="T59" fmla="*/ 522 h 740"/>
                <a:gd name="T60" fmla="*/ 512 w 548"/>
                <a:gd name="T61" fmla="*/ 533 h 740"/>
                <a:gd name="T62" fmla="*/ 343 w 548"/>
                <a:gd name="T63" fmla="*/ 631 h 740"/>
                <a:gd name="T64" fmla="*/ 345 w 548"/>
                <a:gd name="T65" fmla="*/ 740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48" h="740">
                  <a:moveTo>
                    <a:pt x="345" y="740"/>
                  </a:moveTo>
                  <a:lnTo>
                    <a:pt x="209" y="662"/>
                  </a:lnTo>
                  <a:lnTo>
                    <a:pt x="211" y="652"/>
                  </a:lnTo>
                  <a:lnTo>
                    <a:pt x="186" y="643"/>
                  </a:lnTo>
                  <a:lnTo>
                    <a:pt x="192" y="610"/>
                  </a:lnTo>
                  <a:lnTo>
                    <a:pt x="192" y="600"/>
                  </a:lnTo>
                  <a:lnTo>
                    <a:pt x="203" y="596"/>
                  </a:lnTo>
                  <a:lnTo>
                    <a:pt x="203" y="585"/>
                  </a:lnTo>
                  <a:lnTo>
                    <a:pt x="197" y="577"/>
                  </a:lnTo>
                  <a:lnTo>
                    <a:pt x="188" y="577"/>
                  </a:lnTo>
                  <a:lnTo>
                    <a:pt x="184" y="570"/>
                  </a:lnTo>
                  <a:lnTo>
                    <a:pt x="188" y="560"/>
                  </a:lnTo>
                  <a:lnTo>
                    <a:pt x="190" y="552"/>
                  </a:lnTo>
                  <a:lnTo>
                    <a:pt x="144" y="552"/>
                  </a:lnTo>
                  <a:lnTo>
                    <a:pt x="88" y="524"/>
                  </a:lnTo>
                  <a:lnTo>
                    <a:pt x="119" y="360"/>
                  </a:lnTo>
                  <a:lnTo>
                    <a:pt x="144" y="353"/>
                  </a:lnTo>
                  <a:lnTo>
                    <a:pt x="147" y="311"/>
                  </a:lnTo>
                  <a:lnTo>
                    <a:pt x="46" y="272"/>
                  </a:lnTo>
                  <a:lnTo>
                    <a:pt x="0" y="136"/>
                  </a:lnTo>
                  <a:lnTo>
                    <a:pt x="0" y="28"/>
                  </a:lnTo>
                  <a:lnTo>
                    <a:pt x="25" y="40"/>
                  </a:lnTo>
                  <a:lnTo>
                    <a:pt x="115" y="69"/>
                  </a:lnTo>
                  <a:lnTo>
                    <a:pt x="138" y="65"/>
                  </a:lnTo>
                  <a:lnTo>
                    <a:pt x="186" y="51"/>
                  </a:lnTo>
                  <a:lnTo>
                    <a:pt x="266" y="28"/>
                  </a:lnTo>
                  <a:lnTo>
                    <a:pt x="299" y="7"/>
                  </a:lnTo>
                  <a:lnTo>
                    <a:pt x="341" y="7"/>
                  </a:lnTo>
                  <a:lnTo>
                    <a:pt x="376" y="7"/>
                  </a:lnTo>
                  <a:lnTo>
                    <a:pt x="399" y="0"/>
                  </a:lnTo>
                  <a:lnTo>
                    <a:pt x="406" y="3"/>
                  </a:lnTo>
                  <a:lnTo>
                    <a:pt x="408" y="103"/>
                  </a:lnTo>
                  <a:lnTo>
                    <a:pt x="422" y="130"/>
                  </a:lnTo>
                  <a:lnTo>
                    <a:pt x="428" y="132"/>
                  </a:lnTo>
                  <a:lnTo>
                    <a:pt x="437" y="142"/>
                  </a:lnTo>
                  <a:lnTo>
                    <a:pt x="445" y="149"/>
                  </a:lnTo>
                  <a:lnTo>
                    <a:pt x="451" y="163"/>
                  </a:lnTo>
                  <a:lnTo>
                    <a:pt x="458" y="172"/>
                  </a:lnTo>
                  <a:lnTo>
                    <a:pt x="460" y="193"/>
                  </a:lnTo>
                  <a:lnTo>
                    <a:pt x="462" y="216"/>
                  </a:lnTo>
                  <a:lnTo>
                    <a:pt x="462" y="228"/>
                  </a:lnTo>
                  <a:lnTo>
                    <a:pt x="458" y="240"/>
                  </a:lnTo>
                  <a:lnTo>
                    <a:pt x="456" y="251"/>
                  </a:lnTo>
                  <a:lnTo>
                    <a:pt x="458" y="259"/>
                  </a:lnTo>
                  <a:lnTo>
                    <a:pt x="462" y="274"/>
                  </a:lnTo>
                  <a:lnTo>
                    <a:pt x="462" y="280"/>
                  </a:lnTo>
                  <a:lnTo>
                    <a:pt x="454" y="286"/>
                  </a:lnTo>
                  <a:lnTo>
                    <a:pt x="453" y="289"/>
                  </a:lnTo>
                  <a:lnTo>
                    <a:pt x="458" y="312"/>
                  </a:lnTo>
                  <a:lnTo>
                    <a:pt x="464" y="318"/>
                  </a:lnTo>
                  <a:lnTo>
                    <a:pt x="468" y="335"/>
                  </a:lnTo>
                  <a:lnTo>
                    <a:pt x="462" y="351"/>
                  </a:lnTo>
                  <a:lnTo>
                    <a:pt x="456" y="372"/>
                  </a:lnTo>
                  <a:lnTo>
                    <a:pt x="458" y="391"/>
                  </a:lnTo>
                  <a:lnTo>
                    <a:pt x="466" y="406"/>
                  </a:lnTo>
                  <a:lnTo>
                    <a:pt x="466" y="418"/>
                  </a:lnTo>
                  <a:lnTo>
                    <a:pt x="466" y="433"/>
                  </a:lnTo>
                  <a:lnTo>
                    <a:pt x="493" y="445"/>
                  </a:lnTo>
                  <a:lnTo>
                    <a:pt x="537" y="483"/>
                  </a:lnTo>
                  <a:lnTo>
                    <a:pt x="548" y="522"/>
                  </a:lnTo>
                  <a:lnTo>
                    <a:pt x="529" y="533"/>
                  </a:lnTo>
                  <a:lnTo>
                    <a:pt x="512" y="533"/>
                  </a:lnTo>
                  <a:lnTo>
                    <a:pt x="451" y="570"/>
                  </a:lnTo>
                  <a:lnTo>
                    <a:pt x="343" y="631"/>
                  </a:lnTo>
                  <a:lnTo>
                    <a:pt x="387" y="710"/>
                  </a:lnTo>
                  <a:lnTo>
                    <a:pt x="345" y="74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4" name="Freeform 318"/>
            <p:cNvSpPr>
              <a:spLocks/>
            </p:cNvSpPr>
            <p:nvPr/>
          </p:nvSpPr>
          <p:spPr bwMode="auto">
            <a:xfrm>
              <a:off x="7874000" y="4221163"/>
              <a:ext cx="604838" cy="784225"/>
            </a:xfrm>
            <a:custGeom>
              <a:avLst/>
              <a:gdLst>
                <a:gd name="T0" fmla="*/ 142 w 336"/>
                <a:gd name="T1" fmla="*/ 519 h 530"/>
                <a:gd name="T2" fmla="*/ 131 w 336"/>
                <a:gd name="T3" fmla="*/ 480 h 530"/>
                <a:gd name="T4" fmla="*/ 87 w 336"/>
                <a:gd name="T5" fmla="*/ 442 h 530"/>
                <a:gd name="T6" fmla="*/ 60 w 336"/>
                <a:gd name="T7" fmla="*/ 430 h 530"/>
                <a:gd name="T8" fmla="*/ 60 w 336"/>
                <a:gd name="T9" fmla="*/ 415 h 530"/>
                <a:gd name="T10" fmla="*/ 60 w 336"/>
                <a:gd name="T11" fmla="*/ 403 h 530"/>
                <a:gd name="T12" fmla="*/ 52 w 336"/>
                <a:gd name="T13" fmla="*/ 388 h 530"/>
                <a:gd name="T14" fmla="*/ 50 w 336"/>
                <a:gd name="T15" fmla="*/ 369 h 530"/>
                <a:gd name="T16" fmla="*/ 56 w 336"/>
                <a:gd name="T17" fmla="*/ 348 h 530"/>
                <a:gd name="T18" fmla="*/ 62 w 336"/>
                <a:gd name="T19" fmla="*/ 332 h 530"/>
                <a:gd name="T20" fmla="*/ 58 w 336"/>
                <a:gd name="T21" fmla="*/ 315 h 530"/>
                <a:gd name="T22" fmla="*/ 52 w 336"/>
                <a:gd name="T23" fmla="*/ 309 h 530"/>
                <a:gd name="T24" fmla="*/ 47 w 336"/>
                <a:gd name="T25" fmla="*/ 286 h 530"/>
                <a:gd name="T26" fmla="*/ 48 w 336"/>
                <a:gd name="T27" fmla="*/ 283 h 530"/>
                <a:gd name="T28" fmla="*/ 56 w 336"/>
                <a:gd name="T29" fmla="*/ 277 h 530"/>
                <a:gd name="T30" fmla="*/ 56 w 336"/>
                <a:gd name="T31" fmla="*/ 271 h 530"/>
                <a:gd name="T32" fmla="*/ 52 w 336"/>
                <a:gd name="T33" fmla="*/ 256 h 530"/>
                <a:gd name="T34" fmla="*/ 50 w 336"/>
                <a:gd name="T35" fmla="*/ 248 h 530"/>
                <a:gd name="T36" fmla="*/ 52 w 336"/>
                <a:gd name="T37" fmla="*/ 237 h 530"/>
                <a:gd name="T38" fmla="*/ 56 w 336"/>
                <a:gd name="T39" fmla="*/ 225 h 530"/>
                <a:gd name="T40" fmla="*/ 56 w 336"/>
                <a:gd name="T41" fmla="*/ 213 h 530"/>
                <a:gd name="T42" fmla="*/ 54 w 336"/>
                <a:gd name="T43" fmla="*/ 190 h 530"/>
                <a:gd name="T44" fmla="*/ 52 w 336"/>
                <a:gd name="T45" fmla="*/ 169 h 530"/>
                <a:gd name="T46" fmla="*/ 45 w 336"/>
                <a:gd name="T47" fmla="*/ 160 h 530"/>
                <a:gd name="T48" fmla="*/ 39 w 336"/>
                <a:gd name="T49" fmla="*/ 146 h 530"/>
                <a:gd name="T50" fmla="*/ 31 w 336"/>
                <a:gd name="T51" fmla="*/ 139 h 530"/>
                <a:gd name="T52" fmla="*/ 22 w 336"/>
                <a:gd name="T53" fmla="*/ 129 h 530"/>
                <a:gd name="T54" fmla="*/ 16 w 336"/>
                <a:gd name="T55" fmla="*/ 127 h 530"/>
                <a:gd name="T56" fmla="*/ 2 w 336"/>
                <a:gd name="T57" fmla="*/ 100 h 530"/>
                <a:gd name="T58" fmla="*/ 0 w 336"/>
                <a:gd name="T59" fmla="*/ 0 h 530"/>
                <a:gd name="T60" fmla="*/ 329 w 336"/>
                <a:gd name="T61" fmla="*/ 175 h 530"/>
                <a:gd name="T62" fmla="*/ 336 w 336"/>
                <a:gd name="T63" fmla="*/ 244 h 530"/>
                <a:gd name="T64" fmla="*/ 263 w 336"/>
                <a:gd name="T65" fmla="*/ 338 h 530"/>
                <a:gd name="T66" fmla="*/ 267 w 336"/>
                <a:gd name="T67" fmla="*/ 365 h 530"/>
                <a:gd name="T68" fmla="*/ 225 w 336"/>
                <a:gd name="T69" fmla="*/ 494 h 530"/>
                <a:gd name="T70" fmla="*/ 214 w 336"/>
                <a:gd name="T71" fmla="*/ 515 h 530"/>
                <a:gd name="T72" fmla="*/ 198 w 336"/>
                <a:gd name="T73" fmla="*/ 528 h 530"/>
                <a:gd name="T74" fmla="*/ 183 w 336"/>
                <a:gd name="T75" fmla="*/ 530 h 530"/>
                <a:gd name="T76" fmla="*/ 173 w 336"/>
                <a:gd name="T77" fmla="*/ 530 h 530"/>
                <a:gd name="T78" fmla="*/ 142 w 336"/>
                <a:gd name="T79" fmla="*/ 519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36" h="530">
                  <a:moveTo>
                    <a:pt x="142" y="519"/>
                  </a:moveTo>
                  <a:lnTo>
                    <a:pt x="131" y="480"/>
                  </a:lnTo>
                  <a:lnTo>
                    <a:pt x="87" y="442"/>
                  </a:lnTo>
                  <a:lnTo>
                    <a:pt x="60" y="430"/>
                  </a:lnTo>
                  <a:lnTo>
                    <a:pt x="60" y="415"/>
                  </a:lnTo>
                  <a:lnTo>
                    <a:pt x="60" y="403"/>
                  </a:lnTo>
                  <a:lnTo>
                    <a:pt x="52" y="388"/>
                  </a:lnTo>
                  <a:lnTo>
                    <a:pt x="50" y="369"/>
                  </a:lnTo>
                  <a:lnTo>
                    <a:pt x="56" y="348"/>
                  </a:lnTo>
                  <a:lnTo>
                    <a:pt x="62" y="332"/>
                  </a:lnTo>
                  <a:lnTo>
                    <a:pt x="58" y="315"/>
                  </a:lnTo>
                  <a:lnTo>
                    <a:pt x="52" y="309"/>
                  </a:lnTo>
                  <a:lnTo>
                    <a:pt x="47" y="286"/>
                  </a:lnTo>
                  <a:lnTo>
                    <a:pt x="48" y="283"/>
                  </a:lnTo>
                  <a:lnTo>
                    <a:pt x="56" y="277"/>
                  </a:lnTo>
                  <a:lnTo>
                    <a:pt x="56" y="271"/>
                  </a:lnTo>
                  <a:lnTo>
                    <a:pt x="52" y="256"/>
                  </a:lnTo>
                  <a:lnTo>
                    <a:pt x="50" y="248"/>
                  </a:lnTo>
                  <a:lnTo>
                    <a:pt x="52" y="237"/>
                  </a:lnTo>
                  <a:lnTo>
                    <a:pt x="56" y="225"/>
                  </a:lnTo>
                  <a:lnTo>
                    <a:pt x="56" y="213"/>
                  </a:lnTo>
                  <a:lnTo>
                    <a:pt x="54" y="190"/>
                  </a:lnTo>
                  <a:lnTo>
                    <a:pt x="52" y="169"/>
                  </a:lnTo>
                  <a:lnTo>
                    <a:pt x="45" y="160"/>
                  </a:lnTo>
                  <a:lnTo>
                    <a:pt x="39" y="146"/>
                  </a:lnTo>
                  <a:lnTo>
                    <a:pt x="31" y="139"/>
                  </a:lnTo>
                  <a:lnTo>
                    <a:pt x="22" y="129"/>
                  </a:lnTo>
                  <a:lnTo>
                    <a:pt x="16" y="127"/>
                  </a:lnTo>
                  <a:lnTo>
                    <a:pt x="2" y="100"/>
                  </a:lnTo>
                  <a:lnTo>
                    <a:pt x="0" y="0"/>
                  </a:lnTo>
                  <a:lnTo>
                    <a:pt x="329" y="175"/>
                  </a:lnTo>
                  <a:lnTo>
                    <a:pt x="336" y="244"/>
                  </a:lnTo>
                  <a:lnTo>
                    <a:pt x="263" y="338"/>
                  </a:lnTo>
                  <a:lnTo>
                    <a:pt x="267" y="365"/>
                  </a:lnTo>
                  <a:lnTo>
                    <a:pt x="225" y="494"/>
                  </a:lnTo>
                  <a:lnTo>
                    <a:pt x="214" y="515"/>
                  </a:lnTo>
                  <a:lnTo>
                    <a:pt x="198" y="528"/>
                  </a:lnTo>
                  <a:lnTo>
                    <a:pt x="183" y="530"/>
                  </a:lnTo>
                  <a:lnTo>
                    <a:pt x="173" y="530"/>
                  </a:lnTo>
                  <a:lnTo>
                    <a:pt x="142" y="5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5" name="Freeform 319"/>
            <p:cNvSpPr>
              <a:spLocks/>
            </p:cNvSpPr>
            <p:nvPr/>
          </p:nvSpPr>
          <p:spPr bwMode="auto">
            <a:xfrm>
              <a:off x="7732713" y="4989513"/>
              <a:ext cx="588962" cy="533400"/>
            </a:xfrm>
            <a:custGeom>
              <a:avLst/>
              <a:gdLst>
                <a:gd name="T0" fmla="*/ 148 w 326"/>
                <a:gd name="T1" fmla="*/ 361 h 363"/>
                <a:gd name="T2" fmla="*/ 84 w 326"/>
                <a:gd name="T3" fmla="*/ 327 h 363"/>
                <a:gd name="T4" fmla="*/ 0 w 326"/>
                <a:gd name="T5" fmla="*/ 277 h 363"/>
                <a:gd name="T6" fmla="*/ 23 w 326"/>
                <a:gd name="T7" fmla="*/ 213 h 363"/>
                <a:gd name="T8" fmla="*/ 65 w 326"/>
                <a:gd name="T9" fmla="*/ 183 h 363"/>
                <a:gd name="T10" fmla="*/ 21 w 326"/>
                <a:gd name="T11" fmla="*/ 104 h 363"/>
                <a:gd name="T12" fmla="*/ 129 w 326"/>
                <a:gd name="T13" fmla="*/ 43 h 363"/>
                <a:gd name="T14" fmla="*/ 190 w 326"/>
                <a:gd name="T15" fmla="*/ 6 h 363"/>
                <a:gd name="T16" fmla="*/ 196 w 326"/>
                <a:gd name="T17" fmla="*/ 14 h 363"/>
                <a:gd name="T18" fmla="*/ 223 w 326"/>
                <a:gd name="T19" fmla="*/ 0 h 363"/>
                <a:gd name="T20" fmla="*/ 236 w 326"/>
                <a:gd name="T21" fmla="*/ 0 h 363"/>
                <a:gd name="T22" fmla="*/ 257 w 326"/>
                <a:gd name="T23" fmla="*/ 14 h 363"/>
                <a:gd name="T24" fmla="*/ 263 w 326"/>
                <a:gd name="T25" fmla="*/ 31 h 363"/>
                <a:gd name="T26" fmla="*/ 250 w 326"/>
                <a:gd name="T27" fmla="*/ 71 h 363"/>
                <a:gd name="T28" fmla="*/ 242 w 326"/>
                <a:gd name="T29" fmla="*/ 81 h 363"/>
                <a:gd name="T30" fmla="*/ 232 w 326"/>
                <a:gd name="T31" fmla="*/ 85 h 363"/>
                <a:gd name="T32" fmla="*/ 230 w 326"/>
                <a:gd name="T33" fmla="*/ 89 h 363"/>
                <a:gd name="T34" fmla="*/ 230 w 326"/>
                <a:gd name="T35" fmla="*/ 98 h 363"/>
                <a:gd name="T36" fmla="*/ 246 w 326"/>
                <a:gd name="T37" fmla="*/ 123 h 363"/>
                <a:gd name="T38" fmla="*/ 248 w 326"/>
                <a:gd name="T39" fmla="*/ 139 h 363"/>
                <a:gd name="T40" fmla="*/ 251 w 326"/>
                <a:gd name="T41" fmla="*/ 142 h 363"/>
                <a:gd name="T42" fmla="*/ 274 w 326"/>
                <a:gd name="T43" fmla="*/ 131 h 363"/>
                <a:gd name="T44" fmla="*/ 296 w 326"/>
                <a:gd name="T45" fmla="*/ 162 h 363"/>
                <a:gd name="T46" fmla="*/ 322 w 326"/>
                <a:gd name="T47" fmla="*/ 211 h 363"/>
                <a:gd name="T48" fmla="*/ 326 w 326"/>
                <a:gd name="T49" fmla="*/ 235 h 363"/>
                <a:gd name="T50" fmla="*/ 319 w 326"/>
                <a:gd name="T51" fmla="*/ 246 h 363"/>
                <a:gd name="T52" fmla="*/ 303 w 326"/>
                <a:gd name="T53" fmla="*/ 248 h 363"/>
                <a:gd name="T54" fmla="*/ 299 w 326"/>
                <a:gd name="T55" fmla="*/ 250 h 363"/>
                <a:gd name="T56" fmla="*/ 299 w 326"/>
                <a:gd name="T57" fmla="*/ 259 h 363"/>
                <a:gd name="T58" fmla="*/ 292 w 326"/>
                <a:gd name="T59" fmla="*/ 269 h 363"/>
                <a:gd name="T60" fmla="*/ 276 w 326"/>
                <a:gd name="T61" fmla="*/ 279 h 363"/>
                <a:gd name="T62" fmla="*/ 253 w 326"/>
                <a:gd name="T63" fmla="*/ 296 h 363"/>
                <a:gd name="T64" fmla="*/ 246 w 326"/>
                <a:gd name="T65" fmla="*/ 306 h 363"/>
                <a:gd name="T66" fmla="*/ 232 w 326"/>
                <a:gd name="T67" fmla="*/ 319 h 363"/>
                <a:gd name="T68" fmla="*/ 215 w 326"/>
                <a:gd name="T69" fmla="*/ 319 h 363"/>
                <a:gd name="T70" fmla="*/ 205 w 326"/>
                <a:gd name="T71" fmla="*/ 317 h 363"/>
                <a:gd name="T72" fmla="*/ 200 w 326"/>
                <a:gd name="T73" fmla="*/ 317 h 363"/>
                <a:gd name="T74" fmla="*/ 200 w 326"/>
                <a:gd name="T75" fmla="*/ 329 h 363"/>
                <a:gd name="T76" fmla="*/ 194 w 326"/>
                <a:gd name="T77" fmla="*/ 340 h 363"/>
                <a:gd name="T78" fmla="*/ 177 w 326"/>
                <a:gd name="T79" fmla="*/ 355 h 363"/>
                <a:gd name="T80" fmla="*/ 161 w 326"/>
                <a:gd name="T81" fmla="*/ 363 h 363"/>
                <a:gd name="T82" fmla="*/ 148 w 326"/>
                <a:gd name="T83" fmla="*/ 36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6" h="363">
                  <a:moveTo>
                    <a:pt x="148" y="361"/>
                  </a:moveTo>
                  <a:lnTo>
                    <a:pt x="84" y="327"/>
                  </a:lnTo>
                  <a:lnTo>
                    <a:pt x="0" y="277"/>
                  </a:lnTo>
                  <a:lnTo>
                    <a:pt x="23" y="213"/>
                  </a:lnTo>
                  <a:lnTo>
                    <a:pt x="65" y="183"/>
                  </a:lnTo>
                  <a:lnTo>
                    <a:pt x="21" y="104"/>
                  </a:lnTo>
                  <a:lnTo>
                    <a:pt x="129" y="43"/>
                  </a:lnTo>
                  <a:lnTo>
                    <a:pt x="190" y="6"/>
                  </a:lnTo>
                  <a:lnTo>
                    <a:pt x="196" y="14"/>
                  </a:lnTo>
                  <a:lnTo>
                    <a:pt x="223" y="0"/>
                  </a:lnTo>
                  <a:lnTo>
                    <a:pt x="236" y="0"/>
                  </a:lnTo>
                  <a:lnTo>
                    <a:pt x="257" y="14"/>
                  </a:lnTo>
                  <a:lnTo>
                    <a:pt x="263" y="31"/>
                  </a:lnTo>
                  <a:lnTo>
                    <a:pt x="250" y="71"/>
                  </a:lnTo>
                  <a:lnTo>
                    <a:pt x="242" y="81"/>
                  </a:lnTo>
                  <a:lnTo>
                    <a:pt x="232" y="85"/>
                  </a:lnTo>
                  <a:lnTo>
                    <a:pt x="230" y="89"/>
                  </a:lnTo>
                  <a:lnTo>
                    <a:pt x="230" y="98"/>
                  </a:lnTo>
                  <a:lnTo>
                    <a:pt x="246" y="123"/>
                  </a:lnTo>
                  <a:lnTo>
                    <a:pt x="248" y="139"/>
                  </a:lnTo>
                  <a:lnTo>
                    <a:pt x="251" y="142"/>
                  </a:lnTo>
                  <a:lnTo>
                    <a:pt x="274" y="131"/>
                  </a:lnTo>
                  <a:lnTo>
                    <a:pt x="296" y="162"/>
                  </a:lnTo>
                  <a:lnTo>
                    <a:pt x="322" y="211"/>
                  </a:lnTo>
                  <a:lnTo>
                    <a:pt x="326" y="235"/>
                  </a:lnTo>
                  <a:lnTo>
                    <a:pt x="319" y="246"/>
                  </a:lnTo>
                  <a:lnTo>
                    <a:pt x="303" y="248"/>
                  </a:lnTo>
                  <a:lnTo>
                    <a:pt x="299" y="250"/>
                  </a:lnTo>
                  <a:lnTo>
                    <a:pt x="299" y="259"/>
                  </a:lnTo>
                  <a:lnTo>
                    <a:pt x="292" y="269"/>
                  </a:lnTo>
                  <a:lnTo>
                    <a:pt x="276" y="279"/>
                  </a:lnTo>
                  <a:lnTo>
                    <a:pt x="253" y="296"/>
                  </a:lnTo>
                  <a:lnTo>
                    <a:pt x="246" y="306"/>
                  </a:lnTo>
                  <a:lnTo>
                    <a:pt x="232" y="319"/>
                  </a:lnTo>
                  <a:lnTo>
                    <a:pt x="215" y="319"/>
                  </a:lnTo>
                  <a:lnTo>
                    <a:pt x="205" y="317"/>
                  </a:lnTo>
                  <a:lnTo>
                    <a:pt x="200" y="317"/>
                  </a:lnTo>
                  <a:lnTo>
                    <a:pt x="200" y="329"/>
                  </a:lnTo>
                  <a:lnTo>
                    <a:pt x="194" y="340"/>
                  </a:lnTo>
                  <a:lnTo>
                    <a:pt x="177" y="355"/>
                  </a:lnTo>
                  <a:lnTo>
                    <a:pt x="161" y="363"/>
                  </a:lnTo>
                  <a:lnTo>
                    <a:pt x="148" y="361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6" name="Freeform 320"/>
            <p:cNvSpPr>
              <a:spLocks/>
            </p:cNvSpPr>
            <p:nvPr/>
          </p:nvSpPr>
          <p:spPr bwMode="auto">
            <a:xfrm>
              <a:off x="5961063" y="3573463"/>
              <a:ext cx="747712" cy="1035050"/>
            </a:xfrm>
            <a:custGeom>
              <a:avLst/>
              <a:gdLst>
                <a:gd name="T0" fmla="*/ 44 w 415"/>
                <a:gd name="T1" fmla="*/ 151 h 700"/>
                <a:gd name="T2" fmla="*/ 92 w 415"/>
                <a:gd name="T3" fmla="*/ 324 h 700"/>
                <a:gd name="T4" fmla="*/ 115 w 415"/>
                <a:gd name="T5" fmla="*/ 324 h 700"/>
                <a:gd name="T6" fmla="*/ 125 w 415"/>
                <a:gd name="T7" fmla="*/ 330 h 700"/>
                <a:gd name="T8" fmla="*/ 160 w 415"/>
                <a:gd name="T9" fmla="*/ 449 h 700"/>
                <a:gd name="T10" fmla="*/ 156 w 415"/>
                <a:gd name="T11" fmla="*/ 458 h 700"/>
                <a:gd name="T12" fmla="*/ 133 w 415"/>
                <a:gd name="T13" fmla="*/ 458 h 700"/>
                <a:gd name="T14" fmla="*/ 121 w 415"/>
                <a:gd name="T15" fmla="*/ 476 h 700"/>
                <a:gd name="T16" fmla="*/ 125 w 415"/>
                <a:gd name="T17" fmla="*/ 495 h 700"/>
                <a:gd name="T18" fmla="*/ 131 w 415"/>
                <a:gd name="T19" fmla="*/ 504 h 700"/>
                <a:gd name="T20" fmla="*/ 165 w 415"/>
                <a:gd name="T21" fmla="*/ 518 h 700"/>
                <a:gd name="T22" fmla="*/ 173 w 415"/>
                <a:gd name="T23" fmla="*/ 526 h 700"/>
                <a:gd name="T24" fmla="*/ 173 w 415"/>
                <a:gd name="T25" fmla="*/ 533 h 700"/>
                <a:gd name="T26" fmla="*/ 163 w 415"/>
                <a:gd name="T27" fmla="*/ 577 h 700"/>
                <a:gd name="T28" fmla="*/ 163 w 415"/>
                <a:gd name="T29" fmla="*/ 587 h 700"/>
                <a:gd name="T30" fmla="*/ 167 w 415"/>
                <a:gd name="T31" fmla="*/ 597 h 700"/>
                <a:gd name="T32" fmla="*/ 183 w 415"/>
                <a:gd name="T33" fmla="*/ 597 h 700"/>
                <a:gd name="T34" fmla="*/ 186 w 415"/>
                <a:gd name="T35" fmla="*/ 593 h 700"/>
                <a:gd name="T36" fmla="*/ 198 w 415"/>
                <a:gd name="T37" fmla="*/ 593 h 700"/>
                <a:gd name="T38" fmla="*/ 194 w 415"/>
                <a:gd name="T39" fmla="*/ 621 h 700"/>
                <a:gd name="T40" fmla="*/ 300 w 415"/>
                <a:gd name="T41" fmla="*/ 700 h 700"/>
                <a:gd name="T42" fmla="*/ 326 w 415"/>
                <a:gd name="T43" fmla="*/ 633 h 700"/>
                <a:gd name="T44" fmla="*/ 394 w 415"/>
                <a:gd name="T45" fmla="*/ 616 h 700"/>
                <a:gd name="T46" fmla="*/ 371 w 415"/>
                <a:gd name="T47" fmla="*/ 510 h 700"/>
                <a:gd name="T48" fmla="*/ 394 w 415"/>
                <a:gd name="T49" fmla="*/ 495 h 700"/>
                <a:gd name="T50" fmla="*/ 376 w 415"/>
                <a:gd name="T51" fmla="*/ 458 h 700"/>
                <a:gd name="T52" fmla="*/ 415 w 415"/>
                <a:gd name="T53" fmla="*/ 410 h 700"/>
                <a:gd name="T54" fmla="*/ 309 w 415"/>
                <a:gd name="T55" fmla="*/ 245 h 700"/>
                <a:gd name="T56" fmla="*/ 232 w 415"/>
                <a:gd name="T57" fmla="*/ 165 h 700"/>
                <a:gd name="T58" fmla="*/ 175 w 415"/>
                <a:gd name="T59" fmla="*/ 96 h 700"/>
                <a:gd name="T60" fmla="*/ 158 w 415"/>
                <a:gd name="T61" fmla="*/ 94 h 700"/>
                <a:gd name="T62" fmla="*/ 140 w 415"/>
                <a:gd name="T63" fmla="*/ 98 h 700"/>
                <a:gd name="T64" fmla="*/ 117 w 415"/>
                <a:gd name="T65" fmla="*/ 96 h 700"/>
                <a:gd name="T66" fmla="*/ 77 w 415"/>
                <a:gd name="T67" fmla="*/ 50 h 700"/>
                <a:gd name="T68" fmla="*/ 35 w 415"/>
                <a:gd name="T69" fmla="*/ 7 h 700"/>
                <a:gd name="T70" fmla="*/ 19 w 415"/>
                <a:gd name="T71" fmla="*/ 0 h 700"/>
                <a:gd name="T72" fmla="*/ 6 w 415"/>
                <a:gd name="T73" fmla="*/ 7 h 700"/>
                <a:gd name="T74" fmla="*/ 0 w 415"/>
                <a:gd name="T75" fmla="*/ 15 h 700"/>
                <a:gd name="T76" fmla="*/ 10 w 415"/>
                <a:gd name="T77" fmla="*/ 44 h 700"/>
                <a:gd name="T78" fmla="*/ 25 w 415"/>
                <a:gd name="T79" fmla="*/ 84 h 700"/>
                <a:gd name="T80" fmla="*/ 44 w 415"/>
                <a:gd name="T81" fmla="*/ 151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15" h="700">
                  <a:moveTo>
                    <a:pt x="44" y="151"/>
                  </a:moveTo>
                  <a:lnTo>
                    <a:pt x="92" y="324"/>
                  </a:lnTo>
                  <a:lnTo>
                    <a:pt x="115" y="324"/>
                  </a:lnTo>
                  <a:lnTo>
                    <a:pt x="125" y="330"/>
                  </a:lnTo>
                  <a:lnTo>
                    <a:pt x="160" y="449"/>
                  </a:lnTo>
                  <a:lnTo>
                    <a:pt x="156" y="458"/>
                  </a:lnTo>
                  <a:lnTo>
                    <a:pt x="133" y="458"/>
                  </a:lnTo>
                  <a:lnTo>
                    <a:pt x="121" y="476"/>
                  </a:lnTo>
                  <a:lnTo>
                    <a:pt x="125" y="495"/>
                  </a:lnTo>
                  <a:lnTo>
                    <a:pt x="131" y="504"/>
                  </a:lnTo>
                  <a:lnTo>
                    <a:pt x="165" y="518"/>
                  </a:lnTo>
                  <a:lnTo>
                    <a:pt x="173" y="526"/>
                  </a:lnTo>
                  <a:lnTo>
                    <a:pt x="173" y="533"/>
                  </a:lnTo>
                  <a:lnTo>
                    <a:pt x="163" y="577"/>
                  </a:lnTo>
                  <a:lnTo>
                    <a:pt x="163" y="587"/>
                  </a:lnTo>
                  <a:lnTo>
                    <a:pt x="167" y="597"/>
                  </a:lnTo>
                  <a:lnTo>
                    <a:pt x="183" y="597"/>
                  </a:lnTo>
                  <a:lnTo>
                    <a:pt x="186" y="593"/>
                  </a:lnTo>
                  <a:lnTo>
                    <a:pt x="198" y="593"/>
                  </a:lnTo>
                  <a:lnTo>
                    <a:pt x="194" y="621"/>
                  </a:lnTo>
                  <a:lnTo>
                    <a:pt x="300" y="700"/>
                  </a:lnTo>
                  <a:lnTo>
                    <a:pt x="326" y="633"/>
                  </a:lnTo>
                  <a:lnTo>
                    <a:pt x="394" y="616"/>
                  </a:lnTo>
                  <a:lnTo>
                    <a:pt x="371" y="510"/>
                  </a:lnTo>
                  <a:lnTo>
                    <a:pt x="394" y="495"/>
                  </a:lnTo>
                  <a:lnTo>
                    <a:pt x="376" y="458"/>
                  </a:lnTo>
                  <a:lnTo>
                    <a:pt x="415" y="410"/>
                  </a:lnTo>
                  <a:lnTo>
                    <a:pt x="309" y="245"/>
                  </a:lnTo>
                  <a:lnTo>
                    <a:pt x="232" y="165"/>
                  </a:lnTo>
                  <a:lnTo>
                    <a:pt x="175" y="96"/>
                  </a:lnTo>
                  <a:lnTo>
                    <a:pt x="158" y="94"/>
                  </a:lnTo>
                  <a:lnTo>
                    <a:pt x="140" y="98"/>
                  </a:lnTo>
                  <a:lnTo>
                    <a:pt x="117" y="96"/>
                  </a:lnTo>
                  <a:lnTo>
                    <a:pt x="77" y="50"/>
                  </a:lnTo>
                  <a:lnTo>
                    <a:pt x="35" y="7"/>
                  </a:lnTo>
                  <a:lnTo>
                    <a:pt x="19" y="0"/>
                  </a:lnTo>
                  <a:lnTo>
                    <a:pt x="6" y="7"/>
                  </a:lnTo>
                  <a:lnTo>
                    <a:pt x="0" y="15"/>
                  </a:lnTo>
                  <a:lnTo>
                    <a:pt x="10" y="44"/>
                  </a:lnTo>
                  <a:lnTo>
                    <a:pt x="25" y="84"/>
                  </a:lnTo>
                  <a:lnTo>
                    <a:pt x="44" y="151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7" name="Freeform 321"/>
            <p:cNvSpPr>
              <a:spLocks/>
            </p:cNvSpPr>
            <p:nvPr/>
          </p:nvSpPr>
          <p:spPr bwMode="auto">
            <a:xfrm>
              <a:off x="6078538" y="4494213"/>
              <a:ext cx="695325" cy="1146175"/>
            </a:xfrm>
            <a:custGeom>
              <a:avLst/>
              <a:gdLst>
                <a:gd name="T0" fmla="*/ 10 w 384"/>
                <a:gd name="T1" fmla="*/ 593 h 774"/>
                <a:gd name="T2" fmla="*/ 4 w 384"/>
                <a:gd name="T3" fmla="*/ 615 h 774"/>
                <a:gd name="T4" fmla="*/ 10 w 384"/>
                <a:gd name="T5" fmla="*/ 645 h 774"/>
                <a:gd name="T6" fmla="*/ 22 w 384"/>
                <a:gd name="T7" fmla="*/ 663 h 774"/>
                <a:gd name="T8" fmla="*/ 45 w 384"/>
                <a:gd name="T9" fmla="*/ 649 h 774"/>
                <a:gd name="T10" fmla="*/ 79 w 384"/>
                <a:gd name="T11" fmla="*/ 663 h 774"/>
                <a:gd name="T12" fmla="*/ 116 w 384"/>
                <a:gd name="T13" fmla="*/ 674 h 774"/>
                <a:gd name="T14" fmla="*/ 143 w 384"/>
                <a:gd name="T15" fmla="*/ 672 h 774"/>
                <a:gd name="T16" fmla="*/ 164 w 384"/>
                <a:gd name="T17" fmla="*/ 682 h 774"/>
                <a:gd name="T18" fmla="*/ 208 w 384"/>
                <a:gd name="T19" fmla="*/ 686 h 774"/>
                <a:gd name="T20" fmla="*/ 223 w 384"/>
                <a:gd name="T21" fmla="*/ 670 h 774"/>
                <a:gd name="T22" fmla="*/ 248 w 384"/>
                <a:gd name="T23" fmla="*/ 672 h 774"/>
                <a:gd name="T24" fmla="*/ 269 w 384"/>
                <a:gd name="T25" fmla="*/ 718 h 774"/>
                <a:gd name="T26" fmla="*/ 300 w 384"/>
                <a:gd name="T27" fmla="*/ 774 h 774"/>
                <a:gd name="T28" fmla="*/ 331 w 384"/>
                <a:gd name="T29" fmla="*/ 751 h 774"/>
                <a:gd name="T30" fmla="*/ 342 w 384"/>
                <a:gd name="T31" fmla="*/ 749 h 774"/>
                <a:gd name="T32" fmla="*/ 359 w 384"/>
                <a:gd name="T33" fmla="*/ 712 h 774"/>
                <a:gd name="T34" fmla="*/ 384 w 384"/>
                <a:gd name="T35" fmla="*/ 697 h 774"/>
                <a:gd name="T36" fmla="*/ 361 w 384"/>
                <a:gd name="T37" fmla="*/ 668 h 774"/>
                <a:gd name="T38" fmla="*/ 373 w 384"/>
                <a:gd name="T39" fmla="*/ 565 h 774"/>
                <a:gd name="T40" fmla="*/ 380 w 384"/>
                <a:gd name="T41" fmla="*/ 547 h 774"/>
                <a:gd name="T42" fmla="*/ 373 w 384"/>
                <a:gd name="T43" fmla="*/ 532 h 774"/>
                <a:gd name="T44" fmla="*/ 359 w 384"/>
                <a:gd name="T45" fmla="*/ 532 h 774"/>
                <a:gd name="T46" fmla="*/ 338 w 384"/>
                <a:gd name="T47" fmla="*/ 513 h 774"/>
                <a:gd name="T48" fmla="*/ 325 w 384"/>
                <a:gd name="T49" fmla="*/ 494 h 774"/>
                <a:gd name="T50" fmla="*/ 309 w 384"/>
                <a:gd name="T51" fmla="*/ 478 h 774"/>
                <a:gd name="T52" fmla="*/ 302 w 384"/>
                <a:gd name="T53" fmla="*/ 453 h 774"/>
                <a:gd name="T54" fmla="*/ 300 w 384"/>
                <a:gd name="T55" fmla="*/ 430 h 774"/>
                <a:gd name="T56" fmla="*/ 302 w 384"/>
                <a:gd name="T57" fmla="*/ 419 h 774"/>
                <a:gd name="T58" fmla="*/ 294 w 384"/>
                <a:gd name="T59" fmla="*/ 388 h 774"/>
                <a:gd name="T60" fmla="*/ 300 w 384"/>
                <a:gd name="T61" fmla="*/ 359 h 774"/>
                <a:gd name="T62" fmla="*/ 298 w 384"/>
                <a:gd name="T63" fmla="*/ 336 h 774"/>
                <a:gd name="T64" fmla="*/ 281 w 384"/>
                <a:gd name="T65" fmla="*/ 323 h 774"/>
                <a:gd name="T66" fmla="*/ 265 w 384"/>
                <a:gd name="T67" fmla="*/ 311 h 774"/>
                <a:gd name="T68" fmla="*/ 256 w 384"/>
                <a:gd name="T69" fmla="*/ 150 h 774"/>
                <a:gd name="T70" fmla="*/ 237 w 384"/>
                <a:gd name="T71" fmla="*/ 129 h 774"/>
                <a:gd name="T72" fmla="*/ 192 w 384"/>
                <a:gd name="T73" fmla="*/ 137 h 774"/>
                <a:gd name="T74" fmla="*/ 129 w 384"/>
                <a:gd name="T75" fmla="*/ 0 h 774"/>
                <a:gd name="T76" fmla="*/ 33 w 384"/>
                <a:gd name="T77" fmla="*/ 142 h 774"/>
                <a:gd name="T78" fmla="*/ 87 w 384"/>
                <a:gd name="T79" fmla="*/ 258 h 774"/>
                <a:gd name="T80" fmla="*/ 85 w 384"/>
                <a:gd name="T81" fmla="*/ 373 h 774"/>
                <a:gd name="T82" fmla="*/ 50 w 384"/>
                <a:gd name="T83" fmla="*/ 498 h 774"/>
                <a:gd name="T84" fmla="*/ 0 w 384"/>
                <a:gd name="T85" fmla="*/ 563 h 774"/>
                <a:gd name="T86" fmla="*/ 8 w 384"/>
                <a:gd name="T87" fmla="*/ 588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84" h="774">
                  <a:moveTo>
                    <a:pt x="8" y="588"/>
                  </a:moveTo>
                  <a:lnTo>
                    <a:pt x="10" y="593"/>
                  </a:lnTo>
                  <a:lnTo>
                    <a:pt x="10" y="607"/>
                  </a:lnTo>
                  <a:lnTo>
                    <a:pt x="4" y="615"/>
                  </a:lnTo>
                  <a:lnTo>
                    <a:pt x="6" y="628"/>
                  </a:lnTo>
                  <a:lnTo>
                    <a:pt x="10" y="645"/>
                  </a:lnTo>
                  <a:lnTo>
                    <a:pt x="10" y="655"/>
                  </a:lnTo>
                  <a:lnTo>
                    <a:pt x="22" y="663"/>
                  </a:lnTo>
                  <a:lnTo>
                    <a:pt x="37" y="661"/>
                  </a:lnTo>
                  <a:lnTo>
                    <a:pt x="45" y="649"/>
                  </a:lnTo>
                  <a:lnTo>
                    <a:pt x="70" y="651"/>
                  </a:lnTo>
                  <a:lnTo>
                    <a:pt x="79" y="663"/>
                  </a:lnTo>
                  <a:lnTo>
                    <a:pt x="95" y="663"/>
                  </a:lnTo>
                  <a:lnTo>
                    <a:pt x="116" y="674"/>
                  </a:lnTo>
                  <a:lnTo>
                    <a:pt x="137" y="676"/>
                  </a:lnTo>
                  <a:lnTo>
                    <a:pt x="143" y="672"/>
                  </a:lnTo>
                  <a:lnTo>
                    <a:pt x="156" y="674"/>
                  </a:lnTo>
                  <a:lnTo>
                    <a:pt x="164" y="682"/>
                  </a:lnTo>
                  <a:lnTo>
                    <a:pt x="187" y="686"/>
                  </a:lnTo>
                  <a:lnTo>
                    <a:pt x="208" y="686"/>
                  </a:lnTo>
                  <a:lnTo>
                    <a:pt x="219" y="678"/>
                  </a:lnTo>
                  <a:lnTo>
                    <a:pt x="223" y="670"/>
                  </a:lnTo>
                  <a:lnTo>
                    <a:pt x="242" y="670"/>
                  </a:lnTo>
                  <a:lnTo>
                    <a:pt x="248" y="672"/>
                  </a:lnTo>
                  <a:lnTo>
                    <a:pt x="260" y="682"/>
                  </a:lnTo>
                  <a:lnTo>
                    <a:pt x="269" y="718"/>
                  </a:lnTo>
                  <a:lnTo>
                    <a:pt x="283" y="755"/>
                  </a:lnTo>
                  <a:lnTo>
                    <a:pt x="300" y="774"/>
                  </a:lnTo>
                  <a:lnTo>
                    <a:pt x="308" y="770"/>
                  </a:lnTo>
                  <a:lnTo>
                    <a:pt x="331" y="751"/>
                  </a:lnTo>
                  <a:lnTo>
                    <a:pt x="336" y="760"/>
                  </a:lnTo>
                  <a:lnTo>
                    <a:pt x="342" y="749"/>
                  </a:lnTo>
                  <a:lnTo>
                    <a:pt x="352" y="732"/>
                  </a:lnTo>
                  <a:lnTo>
                    <a:pt x="359" y="712"/>
                  </a:lnTo>
                  <a:lnTo>
                    <a:pt x="380" y="707"/>
                  </a:lnTo>
                  <a:lnTo>
                    <a:pt x="384" y="697"/>
                  </a:lnTo>
                  <a:lnTo>
                    <a:pt x="382" y="686"/>
                  </a:lnTo>
                  <a:lnTo>
                    <a:pt x="361" y="668"/>
                  </a:lnTo>
                  <a:lnTo>
                    <a:pt x="373" y="580"/>
                  </a:lnTo>
                  <a:lnTo>
                    <a:pt x="373" y="565"/>
                  </a:lnTo>
                  <a:lnTo>
                    <a:pt x="377" y="553"/>
                  </a:lnTo>
                  <a:lnTo>
                    <a:pt x="380" y="547"/>
                  </a:lnTo>
                  <a:lnTo>
                    <a:pt x="380" y="540"/>
                  </a:lnTo>
                  <a:lnTo>
                    <a:pt x="373" y="532"/>
                  </a:lnTo>
                  <a:lnTo>
                    <a:pt x="369" y="536"/>
                  </a:lnTo>
                  <a:lnTo>
                    <a:pt x="359" y="532"/>
                  </a:lnTo>
                  <a:lnTo>
                    <a:pt x="352" y="522"/>
                  </a:lnTo>
                  <a:lnTo>
                    <a:pt x="338" y="513"/>
                  </a:lnTo>
                  <a:lnTo>
                    <a:pt x="333" y="499"/>
                  </a:lnTo>
                  <a:lnTo>
                    <a:pt x="325" y="494"/>
                  </a:lnTo>
                  <a:lnTo>
                    <a:pt x="313" y="490"/>
                  </a:lnTo>
                  <a:lnTo>
                    <a:pt x="309" y="478"/>
                  </a:lnTo>
                  <a:lnTo>
                    <a:pt x="308" y="465"/>
                  </a:lnTo>
                  <a:lnTo>
                    <a:pt x="302" y="453"/>
                  </a:lnTo>
                  <a:lnTo>
                    <a:pt x="300" y="442"/>
                  </a:lnTo>
                  <a:lnTo>
                    <a:pt x="300" y="430"/>
                  </a:lnTo>
                  <a:lnTo>
                    <a:pt x="306" y="425"/>
                  </a:lnTo>
                  <a:lnTo>
                    <a:pt x="302" y="419"/>
                  </a:lnTo>
                  <a:lnTo>
                    <a:pt x="294" y="413"/>
                  </a:lnTo>
                  <a:lnTo>
                    <a:pt x="294" y="388"/>
                  </a:lnTo>
                  <a:lnTo>
                    <a:pt x="294" y="367"/>
                  </a:lnTo>
                  <a:lnTo>
                    <a:pt x="300" y="359"/>
                  </a:lnTo>
                  <a:lnTo>
                    <a:pt x="302" y="350"/>
                  </a:lnTo>
                  <a:lnTo>
                    <a:pt x="298" y="336"/>
                  </a:lnTo>
                  <a:lnTo>
                    <a:pt x="288" y="331"/>
                  </a:lnTo>
                  <a:lnTo>
                    <a:pt x="281" y="323"/>
                  </a:lnTo>
                  <a:lnTo>
                    <a:pt x="269" y="315"/>
                  </a:lnTo>
                  <a:lnTo>
                    <a:pt x="265" y="311"/>
                  </a:lnTo>
                  <a:lnTo>
                    <a:pt x="308" y="290"/>
                  </a:lnTo>
                  <a:lnTo>
                    <a:pt x="256" y="150"/>
                  </a:lnTo>
                  <a:lnTo>
                    <a:pt x="242" y="144"/>
                  </a:lnTo>
                  <a:lnTo>
                    <a:pt x="237" y="129"/>
                  </a:lnTo>
                  <a:lnTo>
                    <a:pt x="196" y="152"/>
                  </a:lnTo>
                  <a:lnTo>
                    <a:pt x="192" y="137"/>
                  </a:lnTo>
                  <a:lnTo>
                    <a:pt x="237" y="77"/>
                  </a:lnTo>
                  <a:lnTo>
                    <a:pt x="129" y="0"/>
                  </a:lnTo>
                  <a:lnTo>
                    <a:pt x="35" y="27"/>
                  </a:lnTo>
                  <a:lnTo>
                    <a:pt x="33" y="142"/>
                  </a:lnTo>
                  <a:lnTo>
                    <a:pt x="68" y="258"/>
                  </a:lnTo>
                  <a:lnTo>
                    <a:pt x="87" y="258"/>
                  </a:lnTo>
                  <a:lnTo>
                    <a:pt x="96" y="319"/>
                  </a:lnTo>
                  <a:lnTo>
                    <a:pt x="85" y="373"/>
                  </a:lnTo>
                  <a:lnTo>
                    <a:pt x="96" y="407"/>
                  </a:lnTo>
                  <a:lnTo>
                    <a:pt x="50" y="498"/>
                  </a:lnTo>
                  <a:lnTo>
                    <a:pt x="27" y="498"/>
                  </a:lnTo>
                  <a:lnTo>
                    <a:pt x="0" y="563"/>
                  </a:lnTo>
                  <a:lnTo>
                    <a:pt x="6" y="580"/>
                  </a:lnTo>
                  <a:lnTo>
                    <a:pt x="8" y="588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8" name="Freeform 322"/>
            <p:cNvSpPr>
              <a:spLocks/>
            </p:cNvSpPr>
            <p:nvPr/>
          </p:nvSpPr>
          <p:spPr bwMode="auto">
            <a:xfrm>
              <a:off x="5965825" y="5449888"/>
              <a:ext cx="655638" cy="539750"/>
            </a:xfrm>
            <a:custGeom>
              <a:avLst/>
              <a:gdLst>
                <a:gd name="T0" fmla="*/ 0 w 361"/>
                <a:gd name="T1" fmla="*/ 367 h 367"/>
                <a:gd name="T2" fmla="*/ 104 w 361"/>
                <a:gd name="T3" fmla="*/ 192 h 367"/>
                <a:gd name="T4" fmla="*/ 48 w 361"/>
                <a:gd name="T5" fmla="*/ 6 h 367"/>
                <a:gd name="T6" fmla="*/ 71 w 361"/>
                <a:gd name="T7" fmla="*/ 0 h 367"/>
                <a:gd name="T8" fmla="*/ 71 w 361"/>
                <a:gd name="T9" fmla="*/ 10 h 367"/>
                <a:gd name="T10" fmla="*/ 83 w 361"/>
                <a:gd name="T11" fmla="*/ 18 h 367"/>
                <a:gd name="T12" fmla="*/ 98 w 361"/>
                <a:gd name="T13" fmla="*/ 16 h 367"/>
                <a:gd name="T14" fmla="*/ 106 w 361"/>
                <a:gd name="T15" fmla="*/ 4 h 367"/>
                <a:gd name="T16" fmla="*/ 131 w 361"/>
                <a:gd name="T17" fmla="*/ 6 h 367"/>
                <a:gd name="T18" fmla="*/ 140 w 361"/>
                <a:gd name="T19" fmla="*/ 18 h 367"/>
                <a:gd name="T20" fmla="*/ 156 w 361"/>
                <a:gd name="T21" fmla="*/ 18 h 367"/>
                <a:gd name="T22" fmla="*/ 177 w 361"/>
                <a:gd name="T23" fmla="*/ 29 h 367"/>
                <a:gd name="T24" fmla="*/ 198 w 361"/>
                <a:gd name="T25" fmla="*/ 31 h 367"/>
                <a:gd name="T26" fmla="*/ 204 w 361"/>
                <a:gd name="T27" fmla="*/ 27 h 367"/>
                <a:gd name="T28" fmla="*/ 217 w 361"/>
                <a:gd name="T29" fmla="*/ 29 h 367"/>
                <a:gd name="T30" fmla="*/ 225 w 361"/>
                <a:gd name="T31" fmla="*/ 37 h 367"/>
                <a:gd name="T32" fmla="*/ 248 w 361"/>
                <a:gd name="T33" fmla="*/ 41 h 367"/>
                <a:gd name="T34" fmla="*/ 269 w 361"/>
                <a:gd name="T35" fmla="*/ 41 h 367"/>
                <a:gd name="T36" fmla="*/ 280 w 361"/>
                <a:gd name="T37" fmla="*/ 33 h 367"/>
                <a:gd name="T38" fmla="*/ 284 w 361"/>
                <a:gd name="T39" fmla="*/ 25 h 367"/>
                <a:gd name="T40" fmla="*/ 303 w 361"/>
                <a:gd name="T41" fmla="*/ 25 h 367"/>
                <a:gd name="T42" fmla="*/ 309 w 361"/>
                <a:gd name="T43" fmla="*/ 27 h 367"/>
                <a:gd name="T44" fmla="*/ 321 w 361"/>
                <a:gd name="T45" fmla="*/ 37 h 367"/>
                <a:gd name="T46" fmla="*/ 330 w 361"/>
                <a:gd name="T47" fmla="*/ 73 h 367"/>
                <a:gd name="T48" fmla="*/ 344 w 361"/>
                <a:gd name="T49" fmla="*/ 110 h 367"/>
                <a:gd name="T50" fmla="*/ 361 w 361"/>
                <a:gd name="T51" fmla="*/ 129 h 367"/>
                <a:gd name="T52" fmla="*/ 342 w 361"/>
                <a:gd name="T53" fmla="*/ 131 h 367"/>
                <a:gd name="T54" fmla="*/ 336 w 361"/>
                <a:gd name="T55" fmla="*/ 150 h 367"/>
                <a:gd name="T56" fmla="*/ 336 w 361"/>
                <a:gd name="T57" fmla="*/ 173 h 367"/>
                <a:gd name="T58" fmla="*/ 340 w 361"/>
                <a:gd name="T59" fmla="*/ 185 h 367"/>
                <a:gd name="T60" fmla="*/ 332 w 361"/>
                <a:gd name="T61" fmla="*/ 192 h 367"/>
                <a:gd name="T62" fmla="*/ 326 w 361"/>
                <a:gd name="T63" fmla="*/ 204 h 367"/>
                <a:gd name="T64" fmla="*/ 315 w 361"/>
                <a:gd name="T65" fmla="*/ 215 h 367"/>
                <a:gd name="T66" fmla="*/ 299 w 361"/>
                <a:gd name="T67" fmla="*/ 225 h 367"/>
                <a:gd name="T68" fmla="*/ 288 w 361"/>
                <a:gd name="T69" fmla="*/ 221 h 367"/>
                <a:gd name="T70" fmla="*/ 261 w 361"/>
                <a:gd name="T71" fmla="*/ 202 h 367"/>
                <a:gd name="T72" fmla="*/ 240 w 361"/>
                <a:gd name="T73" fmla="*/ 198 h 367"/>
                <a:gd name="T74" fmla="*/ 228 w 361"/>
                <a:gd name="T75" fmla="*/ 213 h 367"/>
                <a:gd name="T76" fmla="*/ 221 w 361"/>
                <a:gd name="T77" fmla="*/ 231 h 367"/>
                <a:gd name="T78" fmla="*/ 230 w 361"/>
                <a:gd name="T79" fmla="*/ 242 h 367"/>
                <a:gd name="T80" fmla="*/ 234 w 361"/>
                <a:gd name="T81" fmla="*/ 259 h 367"/>
                <a:gd name="T82" fmla="*/ 215 w 361"/>
                <a:gd name="T83" fmla="*/ 273 h 367"/>
                <a:gd name="T84" fmla="*/ 219 w 361"/>
                <a:gd name="T85" fmla="*/ 296 h 367"/>
                <a:gd name="T86" fmla="*/ 211 w 361"/>
                <a:gd name="T87" fmla="*/ 319 h 367"/>
                <a:gd name="T88" fmla="*/ 200 w 361"/>
                <a:gd name="T89" fmla="*/ 342 h 367"/>
                <a:gd name="T90" fmla="*/ 192 w 361"/>
                <a:gd name="T91" fmla="*/ 351 h 367"/>
                <a:gd name="T92" fmla="*/ 182 w 361"/>
                <a:gd name="T93" fmla="*/ 348 h 367"/>
                <a:gd name="T94" fmla="*/ 167 w 361"/>
                <a:gd name="T95" fmla="*/ 332 h 367"/>
                <a:gd name="T96" fmla="*/ 156 w 361"/>
                <a:gd name="T97" fmla="*/ 332 h 367"/>
                <a:gd name="T98" fmla="*/ 136 w 361"/>
                <a:gd name="T99" fmla="*/ 336 h 367"/>
                <a:gd name="T100" fmla="*/ 121 w 361"/>
                <a:gd name="T101" fmla="*/ 338 h 367"/>
                <a:gd name="T102" fmla="*/ 109 w 361"/>
                <a:gd name="T103" fmla="*/ 346 h 367"/>
                <a:gd name="T104" fmla="*/ 106 w 361"/>
                <a:gd name="T105" fmla="*/ 353 h 367"/>
                <a:gd name="T106" fmla="*/ 96 w 361"/>
                <a:gd name="T107" fmla="*/ 365 h 367"/>
                <a:gd name="T108" fmla="*/ 83 w 361"/>
                <a:gd name="T109" fmla="*/ 365 h 367"/>
                <a:gd name="T110" fmla="*/ 60 w 361"/>
                <a:gd name="T111" fmla="*/ 359 h 367"/>
                <a:gd name="T112" fmla="*/ 44 w 361"/>
                <a:gd name="T113" fmla="*/ 355 h 367"/>
                <a:gd name="T114" fmla="*/ 21 w 361"/>
                <a:gd name="T115" fmla="*/ 355 h 367"/>
                <a:gd name="T116" fmla="*/ 0 w 361"/>
                <a:gd name="T117" fmla="*/ 367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1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  <a:lnTo>
                    <a:pt x="71" y="10"/>
                  </a:lnTo>
                  <a:lnTo>
                    <a:pt x="83" y="18"/>
                  </a:lnTo>
                  <a:lnTo>
                    <a:pt x="98" y="16"/>
                  </a:lnTo>
                  <a:lnTo>
                    <a:pt x="106" y="4"/>
                  </a:lnTo>
                  <a:lnTo>
                    <a:pt x="131" y="6"/>
                  </a:lnTo>
                  <a:lnTo>
                    <a:pt x="140" y="18"/>
                  </a:lnTo>
                  <a:lnTo>
                    <a:pt x="156" y="18"/>
                  </a:lnTo>
                  <a:lnTo>
                    <a:pt x="177" y="29"/>
                  </a:lnTo>
                  <a:lnTo>
                    <a:pt x="198" y="31"/>
                  </a:lnTo>
                  <a:lnTo>
                    <a:pt x="204" y="27"/>
                  </a:lnTo>
                  <a:lnTo>
                    <a:pt x="217" y="29"/>
                  </a:lnTo>
                  <a:lnTo>
                    <a:pt x="225" y="37"/>
                  </a:lnTo>
                  <a:lnTo>
                    <a:pt x="248" y="41"/>
                  </a:lnTo>
                  <a:lnTo>
                    <a:pt x="269" y="41"/>
                  </a:lnTo>
                  <a:lnTo>
                    <a:pt x="280" y="33"/>
                  </a:lnTo>
                  <a:lnTo>
                    <a:pt x="284" y="25"/>
                  </a:lnTo>
                  <a:lnTo>
                    <a:pt x="303" y="25"/>
                  </a:lnTo>
                  <a:lnTo>
                    <a:pt x="309" y="27"/>
                  </a:lnTo>
                  <a:lnTo>
                    <a:pt x="321" y="37"/>
                  </a:lnTo>
                  <a:lnTo>
                    <a:pt x="330" y="73"/>
                  </a:lnTo>
                  <a:lnTo>
                    <a:pt x="344" y="110"/>
                  </a:lnTo>
                  <a:lnTo>
                    <a:pt x="361" y="129"/>
                  </a:lnTo>
                  <a:lnTo>
                    <a:pt x="342" y="131"/>
                  </a:lnTo>
                  <a:lnTo>
                    <a:pt x="336" y="150"/>
                  </a:lnTo>
                  <a:lnTo>
                    <a:pt x="336" y="173"/>
                  </a:lnTo>
                  <a:lnTo>
                    <a:pt x="340" y="185"/>
                  </a:lnTo>
                  <a:lnTo>
                    <a:pt x="332" y="192"/>
                  </a:lnTo>
                  <a:lnTo>
                    <a:pt x="326" y="204"/>
                  </a:lnTo>
                  <a:lnTo>
                    <a:pt x="315" y="215"/>
                  </a:lnTo>
                  <a:lnTo>
                    <a:pt x="299" y="225"/>
                  </a:lnTo>
                  <a:lnTo>
                    <a:pt x="288" y="221"/>
                  </a:lnTo>
                  <a:lnTo>
                    <a:pt x="261" y="202"/>
                  </a:lnTo>
                  <a:lnTo>
                    <a:pt x="240" y="198"/>
                  </a:lnTo>
                  <a:lnTo>
                    <a:pt x="228" y="213"/>
                  </a:lnTo>
                  <a:lnTo>
                    <a:pt x="221" y="231"/>
                  </a:lnTo>
                  <a:lnTo>
                    <a:pt x="230" y="242"/>
                  </a:lnTo>
                  <a:lnTo>
                    <a:pt x="234" y="259"/>
                  </a:lnTo>
                  <a:lnTo>
                    <a:pt x="215" y="273"/>
                  </a:lnTo>
                  <a:lnTo>
                    <a:pt x="219" y="296"/>
                  </a:lnTo>
                  <a:lnTo>
                    <a:pt x="211" y="319"/>
                  </a:lnTo>
                  <a:lnTo>
                    <a:pt x="200" y="342"/>
                  </a:lnTo>
                  <a:lnTo>
                    <a:pt x="192" y="351"/>
                  </a:lnTo>
                  <a:lnTo>
                    <a:pt x="182" y="348"/>
                  </a:lnTo>
                  <a:lnTo>
                    <a:pt x="167" y="332"/>
                  </a:lnTo>
                  <a:lnTo>
                    <a:pt x="156" y="332"/>
                  </a:lnTo>
                  <a:lnTo>
                    <a:pt x="136" y="336"/>
                  </a:lnTo>
                  <a:lnTo>
                    <a:pt x="121" y="338"/>
                  </a:lnTo>
                  <a:lnTo>
                    <a:pt x="109" y="346"/>
                  </a:lnTo>
                  <a:lnTo>
                    <a:pt x="106" y="353"/>
                  </a:lnTo>
                  <a:lnTo>
                    <a:pt x="96" y="365"/>
                  </a:lnTo>
                  <a:lnTo>
                    <a:pt x="83" y="365"/>
                  </a:lnTo>
                  <a:lnTo>
                    <a:pt x="60" y="359"/>
                  </a:lnTo>
                  <a:lnTo>
                    <a:pt x="44" y="355"/>
                  </a:lnTo>
                  <a:lnTo>
                    <a:pt x="21" y="355"/>
                  </a:lnTo>
                  <a:lnTo>
                    <a:pt x="0" y="367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9" name="Freeform 323"/>
            <p:cNvSpPr>
              <a:spLocks/>
            </p:cNvSpPr>
            <p:nvPr/>
          </p:nvSpPr>
          <p:spPr bwMode="auto">
            <a:xfrm>
              <a:off x="5524500" y="5354638"/>
              <a:ext cx="630238" cy="635000"/>
            </a:xfrm>
            <a:custGeom>
              <a:avLst/>
              <a:gdLst>
                <a:gd name="T0" fmla="*/ 246 w 350"/>
                <a:gd name="T1" fmla="*/ 428 h 428"/>
                <a:gd name="T2" fmla="*/ 123 w 350"/>
                <a:gd name="T3" fmla="*/ 265 h 428"/>
                <a:gd name="T4" fmla="*/ 87 w 350"/>
                <a:gd name="T5" fmla="*/ 251 h 428"/>
                <a:gd name="T6" fmla="*/ 56 w 350"/>
                <a:gd name="T7" fmla="*/ 240 h 428"/>
                <a:gd name="T8" fmla="*/ 27 w 350"/>
                <a:gd name="T9" fmla="*/ 188 h 428"/>
                <a:gd name="T10" fmla="*/ 37 w 350"/>
                <a:gd name="T11" fmla="*/ 161 h 428"/>
                <a:gd name="T12" fmla="*/ 0 w 350"/>
                <a:gd name="T13" fmla="*/ 113 h 428"/>
                <a:gd name="T14" fmla="*/ 4 w 350"/>
                <a:gd name="T15" fmla="*/ 103 h 428"/>
                <a:gd name="T16" fmla="*/ 6 w 350"/>
                <a:gd name="T17" fmla="*/ 92 h 428"/>
                <a:gd name="T18" fmla="*/ 14 w 350"/>
                <a:gd name="T19" fmla="*/ 86 h 428"/>
                <a:gd name="T20" fmla="*/ 20 w 350"/>
                <a:gd name="T21" fmla="*/ 77 h 428"/>
                <a:gd name="T22" fmla="*/ 37 w 350"/>
                <a:gd name="T23" fmla="*/ 102 h 428"/>
                <a:gd name="T24" fmla="*/ 60 w 350"/>
                <a:gd name="T25" fmla="*/ 92 h 428"/>
                <a:gd name="T26" fmla="*/ 68 w 350"/>
                <a:gd name="T27" fmla="*/ 94 h 428"/>
                <a:gd name="T28" fmla="*/ 75 w 350"/>
                <a:gd name="T29" fmla="*/ 102 h 428"/>
                <a:gd name="T30" fmla="*/ 87 w 350"/>
                <a:gd name="T31" fmla="*/ 103 h 428"/>
                <a:gd name="T32" fmla="*/ 102 w 350"/>
                <a:gd name="T33" fmla="*/ 100 h 428"/>
                <a:gd name="T34" fmla="*/ 117 w 350"/>
                <a:gd name="T35" fmla="*/ 103 h 428"/>
                <a:gd name="T36" fmla="*/ 125 w 350"/>
                <a:gd name="T37" fmla="*/ 113 h 428"/>
                <a:gd name="T38" fmla="*/ 146 w 350"/>
                <a:gd name="T39" fmla="*/ 144 h 428"/>
                <a:gd name="T40" fmla="*/ 152 w 350"/>
                <a:gd name="T41" fmla="*/ 146 h 428"/>
                <a:gd name="T42" fmla="*/ 162 w 350"/>
                <a:gd name="T43" fmla="*/ 146 h 428"/>
                <a:gd name="T44" fmla="*/ 235 w 350"/>
                <a:gd name="T45" fmla="*/ 96 h 428"/>
                <a:gd name="T46" fmla="*/ 246 w 350"/>
                <a:gd name="T47" fmla="*/ 88 h 428"/>
                <a:gd name="T48" fmla="*/ 212 w 350"/>
                <a:gd name="T49" fmla="*/ 17 h 428"/>
                <a:gd name="T50" fmla="*/ 223 w 350"/>
                <a:gd name="T51" fmla="*/ 0 h 428"/>
                <a:gd name="T52" fmla="*/ 315 w 350"/>
                <a:gd name="T53" fmla="*/ 4 h 428"/>
                <a:gd name="T54" fmla="*/ 317 w 350"/>
                <a:gd name="T55" fmla="*/ 9 h 428"/>
                <a:gd name="T56" fmla="*/ 317 w 350"/>
                <a:gd name="T57" fmla="*/ 23 h 428"/>
                <a:gd name="T58" fmla="*/ 311 w 350"/>
                <a:gd name="T59" fmla="*/ 31 h 428"/>
                <a:gd name="T60" fmla="*/ 313 w 350"/>
                <a:gd name="T61" fmla="*/ 44 h 428"/>
                <a:gd name="T62" fmla="*/ 317 w 350"/>
                <a:gd name="T63" fmla="*/ 61 h 428"/>
                <a:gd name="T64" fmla="*/ 294 w 350"/>
                <a:gd name="T65" fmla="*/ 67 h 428"/>
                <a:gd name="T66" fmla="*/ 350 w 350"/>
                <a:gd name="T67" fmla="*/ 253 h 428"/>
                <a:gd name="T68" fmla="*/ 246 w 350"/>
                <a:gd name="T69" fmla="*/ 428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50" h="428">
                  <a:moveTo>
                    <a:pt x="246" y="428"/>
                  </a:moveTo>
                  <a:lnTo>
                    <a:pt x="123" y="265"/>
                  </a:lnTo>
                  <a:lnTo>
                    <a:pt x="87" y="251"/>
                  </a:lnTo>
                  <a:lnTo>
                    <a:pt x="56" y="240"/>
                  </a:lnTo>
                  <a:lnTo>
                    <a:pt x="27" y="188"/>
                  </a:lnTo>
                  <a:lnTo>
                    <a:pt x="37" y="161"/>
                  </a:lnTo>
                  <a:lnTo>
                    <a:pt x="0" y="113"/>
                  </a:lnTo>
                  <a:lnTo>
                    <a:pt x="4" y="103"/>
                  </a:lnTo>
                  <a:lnTo>
                    <a:pt x="6" y="92"/>
                  </a:lnTo>
                  <a:lnTo>
                    <a:pt x="14" y="86"/>
                  </a:lnTo>
                  <a:lnTo>
                    <a:pt x="20" y="77"/>
                  </a:lnTo>
                  <a:lnTo>
                    <a:pt x="37" y="102"/>
                  </a:lnTo>
                  <a:lnTo>
                    <a:pt x="60" y="92"/>
                  </a:lnTo>
                  <a:lnTo>
                    <a:pt x="68" y="94"/>
                  </a:lnTo>
                  <a:lnTo>
                    <a:pt x="75" y="102"/>
                  </a:lnTo>
                  <a:lnTo>
                    <a:pt x="87" y="103"/>
                  </a:lnTo>
                  <a:lnTo>
                    <a:pt x="102" y="100"/>
                  </a:lnTo>
                  <a:lnTo>
                    <a:pt x="117" y="103"/>
                  </a:lnTo>
                  <a:lnTo>
                    <a:pt x="125" y="113"/>
                  </a:lnTo>
                  <a:lnTo>
                    <a:pt x="146" y="144"/>
                  </a:lnTo>
                  <a:lnTo>
                    <a:pt x="152" y="146"/>
                  </a:lnTo>
                  <a:lnTo>
                    <a:pt x="162" y="146"/>
                  </a:lnTo>
                  <a:lnTo>
                    <a:pt x="235" y="96"/>
                  </a:lnTo>
                  <a:lnTo>
                    <a:pt x="246" y="88"/>
                  </a:lnTo>
                  <a:lnTo>
                    <a:pt x="212" y="17"/>
                  </a:lnTo>
                  <a:lnTo>
                    <a:pt x="223" y="0"/>
                  </a:lnTo>
                  <a:lnTo>
                    <a:pt x="315" y="4"/>
                  </a:lnTo>
                  <a:lnTo>
                    <a:pt x="317" y="9"/>
                  </a:lnTo>
                  <a:lnTo>
                    <a:pt x="317" y="23"/>
                  </a:lnTo>
                  <a:lnTo>
                    <a:pt x="311" y="31"/>
                  </a:lnTo>
                  <a:lnTo>
                    <a:pt x="313" y="44"/>
                  </a:lnTo>
                  <a:lnTo>
                    <a:pt x="317" y="61"/>
                  </a:lnTo>
                  <a:lnTo>
                    <a:pt x="294" y="67"/>
                  </a:lnTo>
                  <a:lnTo>
                    <a:pt x="350" y="253"/>
                  </a:lnTo>
                  <a:lnTo>
                    <a:pt x="246" y="428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0" name="Freeform 324"/>
            <p:cNvSpPr>
              <a:spLocks/>
            </p:cNvSpPr>
            <p:nvPr/>
          </p:nvSpPr>
          <p:spPr bwMode="auto">
            <a:xfrm>
              <a:off x="4905375" y="5522913"/>
              <a:ext cx="723900" cy="466725"/>
            </a:xfrm>
            <a:custGeom>
              <a:avLst/>
              <a:gdLst>
                <a:gd name="T0" fmla="*/ 364 w 397"/>
                <a:gd name="T1" fmla="*/ 315 h 315"/>
                <a:gd name="T2" fmla="*/ 301 w 397"/>
                <a:gd name="T3" fmla="*/ 263 h 315"/>
                <a:gd name="T4" fmla="*/ 265 w 397"/>
                <a:gd name="T5" fmla="*/ 269 h 315"/>
                <a:gd name="T6" fmla="*/ 221 w 397"/>
                <a:gd name="T7" fmla="*/ 271 h 315"/>
                <a:gd name="T8" fmla="*/ 167 w 397"/>
                <a:gd name="T9" fmla="*/ 257 h 315"/>
                <a:gd name="T10" fmla="*/ 155 w 397"/>
                <a:gd name="T11" fmla="*/ 246 h 315"/>
                <a:gd name="T12" fmla="*/ 130 w 397"/>
                <a:gd name="T13" fmla="*/ 227 h 315"/>
                <a:gd name="T14" fmla="*/ 102 w 397"/>
                <a:gd name="T15" fmla="*/ 209 h 315"/>
                <a:gd name="T16" fmla="*/ 61 w 397"/>
                <a:gd name="T17" fmla="*/ 186 h 315"/>
                <a:gd name="T18" fmla="*/ 11 w 397"/>
                <a:gd name="T19" fmla="*/ 161 h 315"/>
                <a:gd name="T20" fmla="*/ 0 w 397"/>
                <a:gd name="T21" fmla="*/ 152 h 315"/>
                <a:gd name="T22" fmla="*/ 19 w 397"/>
                <a:gd name="T23" fmla="*/ 104 h 315"/>
                <a:gd name="T24" fmla="*/ 320 w 397"/>
                <a:gd name="T25" fmla="*/ 0 h 315"/>
                <a:gd name="T26" fmla="*/ 330 w 397"/>
                <a:gd name="T27" fmla="*/ 0 h 315"/>
                <a:gd name="T28" fmla="*/ 341 w 397"/>
                <a:gd name="T29" fmla="*/ 0 h 315"/>
                <a:gd name="T30" fmla="*/ 378 w 397"/>
                <a:gd name="T31" fmla="*/ 48 h 315"/>
                <a:gd name="T32" fmla="*/ 368 w 397"/>
                <a:gd name="T33" fmla="*/ 75 h 315"/>
                <a:gd name="T34" fmla="*/ 397 w 397"/>
                <a:gd name="T35" fmla="*/ 127 h 315"/>
                <a:gd name="T36" fmla="*/ 378 w 397"/>
                <a:gd name="T37" fmla="*/ 131 h 315"/>
                <a:gd name="T38" fmla="*/ 364 w 397"/>
                <a:gd name="T39" fmla="*/ 315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315">
                  <a:moveTo>
                    <a:pt x="364" y="315"/>
                  </a:moveTo>
                  <a:lnTo>
                    <a:pt x="301" y="263"/>
                  </a:lnTo>
                  <a:lnTo>
                    <a:pt x="265" y="269"/>
                  </a:lnTo>
                  <a:lnTo>
                    <a:pt x="221" y="271"/>
                  </a:lnTo>
                  <a:lnTo>
                    <a:pt x="167" y="257"/>
                  </a:lnTo>
                  <a:lnTo>
                    <a:pt x="155" y="246"/>
                  </a:lnTo>
                  <a:lnTo>
                    <a:pt x="130" y="227"/>
                  </a:lnTo>
                  <a:lnTo>
                    <a:pt x="102" y="209"/>
                  </a:lnTo>
                  <a:lnTo>
                    <a:pt x="61" y="186"/>
                  </a:lnTo>
                  <a:lnTo>
                    <a:pt x="11" y="161"/>
                  </a:lnTo>
                  <a:lnTo>
                    <a:pt x="0" y="152"/>
                  </a:ln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  <a:lnTo>
                    <a:pt x="378" y="48"/>
                  </a:lnTo>
                  <a:lnTo>
                    <a:pt x="368" y="75"/>
                  </a:lnTo>
                  <a:lnTo>
                    <a:pt x="397" y="127"/>
                  </a:lnTo>
                  <a:lnTo>
                    <a:pt x="378" y="131"/>
                  </a:lnTo>
                  <a:lnTo>
                    <a:pt x="364" y="315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1" name="Freeform 325"/>
            <p:cNvSpPr>
              <a:spLocks/>
            </p:cNvSpPr>
            <p:nvPr/>
          </p:nvSpPr>
          <p:spPr bwMode="auto">
            <a:xfrm>
              <a:off x="4264025" y="4346575"/>
              <a:ext cx="1497013" cy="1403350"/>
            </a:xfrm>
            <a:custGeom>
              <a:avLst/>
              <a:gdLst>
                <a:gd name="T0" fmla="*/ 305 w 825"/>
                <a:gd name="T1" fmla="*/ 896 h 950"/>
                <a:gd name="T2" fmla="*/ 316 w 825"/>
                <a:gd name="T3" fmla="*/ 861 h 950"/>
                <a:gd name="T4" fmla="*/ 242 w 825"/>
                <a:gd name="T5" fmla="*/ 756 h 950"/>
                <a:gd name="T6" fmla="*/ 245 w 825"/>
                <a:gd name="T7" fmla="*/ 727 h 950"/>
                <a:gd name="T8" fmla="*/ 234 w 825"/>
                <a:gd name="T9" fmla="*/ 698 h 950"/>
                <a:gd name="T10" fmla="*/ 213 w 825"/>
                <a:gd name="T11" fmla="*/ 652 h 950"/>
                <a:gd name="T12" fmla="*/ 186 w 825"/>
                <a:gd name="T13" fmla="*/ 622 h 950"/>
                <a:gd name="T14" fmla="*/ 163 w 825"/>
                <a:gd name="T15" fmla="*/ 575 h 950"/>
                <a:gd name="T16" fmla="*/ 128 w 825"/>
                <a:gd name="T17" fmla="*/ 562 h 950"/>
                <a:gd name="T18" fmla="*/ 121 w 825"/>
                <a:gd name="T19" fmla="*/ 549 h 950"/>
                <a:gd name="T20" fmla="*/ 103 w 825"/>
                <a:gd name="T21" fmla="*/ 483 h 950"/>
                <a:gd name="T22" fmla="*/ 0 w 825"/>
                <a:gd name="T23" fmla="*/ 385 h 950"/>
                <a:gd name="T24" fmla="*/ 124 w 825"/>
                <a:gd name="T25" fmla="*/ 416 h 950"/>
                <a:gd name="T26" fmla="*/ 195 w 825"/>
                <a:gd name="T27" fmla="*/ 407 h 950"/>
                <a:gd name="T28" fmla="*/ 261 w 825"/>
                <a:gd name="T29" fmla="*/ 426 h 950"/>
                <a:gd name="T30" fmla="*/ 403 w 825"/>
                <a:gd name="T31" fmla="*/ 480 h 950"/>
                <a:gd name="T32" fmla="*/ 443 w 825"/>
                <a:gd name="T33" fmla="*/ 483 h 950"/>
                <a:gd name="T34" fmla="*/ 359 w 825"/>
                <a:gd name="T35" fmla="*/ 370 h 950"/>
                <a:gd name="T36" fmla="*/ 224 w 825"/>
                <a:gd name="T37" fmla="*/ 370 h 950"/>
                <a:gd name="T38" fmla="*/ 190 w 825"/>
                <a:gd name="T39" fmla="*/ 393 h 950"/>
                <a:gd name="T40" fmla="*/ 307 w 825"/>
                <a:gd name="T41" fmla="*/ 75 h 950"/>
                <a:gd name="T42" fmla="*/ 391 w 825"/>
                <a:gd name="T43" fmla="*/ 19 h 950"/>
                <a:gd name="T44" fmla="*/ 666 w 825"/>
                <a:gd name="T45" fmla="*/ 205 h 950"/>
                <a:gd name="T46" fmla="*/ 683 w 825"/>
                <a:gd name="T47" fmla="*/ 339 h 950"/>
                <a:gd name="T48" fmla="*/ 744 w 825"/>
                <a:gd name="T49" fmla="*/ 447 h 950"/>
                <a:gd name="T50" fmla="*/ 723 w 825"/>
                <a:gd name="T51" fmla="*/ 501 h 950"/>
                <a:gd name="T52" fmla="*/ 825 w 825"/>
                <a:gd name="T53" fmla="*/ 495 h 950"/>
                <a:gd name="T54" fmla="*/ 700 w 825"/>
                <a:gd name="T55" fmla="*/ 587 h 950"/>
                <a:gd name="T56" fmla="*/ 716 w 825"/>
                <a:gd name="T57" fmla="*/ 600 h 950"/>
                <a:gd name="T58" fmla="*/ 710 w 825"/>
                <a:gd name="T59" fmla="*/ 771 h 950"/>
                <a:gd name="T60" fmla="*/ 700 w 825"/>
                <a:gd name="T61" fmla="*/ 788 h 950"/>
                <a:gd name="T62" fmla="*/ 687 w 825"/>
                <a:gd name="T63" fmla="*/ 796 h 950"/>
                <a:gd name="T64" fmla="*/ 374 w 825"/>
                <a:gd name="T65" fmla="*/ 902 h 950"/>
                <a:gd name="T66" fmla="*/ 297 w 825"/>
                <a:gd name="T67" fmla="*/ 915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25" h="950">
                  <a:moveTo>
                    <a:pt x="291" y="904"/>
                  </a:moveTo>
                  <a:lnTo>
                    <a:pt x="305" y="896"/>
                  </a:lnTo>
                  <a:lnTo>
                    <a:pt x="309" y="886"/>
                  </a:lnTo>
                  <a:lnTo>
                    <a:pt x="316" y="861"/>
                  </a:lnTo>
                  <a:lnTo>
                    <a:pt x="322" y="848"/>
                  </a:lnTo>
                  <a:lnTo>
                    <a:pt x="242" y="756"/>
                  </a:lnTo>
                  <a:lnTo>
                    <a:pt x="247" y="739"/>
                  </a:lnTo>
                  <a:lnTo>
                    <a:pt x="245" y="727"/>
                  </a:lnTo>
                  <a:lnTo>
                    <a:pt x="245" y="719"/>
                  </a:lnTo>
                  <a:lnTo>
                    <a:pt x="234" y="698"/>
                  </a:lnTo>
                  <a:lnTo>
                    <a:pt x="226" y="679"/>
                  </a:lnTo>
                  <a:lnTo>
                    <a:pt x="213" y="652"/>
                  </a:lnTo>
                  <a:lnTo>
                    <a:pt x="197" y="629"/>
                  </a:lnTo>
                  <a:lnTo>
                    <a:pt x="186" y="622"/>
                  </a:lnTo>
                  <a:lnTo>
                    <a:pt x="167" y="608"/>
                  </a:lnTo>
                  <a:lnTo>
                    <a:pt x="163" y="575"/>
                  </a:lnTo>
                  <a:lnTo>
                    <a:pt x="165" y="564"/>
                  </a:lnTo>
                  <a:lnTo>
                    <a:pt x="128" y="562"/>
                  </a:lnTo>
                  <a:lnTo>
                    <a:pt x="128" y="554"/>
                  </a:lnTo>
                  <a:lnTo>
                    <a:pt x="121" y="549"/>
                  </a:lnTo>
                  <a:lnTo>
                    <a:pt x="113" y="545"/>
                  </a:lnTo>
                  <a:lnTo>
                    <a:pt x="103" y="483"/>
                  </a:lnTo>
                  <a:lnTo>
                    <a:pt x="2" y="478"/>
                  </a:lnTo>
                  <a:lnTo>
                    <a:pt x="0" y="385"/>
                  </a:lnTo>
                  <a:lnTo>
                    <a:pt x="90" y="376"/>
                  </a:lnTo>
                  <a:lnTo>
                    <a:pt x="124" y="416"/>
                  </a:lnTo>
                  <a:lnTo>
                    <a:pt x="186" y="426"/>
                  </a:lnTo>
                  <a:lnTo>
                    <a:pt x="195" y="407"/>
                  </a:lnTo>
                  <a:lnTo>
                    <a:pt x="220" y="409"/>
                  </a:lnTo>
                  <a:lnTo>
                    <a:pt x="261" y="426"/>
                  </a:lnTo>
                  <a:lnTo>
                    <a:pt x="326" y="489"/>
                  </a:lnTo>
                  <a:lnTo>
                    <a:pt x="403" y="480"/>
                  </a:lnTo>
                  <a:lnTo>
                    <a:pt x="433" y="537"/>
                  </a:lnTo>
                  <a:lnTo>
                    <a:pt x="443" y="483"/>
                  </a:lnTo>
                  <a:lnTo>
                    <a:pt x="493" y="432"/>
                  </a:lnTo>
                  <a:lnTo>
                    <a:pt x="359" y="370"/>
                  </a:lnTo>
                  <a:lnTo>
                    <a:pt x="349" y="370"/>
                  </a:lnTo>
                  <a:lnTo>
                    <a:pt x="224" y="370"/>
                  </a:lnTo>
                  <a:lnTo>
                    <a:pt x="209" y="399"/>
                  </a:lnTo>
                  <a:lnTo>
                    <a:pt x="190" y="393"/>
                  </a:lnTo>
                  <a:lnTo>
                    <a:pt x="190" y="309"/>
                  </a:lnTo>
                  <a:lnTo>
                    <a:pt x="307" y="75"/>
                  </a:lnTo>
                  <a:lnTo>
                    <a:pt x="368" y="53"/>
                  </a:lnTo>
                  <a:lnTo>
                    <a:pt x="391" y="19"/>
                  </a:lnTo>
                  <a:lnTo>
                    <a:pt x="457" y="0"/>
                  </a:lnTo>
                  <a:lnTo>
                    <a:pt x="666" y="205"/>
                  </a:lnTo>
                  <a:lnTo>
                    <a:pt x="700" y="270"/>
                  </a:lnTo>
                  <a:lnTo>
                    <a:pt x="683" y="339"/>
                  </a:lnTo>
                  <a:lnTo>
                    <a:pt x="681" y="347"/>
                  </a:lnTo>
                  <a:lnTo>
                    <a:pt x="744" y="447"/>
                  </a:lnTo>
                  <a:lnTo>
                    <a:pt x="710" y="476"/>
                  </a:lnTo>
                  <a:lnTo>
                    <a:pt x="723" y="501"/>
                  </a:lnTo>
                  <a:lnTo>
                    <a:pt x="813" y="481"/>
                  </a:lnTo>
                  <a:lnTo>
                    <a:pt x="825" y="495"/>
                  </a:lnTo>
                  <a:lnTo>
                    <a:pt x="700" y="564"/>
                  </a:lnTo>
                  <a:lnTo>
                    <a:pt x="700" y="587"/>
                  </a:lnTo>
                  <a:lnTo>
                    <a:pt x="708" y="595"/>
                  </a:lnTo>
                  <a:lnTo>
                    <a:pt x="716" y="600"/>
                  </a:lnTo>
                  <a:lnTo>
                    <a:pt x="716" y="762"/>
                  </a:lnTo>
                  <a:lnTo>
                    <a:pt x="710" y="771"/>
                  </a:lnTo>
                  <a:lnTo>
                    <a:pt x="702" y="777"/>
                  </a:lnTo>
                  <a:lnTo>
                    <a:pt x="700" y="788"/>
                  </a:lnTo>
                  <a:lnTo>
                    <a:pt x="696" y="798"/>
                  </a:lnTo>
                  <a:lnTo>
                    <a:pt x="687" y="796"/>
                  </a:lnTo>
                  <a:lnTo>
                    <a:pt x="675" y="796"/>
                  </a:lnTo>
                  <a:lnTo>
                    <a:pt x="374" y="902"/>
                  </a:lnTo>
                  <a:lnTo>
                    <a:pt x="355" y="950"/>
                  </a:lnTo>
                  <a:lnTo>
                    <a:pt x="297" y="915"/>
                  </a:lnTo>
                  <a:lnTo>
                    <a:pt x="291" y="904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2" name="Freeform 326"/>
            <p:cNvSpPr>
              <a:spLocks/>
            </p:cNvSpPr>
            <p:nvPr/>
          </p:nvSpPr>
          <p:spPr bwMode="auto">
            <a:xfrm>
              <a:off x="5014913" y="3567113"/>
              <a:ext cx="1309687" cy="1181100"/>
            </a:xfrm>
            <a:custGeom>
              <a:avLst/>
              <a:gdLst>
                <a:gd name="T0" fmla="*/ 716 w 722"/>
                <a:gd name="T1" fmla="*/ 633 h 802"/>
                <a:gd name="T2" fmla="*/ 722 w 722"/>
                <a:gd name="T3" fmla="*/ 605 h 802"/>
                <a:gd name="T4" fmla="*/ 710 w 722"/>
                <a:gd name="T5" fmla="*/ 605 h 802"/>
                <a:gd name="T6" fmla="*/ 706 w 722"/>
                <a:gd name="T7" fmla="*/ 609 h 802"/>
                <a:gd name="T8" fmla="*/ 689 w 722"/>
                <a:gd name="T9" fmla="*/ 607 h 802"/>
                <a:gd name="T10" fmla="*/ 687 w 722"/>
                <a:gd name="T11" fmla="*/ 597 h 802"/>
                <a:gd name="T12" fmla="*/ 687 w 722"/>
                <a:gd name="T13" fmla="*/ 587 h 802"/>
                <a:gd name="T14" fmla="*/ 695 w 722"/>
                <a:gd name="T15" fmla="*/ 543 h 802"/>
                <a:gd name="T16" fmla="*/ 695 w 722"/>
                <a:gd name="T17" fmla="*/ 536 h 802"/>
                <a:gd name="T18" fmla="*/ 689 w 722"/>
                <a:gd name="T19" fmla="*/ 528 h 802"/>
                <a:gd name="T20" fmla="*/ 655 w 722"/>
                <a:gd name="T21" fmla="*/ 514 h 802"/>
                <a:gd name="T22" fmla="*/ 649 w 722"/>
                <a:gd name="T23" fmla="*/ 507 h 802"/>
                <a:gd name="T24" fmla="*/ 643 w 722"/>
                <a:gd name="T25" fmla="*/ 486 h 802"/>
                <a:gd name="T26" fmla="*/ 657 w 722"/>
                <a:gd name="T27" fmla="*/ 470 h 802"/>
                <a:gd name="T28" fmla="*/ 678 w 722"/>
                <a:gd name="T29" fmla="*/ 468 h 802"/>
                <a:gd name="T30" fmla="*/ 683 w 722"/>
                <a:gd name="T31" fmla="*/ 459 h 802"/>
                <a:gd name="T32" fmla="*/ 649 w 722"/>
                <a:gd name="T33" fmla="*/ 340 h 802"/>
                <a:gd name="T34" fmla="*/ 637 w 722"/>
                <a:gd name="T35" fmla="*/ 336 h 802"/>
                <a:gd name="T36" fmla="*/ 616 w 722"/>
                <a:gd name="T37" fmla="*/ 336 h 802"/>
                <a:gd name="T38" fmla="*/ 568 w 722"/>
                <a:gd name="T39" fmla="*/ 161 h 802"/>
                <a:gd name="T40" fmla="*/ 493 w 722"/>
                <a:gd name="T41" fmla="*/ 135 h 802"/>
                <a:gd name="T42" fmla="*/ 390 w 722"/>
                <a:gd name="T43" fmla="*/ 94 h 802"/>
                <a:gd name="T44" fmla="*/ 311 w 722"/>
                <a:gd name="T45" fmla="*/ 64 h 802"/>
                <a:gd name="T46" fmla="*/ 231 w 722"/>
                <a:gd name="T47" fmla="*/ 35 h 802"/>
                <a:gd name="T48" fmla="*/ 173 w 722"/>
                <a:gd name="T49" fmla="*/ 29 h 802"/>
                <a:gd name="T50" fmla="*/ 87 w 722"/>
                <a:gd name="T51" fmla="*/ 16 h 802"/>
                <a:gd name="T52" fmla="*/ 50 w 722"/>
                <a:gd name="T53" fmla="*/ 0 h 802"/>
                <a:gd name="T54" fmla="*/ 0 w 722"/>
                <a:gd name="T55" fmla="*/ 69 h 802"/>
                <a:gd name="T56" fmla="*/ 8 w 722"/>
                <a:gd name="T57" fmla="*/ 240 h 802"/>
                <a:gd name="T58" fmla="*/ 31 w 722"/>
                <a:gd name="T59" fmla="*/ 301 h 802"/>
                <a:gd name="T60" fmla="*/ 65 w 722"/>
                <a:gd name="T61" fmla="*/ 390 h 802"/>
                <a:gd name="T62" fmla="*/ 69 w 722"/>
                <a:gd name="T63" fmla="*/ 524 h 802"/>
                <a:gd name="T64" fmla="*/ 41 w 722"/>
                <a:gd name="T65" fmla="*/ 532 h 802"/>
                <a:gd name="T66" fmla="*/ 250 w 722"/>
                <a:gd name="T67" fmla="*/ 739 h 802"/>
                <a:gd name="T68" fmla="*/ 284 w 722"/>
                <a:gd name="T69" fmla="*/ 802 h 802"/>
                <a:gd name="T70" fmla="*/ 384 w 722"/>
                <a:gd name="T71" fmla="*/ 802 h 802"/>
                <a:gd name="T72" fmla="*/ 388 w 722"/>
                <a:gd name="T73" fmla="*/ 670 h 802"/>
                <a:gd name="T74" fmla="*/ 543 w 722"/>
                <a:gd name="T75" fmla="*/ 647 h 802"/>
                <a:gd name="T76" fmla="*/ 622 w 722"/>
                <a:gd name="T77" fmla="*/ 660 h 802"/>
                <a:gd name="T78" fmla="*/ 716 w 722"/>
                <a:gd name="T79" fmla="*/ 633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22" h="802">
                  <a:moveTo>
                    <a:pt x="716" y="633"/>
                  </a:moveTo>
                  <a:lnTo>
                    <a:pt x="722" y="605"/>
                  </a:lnTo>
                  <a:lnTo>
                    <a:pt x="710" y="605"/>
                  </a:lnTo>
                  <a:lnTo>
                    <a:pt x="706" y="609"/>
                  </a:lnTo>
                  <a:lnTo>
                    <a:pt x="689" y="607"/>
                  </a:lnTo>
                  <a:lnTo>
                    <a:pt x="687" y="597"/>
                  </a:lnTo>
                  <a:lnTo>
                    <a:pt x="687" y="587"/>
                  </a:lnTo>
                  <a:lnTo>
                    <a:pt x="695" y="543"/>
                  </a:lnTo>
                  <a:lnTo>
                    <a:pt x="695" y="536"/>
                  </a:lnTo>
                  <a:lnTo>
                    <a:pt x="689" y="528"/>
                  </a:lnTo>
                  <a:lnTo>
                    <a:pt x="655" y="514"/>
                  </a:lnTo>
                  <a:lnTo>
                    <a:pt x="649" y="507"/>
                  </a:lnTo>
                  <a:lnTo>
                    <a:pt x="643" y="486"/>
                  </a:lnTo>
                  <a:lnTo>
                    <a:pt x="657" y="470"/>
                  </a:lnTo>
                  <a:lnTo>
                    <a:pt x="678" y="468"/>
                  </a:lnTo>
                  <a:lnTo>
                    <a:pt x="683" y="459"/>
                  </a:lnTo>
                  <a:lnTo>
                    <a:pt x="649" y="340"/>
                  </a:lnTo>
                  <a:lnTo>
                    <a:pt x="637" y="336"/>
                  </a:lnTo>
                  <a:lnTo>
                    <a:pt x="616" y="336"/>
                  </a:lnTo>
                  <a:lnTo>
                    <a:pt x="568" y="161"/>
                  </a:lnTo>
                  <a:lnTo>
                    <a:pt x="493" y="135"/>
                  </a:lnTo>
                  <a:lnTo>
                    <a:pt x="390" y="94"/>
                  </a:lnTo>
                  <a:lnTo>
                    <a:pt x="311" y="64"/>
                  </a:lnTo>
                  <a:lnTo>
                    <a:pt x="231" y="35"/>
                  </a:lnTo>
                  <a:lnTo>
                    <a:pt x="173" y="29"/>
                  </a:lnTo>
                  <a:lnTo>
                    <a:pt x="87" y="16"/>
                  </a:lnTo>
                  <a:lnTo>
                    <a:pt x="50" y="0"/>
                  </a:lnTo>
                  <a:lnTo>
                    <a:pt x="0" y="69"/>
                  </a:lnTo>
                  <a:lnTo>
                    <a:pt x="8" y="240"/>
                  </a:lnTo>
                  <a:lnTo>
                    <a:pt x="31" y="301"/>
                  </a:lnTo>
                  <a:lnTo>
                    <a:pt x="65" y="390"/>
                  </a:lnTo>
                  <a:lnTo>
                    <a:pt x="69" y="524"/>
                  </a:lnTo>
                  <a:lnTo>
                    <a:pt x="41" y="532"/>
                  </a:lnTo>
                  <a:lnTo>
                    <a:pt x="250" y="739"/>
                  </a:lnTo>
                  <a:lnTo>
                    <a:pt x="284" y="802"/>
                  </a:lnTo>
                  <a:lnTo>
                    <a:pt x="384" y="802"/>
                  </a:lnTo>
                  <a:lnTo>
                    <a:pt x="388" y="670"/>
                  </a:lnTo>
                  <a:lnTo>
                    <a:pt x="543" y="647"/>
                  </a:lnTo>
                  <a:lnTo>
                    <a:pt x="622" y="660"/>
                  </a:lnTo>
                  <a:lnTo>
                    <a:pt x="716" y="633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3" name="Freeform 327"/>
            <p:cNvSpPr>
              <a:spLocks/>
            </p:cNvSpPr>
            <p:nvPr/>
          </p:nvSpPr>
          <p:spPr bwMode="auto">
            <a:xfrm>
              <a:off x="5711825" y="4519613"/>
              <a:ext cx="430213" cy="228600"/>
            </a:xfrm>
            <a:custGeom>
              <a:avLst/>
              <a:gdLst>
                <a:gd name="T0" fmla="*/ 238 w 238"/>
                <a:gd name="T1" fmla="*/ 13 h 155"/>
                <a:gd name="T2" fmla="*/ 159 w 238"/>
                <a:gd name="T3" fmla="*/ 0 h 155"/>
                <a:gd name="T4" fmla="*/ 4 w 238"/>
                <a:gd name="T5" fmla="*/ 23 h 155"/>
                <a:gd name="T6" fmla="*/ 0 w 238"/>
                <a:gd name="T7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" h="155">
                  <a:moveTo>
                    <a:pt x="238" y="13"/>
                  </a:move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4" name="Line 328"/>
            <p:cNvSpPr>
              <a:spLocks noChangeShapeType="1"/>
            </p:cNvSpPr>
            <p:nvPr/>
          </p:nvSpPr>
          <p:spPr bwMode="auto">
            <a:xfrm flipV="1">
              <a:off x="6148388" y="5051425"/>
              <a:ext cx="8413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5" name="Freeform 329"/>
            <p:cNvSpPr>
              <a:spLocks/>
            </p:cNvSpPr>
            <p:nvPr/>
          </p:nvSpPr>
          <p:spPr bwMode="auto">
            <a:xfrm>
              <a:off x="5711825" y="4748213"/>
              <a:ext cx="436563" cy="303212"/>
            </a:xfrm>
            <a:custGeom>
              <a:avLst/>
              <a:gdLst>
                <a:gd name="T0" fmla="*/ 240 w 240"/>
                <a:gd name="T1" fmla="*/ 206 h 206"/>
                <a:gd name="T2" fmla="*/ 202 w 240"/>
                <a:gd name="T3" fmla="*/ 135 h 206"/>
                <a:gd name="T4" fmla="*/ 40 w 240"/>
                <a:gd name="T5" fmla="*/ 69 h 206"/>
                <a:gd name="T6" fmla="*/ 0 w 240"/>
                <a:gd name="T7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0" h="206">
                  <a:moveTo>
                    <a:pt x="240" y="206"/>
                  </a:moveTo>
                  <a:lnTo>
                    <a:pt x="202" y="135"/>
                  </a:lnTo>
                  <a:lnTo>
                    <a:pt x="40" y="6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6" name="Freeform 330"/>
            <p:cNvSpPr>
              <a:spLocks/>
            </p:cNvSpPr>
            <p:nvPr/>
          </p:nvSpPr>
          <p:spPr bwMode="auto">
            <a:xfrm>
              <a:off x="5711825" y="4519613"/>
              <a:ext cx="538163" cy="531812"/>
            </a:xfrm>
            <a:custGeom>
              <a:avLst/>
              <a:gdLst>
                <a:gd name="T0" fmla="*/ 288 w 299"/>
                <a:gd name="T1" fmla="*/ 359 h 361"/>
                <a:gd name="T2" fmla="*/ 299 w 299"/>
                <a:gd name="T3" fmla="*/ 305 h 361"/>
                <a:gd name="T4" fmla="*/ 290 w 299"/>
                <a:gd name="T5" fmla="*/ 244 h 361"/>
                <a:gd name="T6" fmla="*/ 271 w 299"/>
                <a:gd name="T7" fmla="*/ 244 h 361"/>
                <a:gd name="T8" fmla="*/ 236 w 299"/>
                <a:gd name="T9" fmla="*/ 128 h 361"/>
                <a:gd name="T10" fmla="*/ 238 w 299"/>
                <a:gd name="T11" fmla="*/ 13 h 361"/>
                <a:gd name="T12" fmla="*/ 159 w 299"/>
                <a:gd name="T13" fmla="*/ 0 h 361"/>
                <a:gd name="T14" fmla="*/ 4 w 299"/>
                <a:gd name="T15" fmla="*/ 23 h 361"/>
                <a:gd name="T16" fmla="*/ 0 w 299"/>
                <a:gd name="T17" fmla="*/ 155 h 361"/>
                <a:gd name="T18" fmla="*/ 40 w 299"/>
                <a:gd name="T19" fmla="*/ 224 h 361"/>
                <a:gd name="T20" fmla="*/ 202 w 299"/>
                <a:gd name="T21" fmla="*/ 290 h 361"/>
                <a:gd name="T22" fmla="*/ 240 w 299"/>
                <a:gd name="T23" fmla="*/ 361 h 361"/>
                <a:gd name="T24" fmla="*/ 288 w 299"/>
                <a:gd name="T25" fmla="*/ 359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9" h="361">
                  <a:moveTo>
                    <a:pt x="288" y="359"/>
                  </a:moveTo>
                  <a:lnTo>
                    <a:pt x="299" y="305"/>
                  </a:lnTo>
                  <a:lnTo>
                    <a:pt x="290" y="244"/>
                  </a:lnTo>
                  <a:lnTo>
                    <a:pt x="271" y="244"/>
                  </a:lnTo>
                  <a:lnTo>
                    <a:pt x="236" y="128"/>
                  </a:lnTo>
                  <a:lnTo>
                    <a:pt x="238" y="13"/>
                  </a:ln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  <a:lnTo>
                    <a:pt x="40" y="224"/>
                  </a:lnTo>
                  <a:lnTo>
                    <a:pt x="202" y="290"/>
                  </a:lnTo>
                  <a:lnTo>
                    <a:pt x="240" y="361"/>
                  </a:lnTo>
                  <a:lnTo>
                    <a:pt x="288" y="359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7" name="Freeform 331"/>
            <p:cNvSpPr>
              <a:spLocks/>
            </p:cNvSpPr>
            <p:nvPr/>
          </p:nvSpPr>
          <p:spPr bwMode="auto">
            <a:xfrm>
              <a:off x="5499100" y="4748213"/>
              <a:ext cx="649288" cy="339725"/>
            </a:xfrm>
            <a:custGeom>
              <a:avLst/>
              <a:gdLst>
                <a:gd name="T0" fmla="*/ 359 w 359"/>
                <a:gd name="T1" fmla="*/ 206 h 231"/>
                <a:gd name="T2" fmla="*/ 321 w 359"/>
                <a:gd name="T3" fmla="*/ 135 h 231"/>
                <a:gd name="T4" fmla="*/ 159 w 359"/>
                <a:gd name="T5" fmla="*/ 69 h 231"/>
                <a:gd name="T6" fmla="*/ 119 w 359"/>
                <a:gd name="T7" fmla="*/ 0 h 231"/>
                <a:gd name="T8" fmla="*/ 19 w 359"/>
                <a:gd name="T9" fmla="*/ 0 h 231"/>
                <a:gd name="T10" fmla="*/ 2 w 359"/>
                <a:gd name="T11" fmla="*/ 69 h 231"/>
                <a:gd name="T12" fmla="*/ 0 w 359"/>
                <a:gd name="T13" fmla="*/ 77 h 231"/>
                <a:gd name="T14" fmla="*/ 63 w 359"/>
                <a:gd name="T15" fmla="*/ 177 h 231"/>
                <a:gd name="T16" fmla="*/ 29 w 359"/>
                <a:gd name="T17" fmla="*/ 206 h 231"/>
                <a:gd name="T18" fmla="*/ 42 w 359"/>
                <a:gd name="T19" fmla="*/ 231 h 231"/>
                <a:gd name="T20" fmla="*/ 132 w 359"/>
                <a:gd name="T21" fmla="*/ 211 h 231"/>
                <a:gd name="T22" fmla="*/ 257 w 359"/>
                <a:gd name="T23" fmla="*/ 185 h 231"/>
                <a:gd name="T24" fmla="*/ 261 w 359"/>
                <a:gd name="T25" fmla="*/ 192 h 231"/>
                <a:gd name="T26" fmla="*/ 282 w 359"/>
                <a:gd name="T27" fmla="*/ 200 h 231"/>
                <a:gd name="T28" fmla="*/ 311 w 359"/>
                <a:gd name="T29" fmla="*/ 198 h 231"/>
                <a:gd name="T30" fmla="*/ 322 w 359"/>
                <a:gd name="T31" fmla="*/ 208 h 231"/>
                <a:gd name="T32" fmla="*/ 340 w 359"/>
                <a:gd name="T33" fmla="*/ 208 h 231"/>
                <a:gd name="T34" fmla="*/ 359 w 359"/>
                <a:gd name="T35" fmla="*/ 206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9" h="231">
                  <a:moveTo>
                    <a:pt x="359" y="206"/>
                  </a:moveTo>
                  <a:lnTo>
                    <a:pt x="321" y="135"/>
                  </a:lnTo>
                  <a:lnTo>
                    <a:pt x="159" y="69"/>
                  </a:lnTo>
                  <a:lnTo>
                    <a:pt x="119" y="0"/>
                  </a:lnTo>
                  <a:lnTo>
                    <a:pt x="19" y="0"/>
                  </a:ln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  <a:lnTo>
                    <a:pt x="257" y="185"/>
                  </a:lnTo>
                  <a:lnTo>
                    <a:pt x="261" y="192"/>
                  </a:lnTo>
                  <a:lnTo>
                    <a:pt x="282" y="200"/>
                  </a:lnTo>
                  <a:lnTo>
                    <a:pt x="311" y="198"/>
                  </a:lnTo>
                  <a:lnTo>
                    <a:pt x="322" y="208"/>
                  </a:lnTo>
                  <a:lnTo>
                    <a:pt x="340" y="208"/>
                  </a:lnTo>
                  <a:lnTo>
                    <a:pt x="359" y="206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8" name="Freeform 332"/>
            <p:cNvSpPr>
              <a:spLocks/>
            </p:cNvSpPr>
            <p:nvPr/>
          </p:nvSpPr>
          <p:spPr bwMode="auto">
            <a:xfrm>
              <a:off x="5529263" y="5019675"/>
              <a:ext cx="720725" cy="555625"/>
            </a:xfrm>
            <a:custGeom>
              <a:avLst/>
              <a:gdLst>
                <a:gd name="T0" fmla="*/ 313 w 401"/>
                <a:gd name="T1" fmla="*/ 234 h 376"/>
                <a:gd name="T2" fmla="*/ 311 w 401"/>
                <a:gd name="T3" fmla="*/ 226 h 376"/>
                <a:gd name="T4" fmla="*/ 305 w 401"/>
                <a:gd name="T5" fmla="*/ 209 h 376"/>
                <a:gd name="T6" fmla="*/ 332 w 401"/>
                <a:gd name="T7" fmla="*/ 144 h 376"/>
                <a:gd name="T8" fmla="*/ 355 w 401"/>
                <a:gd name="T9" fmla="*/ 144 h 376"/>
                <a:gd name="T10" fmla="*/ 401 w 401"/>
                <a:gd name="T11" fmla="*/ 53 h 376"/>
                <a:gd name="T12" fmla="*/ 390 w 401"/>
                <a:gd name="T13" fmla="*/ 19 h 376"/>
                <a:gd name="T14" fmla="*/ 342 w 401"/>
                <a:gd name="T15" fmla="*/ 21 h 376"/>
                <a:gd name="T16" fmla="*/ 323 w 401"/>
                <a:gd name="T17" fmla="*/ 23 h 376"/>
                <a:gd name="T18" fmla="*/ 305 w 401"/>
                <a:gd name="T19" fmla="*/ 23 h 376"/>
                <a:gd name="T20" fmla="*/ 294 w 401"/>
                <a:gd name="T21" fmla="*/ 13 h 376"/>
                <a:gd name="T22" fmla="*/ 265 w 401"/>
                <a:gd name="T23" fmla="*/ 15 h 376"/>
                <a:gd name="T24" fmla="*/ 244 w 401"/>
                <a:gd name="T25" fmla="*/ 7 h 376"/>
                <a:gd name="T26" fmla="*/ 240 w 401"/>
                <a:gd name="T27" fmla="*/ 0 h 376"/>
                <a:gd name="T28" fmla="*/ 115 w 401"/>
                <a:gd name="T29" fmla="*/ 26 h 376"/>
                <a:gd name="T30" fmla="*/ 127 w 401"/>
                <a:gd name="T31" fmla="*/ 42 h 376"/>
                <a:gd name="T32" fmla="*/ 0 w 401"/>
                <a:gd name="T33" fmla="*/ 109 h 376"/>
                <a:gd name="T34" fmla="*/ 0 w 401"/>
                <a:gd name="T35" fmla="*/ 132 h 376"/>
                <a:gd name="T36" fmla="*/ 10 w 401"/>
                <a:gd name="T37" fmla="*/ 140 h 376"/>
                <a:gd name="T38" fmla="*/ 18 w 401"/>
                <a:gd name="T39" fmla="*/ 145 h 376"/>
                <a:gd name="T40" fmla="*/ 18 w 401"/>
                <a:gd name="T41" fmla="*/ 307 h 376"/>
                <a:gd name="T42" fmla="*/ 35 w 401"/>
                <a:gd name="T43" fmla="*/ 332 h 376"/>
                <a:gd name="T44" fmla="*/ 58 w 401"/>
                <a:gd name="T45" fmla="*/ 322 h 376"/>
                <a:gd name="T46" fmla="*/ 66 w 401"/>
                <a:gd name="T47" fmla="*/ 324 h 376"/>
                <a:gd name="T48" fmla="*/ 73 w 401"/>
                <a:gd name="T49" fmla="*/ 332 h 376"/>
                <a:gd name="T50" fmla="*/ 85 w 401"/>
                <a:gd name="T51" fmla="*/ 333 h 376"/>
                <a:gd name="T52" fmla="*/ 100 w 401"/>
                <a:gd name="T53" fmla="*/ 330 h 376"/>
                <a:gd name="T54" fmla="*/ 115 w 401"/>
                <a:gd name="T55" fmla="*/ 333 h 376"/>
                <a:gd name="T56" fmla="*/ 123 w 401"/>
                <a:gd name="T57" fmla="*/ 343 h 376"/>
                <a:gd name="T58" fmla="*/ 144 w 401"/>
                <a:gd name="T59" fmla="*/ 374 h 376"/>
                <a:gd name="T60" fmla="*/ 150 w 401"/>
                <a:gd name="T61" fmla="*/ 376 h 376"/>
                <a:gd name="T62" fmla="*/ 160 w 401"/>
                <a:gd name="T63" fmla="*/ 376 h 376"/>
                <a:gd name="T64" fmla="*/ 233 w 401"/>
                <a:gd name="T65" fmla="*/ 326 h 376"/>
                <a:gd name="T66" fmla="*/ 244 w 401"/>
                <a:gd name="T67" fmla="*/ 318 h 376"/>
                <a:gd name="T68" fmla="*/ 210 w 401"/>
                <a:gd name="T69" fmla="*/ 247 h 376"/>
                <a:gd name="T70" fmla="*/ 221 w 401"/>
                <a:gd name="T71" fmla="*/ 230 h 376"/>
                <a:gd name="T72" fmla="*/ 313 w 401"/>
                <a:gd name="T73" fmla="*/ 234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1" h="376">
                  <a:moveTo>
                    <a:pt x="313" y="234"/>
                  </a:moveTo>
                  <a:lnTo>
                    <a:pt x="311" y="226"/>
                  </a:lnTo>
                  <a:lnTo>
                    <a:pt x="305" y="209"/>
                  </a:lnTo>
                  <a:lnTo>
                    <a:pt x="332" y="144"/>
                  </a:lnTo>
                  <a:lnTo>
                    <a:pt x="355" y="144"/>
                  </a:lnTo>
                  <a:lnTo>
                    <a:pt x="401" y="53"/>
                  </a:lnTo>
                  <a:lnTo>
                    <a:pt x="390" y="19"/>
                  </a:lnTo>
                  <a:lnTo>
                    <a:pt x="342" y="21"/>
                  </a:lnTo>
                  <a:lnTo>
                    <a:pt x="323" y="23"/>
                  </a:lnTo>
                  <a:lnTo>
                    <a:pt x="305" y="23"/>
                  </a:lnTo>
                  <a:lnTo>
                    <a:pt x="294" y="13"/>
                  </a:lnTo>
                  <a:lnTo>
                    <a:pt x="265" y="15"/>
                  </a:lnTo>
                  <a:lnTo>
                    <a:pt x="244" y="7"/>
                  </a:lnTo>
                  <a:lnTo>
                    <a:pt x="240" y="0"/>
                  </a:lnTo>
                  <a:lnTo>
                    <a:pt x="115" y="26"/>
                  </a:lnTo>
                  <a:lnTo>
                    <a:pt x="127" y="42"/>
                  </a:lnTo>
                  <a:lnTo>
                    <a:pt x="0" y="109"/>
                  </a:lnTo>
                  <a:lnTo>
                    <a:pt x="0" y="132"/>
                  </a:lnTo>
                  <a:lnTo>
                    <a:pt x="10" y="140"/>
                  </a:lnTo>
                  <a:lnTo>
                    <a:pt x="18" y="145"/>
                  </a:lnTo>
                  <a:lnTo>
                    <a:pt x="18" y="307"/>
                  </a:lnTo>
                  <a:lnTo>
                    <a:pt x="35" y="332"/>
                  </a:lnTo>
                  <a:lnTo>
                    <a:pt x="58" y="322"/>
                  </a:lnTo>
                  <a:lnTo>
                    <a:pt x="66" y="324"/>
                  </a:lnTo>
                  <a:lnTo>
                    <a:pt x="73" y="332"/>
                  </a:lnTo>
                  <a:lnTo>
                    <a:pt x="85" y="333"/>
                  </a:lnTo>
                  <a:lnTo>
                    <a:pt x="100" y="330"/>
                  </a:lnTo>
                  <a:lnTo>
                    <a:pt x="115" y="333"/>
                  </a:lnTo>
                  <a:lnTo>
                    <a:pt x="123" y="343"/>
                  </a:lnTo>
                  <a:lnTo>
                    <a:pt x="144" y="374"/>
                  </a:lnTo>
                  <a:lnTo>
                    <a:pt x="150" y="376"/>
                  </a:lnTo>
                  <a:lnTo>
                    <a:pt x="160" y="376"/>
                  </a:lnTo>
                  <a:lnTo>
                    <a:pt x="233" y="326"/>
                  </a:lnTo>
                  <a:lnTo>
                    <a:pt x="244" y="318"/>
                  </a:lnTo>
                  <a:lnTo>
                    <a:pt x="210" y="247"/>
                  </a:lnTo>
                  <a:lnTo>
                    <a:pt x="221" y="230"/>
                  </a:lnTo>
                  <a:lnTo>
                    <a:pt x="313" y="234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9" name="Freeform 333"/>
            <p:cNvSpPr>
              <a:spLocks/>
            </p:cNvSpPr>
            <p:nvPr/>
          </p:nvSpPr>
          <p:spPr bwMode="auto">
            <a:xfrm>
              <a:off x="3267075" y="4992688"/>
              <a:ext cx="1582738" cy="874712"/>
            </a:xfrm>
            <a:custGeom>
              <a:avLst/>
              <a:gdLst>
                <a:gd name="T0" fmla="*/ 858 w 875"/>
                <a:gd name="T1" fmla="*/ 459 h 593"/>
                <a:gd name="T2" fmla="*/ 869 w 875"/>
                <a:gd name="T3" fmla="*/ 424 h 593"/>
                <a:gd name="T4" fmla="*/ 795 w 875"/>
                <a:gd name="T5" fmla="*/ 319 h 593"/>
                <a:gd name="T6" fmla="*/ 798 w 875"/>
                <a:gd name="T7" fmla="*/ 292 h 593"/>
                <a:gd name="T8" fmla="*/ 787 w 875"/>
                <a:gd name="T9" fmla="*/ 261 h 593"/>
                <a:gd name="T10" fmla="*/ 766 w 875"/>
                <a:gd name="T11" fmla="*/ 215 h 593"/>
                <a:gd name="T12" fmla="*/ 737 w 875"/>
                <a:gd name="T13" fmla="*/ 185 h 593"/>
                <a:gd name="T14" fmla="*/ 716 w 875"/>
                <a:gd name="T15" fmla="*/ 140 h 593"/>
                <a:gd name="T16" fmla="*/ 679 w 875"/>
                <a:gd name="T17" fmla="*/ 125 h 593"/>
                <a:gd name="T18" fmla="*/ 674 w 875"/>
                <a:gd name="T19" fmla="*/ 112 h 593"/>
                <a:gd name="T20" fmla="*/ 656 w 875"/>
                <a:gd name="T21" fmla="*/ 48 h 593"/>
                <a:gd name="T22" fmla="*/ 516 w 875"/>
                <a:gd name="T23" fmla="*/ 39 h 593"/>
                <a:gd name="T24" fmla="*/ 422 w 875"/>
                <a:gd name="T25" fmla="*/ 0 h 593"/>
                <a:gd name="T26" fmla="*/ 424 w 875"/>
                <a:gd name="T27" fmla="*/ 27 h 593"/>
                <a:gd name="T28" fmla="*/ 434 w 875"/>
                <a:gd name="T29" fmla="*/ 62 h 593"/>
                <a:gd name="T30" fmla="*/ 393 w 875"/>
                <a:gd name="T31" fmla="*/ 75 h 593"/>
                <a:gd name="T32" fmla="*/ 353 w 875"/>
                <a:gd name="T33" fmla="*/ 104 h 593"/>
                <a:gd name="T34" fmla="*/ 292 w 875"/>
                <a:gd name="T35" fmla="*/ 121 h 593"/>
                <a:gd name="T36" fmla="*/ 75 w 875"/>
                <a:gd name="T37" fmla="*/ 129 h 593"/>
                <a:gd name="T38" fmla="*/ 65 w 875"/>
                <a:gd name="T39" fmla="*/ 211 h 593"/>
                <a:gd name="T40" fmla="*/ 15 w 875"/>
                <a:gd name="T41" fmla="*/ 254 h 593"/>
                <a:gd name="T42" fmla="*/ 23 w 875"/>
                <a:gd name="T43" fmla="*/ 304 h 593"/>
                <a:gd name="T44" fmla="*/ 0 w 875"/>
                <a:gd name="T45" fmla="*/ 409 h 593"/>
                <a:gd name="T46" fmla="*/ 52 w 875"/>
                <a:gd name="T47" fmla="*/ 455 h 593"/>
                <a:gd name="T48" fmla="*/ 94 w 875"/>
                <a:gd name="T49" fmla="*/ 470 h 593"/>
                <a:gd name="T50" fmla="*/ 131 w 875"/>
                <a:gd name="T51" fmla="*/ 515 h 593"/>
                <a:gd name="T52" fmla="*/ 169 w 875"/>
                <a:gd name="T53" fmla="*/ 538 h 593"/>
                <a:gd name="T54" fmla="*/ 180 w 875"/>
                <a:gd name="T55" fmla="*/ 553 h 593"/>
                <a:gd name="T56" fmla="*/ 213 w 875"/>
                <a:gd name="T57" fmla="*/ 540 h 593"/>
                <a:gd name="T58" fmla="*/ 251 w 875"/>
                <a:gd name="T59" fmla="*/ 563 h 593"/>
                <a:gd name="T60" fmla="*/ 288 w 875"/>
                <a:gd name="T61" fmla="*/ 588 h 593"/>
                <a:gd name="T62" fmla="*/ 317 w 875"/>
                <a:gd name="T63" fmla="*/ 591 h 593"/>
                <a:gd name="T64" fmla="*/ 301 w 875"/>
                <a:gd name="T65" fmla="*/ 421 h 593"/>
                <a:gd name="T66" fmla="*/ 317 w 875"/>
                <a:gd name="T67" fmla="*/ 346 h 593"/>
                <a:gd name="T68" fmla="*/ 489 w 875"/>
                <a:gd name="T69" fmla="*/ 282 h 593"/>
                <a:gd name="T70" fmla="*/ 656 w 875"/>
                <a:gd name="T71" fmla="*/ 292 h 593"/>
                <a:gd name="T72" fmla="*/ 701 w 875"/>
                <a:gd name="T73" fmla="*/ 403 h 593"/>
                <a:gd name="T74" fmla="*/ 793 w 875"/>
                <a:gd name="T75" fmla="*/ 405 h 593"/>
                <a:gd name="T76" fmla="*/ 833 w 875"/>
                <a:gd name="T77" fmla="*/ 449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75" h="593">
                  <a:moveTo>
                    <a:pt x="843" y="467"/>
                  </a:moveTo>
                  <a:lnTo>
                    <a:pt x="858" y="459"/>
                  </a:lnTo>
                  <a:lnTo>
                    <a:pt x="862" y="449"/>
                  </a:lnTo>
                  <a:lnTo>
                    <a:pt x="869" y="424"/>
                  </a:lnTo>
                  <a:lnTo>
                    <a:pt x="875" y="411"/>
                  </a:lnTo>
                  <a:lnTo>
                    <a:pt x="795" y="319"/>
                  </a:lnTo>
                  <a:lnTo>
                    <a:pt x="800" y="304"/>
                  </a:lnTo>
                  <a:lnTo>
                    <a:pt x="798" y="292"/>
                  </a:lnTo>
                  <a:lnTo>
                    <a:pt x="796" y="282"/>
                  </a:lnTo>
                  <a:lnTo>
                    <a:pt x="787" y="261"/>
                  </a:lnTo>
                  <a:lnTo>
                    <a:pt x="779" y="242"/>
                  </a:lnTo>
                  <a:lnTo>
                    <a:pt x="766" y="215"/>
                  </a:lnTo>
                  <a:lnTo>
                    <a:pt x="748" y="192"/>
                  </a:lnTo>
                  <a:lnTo>
                    <a:pt x="737" y="185"/>
                  </a:lnTo>
                  <a:lnTo>
                    <a:pt x="720" y="171"/>
                  </a:lnTo>
                  <a:lnTo>
                    <a:pt x="716" y="140"/>
                  </a:lnTo>
                  <a:lnTo>
                    <a:pt x="718" y="129"/>
                  </a:lnTo>
                  <a:lnTo>
                    <a:pt x="679" y="125"/>
                  </a:lnTo>
                  <a:lnTo>
                    <a:pt x="679" y="119"/>
                  </a:lnTo>
                  <a:lnTo>
                    <a:pt x="674" y="112"/>
                  </a:lnTo>
                  <a:lnTo>
                    <a:pt x="666" y="108"/>
                  </a:lnTo>
                  <a:lnTo>
                    <a:pt x="656" y="48"/>
                  </a:lnTo>
                  <a:lnTo>
                    <a:pt x="555" y="41"/>
                  </a:lnTo>
                  <a:lnTo>
                    <a:pt x="516" y="39"/>
                  </a:lnTo>
                  <a:lnTo>
                    <a:pt x="468" y="0"/>
                  </a:lnTo>
                  <a:lnTo>
                    <a:pt x="422" y="0"/>
                  </a:lnTo>
                  <a:lnTo>
                    <a:pt x="416" y="23"/>
                  </a:lnTo>
                  <a:lnTo>
                    <a:pt x="424" y="27"/>
                  </a:lnTo>
                  <a:lnTo>
                    <a:pt x="434" y="44"/>
                  </a:lnTo>
                  <a:lnTo>
                    <a:pt x="434" y="62"/>
                  </a:lnTo>
                  <a:lnTo>
                    <a:pt x="413" y="73"/>
                  </a:lnTo>
                  <a:lnTo>
                    <a:pt x="393" y="75"/>
                  </a:lnTo>
                  <a:lnTo>
                    <a:pt x="372" y="75"/>
                  </a:lnTo>
                  <a:lnTo>
                    <a:pt x="353" y="104"/>
                  </a:lnTo>
                  <a:lnTo>
                    <a:pt x="317" y="75"/>
                  </a:lnTo>
                  <a:lnTo>
                    <a:pt x="292" y="121"/>
                  </a:lnTo>
                  <a:lnTo>
                    <a:pt x="150" y="85"/>
                  </a:lnTo>
                  <a:lnTo>
                    <a:pt x="75" y="129"/>
                  </a:lnTo>
                  <a:lnTo>
                    <a:pt x="50" y="142"/>
                  </a:lnTo>
                  <a:lnTo>
                    <a:pt x="65" y="211"/>
                  </a:lnTo>
                  <a:lnTo>
                    <a:pt x="27" y="229"/>
                  </a:lnTo>
                  <a:lnTo>
                    <a:pt x="15" y="254"/>
                  </a:lnTo>
                  <a:lnTo>
                    <a:pt x="13" y="280"/>
                  </a:lnTo>
                  <a:lnTo>
                    <a:pt x="23" y="304"/>
                  </a:lnTo>
                  <a:lnTo>
                    <a:pt x="46" y="323"/>
                  </a:lnTo>
                  <a:lnTo>
                    <a:pt x="0" y="409"/>
                  </a:lnTo>
                  <a:lnTo>
                    <a:pt x="27" y="432"/>
                  </a:lnTo>
                  <a:lnTo>
                    <a:pt x="52" y="455"/>
                  </a:lnTo>
                  <a:lnTo>
                    <a:pt x="71" y="467"/>
                  </a:lnTo>
                  <a:lnTo>
                    <a:pt x="94" y="470"/>
                  </a:lnTo>
                  <a:lnTo>
                    <a:pt x="111" y="492"/>
                  </a:lnTo>
                  <a:lnTo>
                    <a:pt x="131" y="515"/>
                  </a:lnTo>
                  <a:lnTo>
                    <a:pt x="150" y="526"/>
                  </a:lnTo>
                  <a:lnTo>
                    <a:pt x="169" y="538"/>
                  </a:lnTo>
                  <a:lnTo>
                    <a:pt x="175" y="549"/>
                  </a:lnTo>
                  <a:lnTo>
                    <a:pt x="180" y="553"/>
                  </a:lnTo>
                  <a:lnTo>
                    <a:pt x="188" y="547"/>
                  </a:lnTo>
                  <a:lnTo>
                    <a:pt x="213" y="540"/>
                  </a:lnTo>
                  <a:lnTo>
                    <a:pt x="236" y="545"/>
                  </a:lnTo>
                  <a:lnTo>
                    <a:pt x="251" y="563"/>
                  </a:lnTo>
                  <a:lnTo>
                    <a:pt x="273" y="578"/>
                  </a:lnTo>
                  <a:lnTo>
                    <a:pt x="288" y="588"/>
                  </a:lnTo>
                  <a:lnTo>
                    <a:pt x="303" y="593"/>
                  </a:lnTo>
                  <a:lnTo>
                    <a:pt x="317" y="591"/>
                  </a:lnTo>
                  <a:lnTo>
                    <a:pt x="292" y="432"/>
                  </a:lnTo>
                  <a:lnTo>
                    <a:pt x="301" y="421"/>
                  </a:lnTo>
                  <a:lnTo>
                    <a:pt x="282" y="350"/>
                  </a:lnTo>
                  <a:lnTo>
                    <a:pt x="317" y="346"/>
                  </a:lnTo>
                  <a:lnTo>
                    <a:pt x="428" y="277"/>
                  </a:lnTo>
                  <a:lnTo>
                    <a:pt x="489" y="282"/>
                  </a:lnTo>
                  <a:lnTo>
                    <a:pt x="597" y="263"/>
                  </a:lnTo>
                  <a:lnTo>
                    <a:pt x="656" y="292"/>
                  </a:lnTo>
                  <a:lnTo>
                    <a:pt x="641" y="332"/>
                  </a:lnTo>
                  <a:lnTo>
                    <a:pt x="701" y="403"/>
                  </a:lnTo>
                  <a:lnTo>
                    <a:pt x="745" y="403"/>
                  </a:lnTo>
                  <a:lnTo>
                    <a:pt x="793" y="405"/>
                  </a:lnTo>
                  <a:lnTo>
                    <a:pt x="812" y="415"/>
                  </a:lnTo>
                  <a:lnTo>
                    <a:pt x="833" y="449"/>
                  </a:lnTo>
                  <a:lnTo>
                    <a:pt x="843" y="467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0" name="Freeform 334"/>
            <p:cNvSpPr>
              <a:spLocks/>
            </p:cNvSpPr>
            <p:nvPr/>
          </p:nvSpPr>
          <p:spPr bwMode="auto">
            <a:xfrm>
              <a:off x="3779838" y="5380038"/>
              <a:ext cx="754062" cy="485775"/>
            </a:xfrm>
            <a:custGeom>
              <a:avLst/>
              <a:gdLst>
                <a:gd name="T0" fmla="*/ 35 w 419"/>
                <a:gd name="T1" fmla="*/ 328 h 328"/>
                <a:gd name="T2" fmla="*/ 10 w 419"/>
                <a:gd name="T3" fmla="*/ 167 h 328"/>
                <a:gd name="T4" fmla="*/ 19 w 419"/>
                <a:gd name="T5" fmla="*/ 158 h 328"/>
                <a:gd name="T6" fmla="*/ 0 w 419"/>
                <a:gd name="T7" fmla="*/ 87 h 328"/>
                <a:gd name="T8" fmla="*/ 35 w 419"/>
                <a:gd name="T9" fmla="*/ 83 h 328"/>
                <a:gd name="T10" fmla="*/ 146 w 419"/>
                <a:gd name="T11" fmla="*/ 14 h 328"/>
                <a:gd name="T12" fmla="*/ 207 w 419"/>
                <a:gd name="T13" fmla="*/ 17 h 328"/>
                <a:gd name="T14" fmla="*/ 315 w 419"/>
                <a:gd name="T15" fmla="*/ 0 h 328"/>
                <a:gd name="T16" fmla="*/ 374 w 419"/>
                <a:gd name="T17" fmla="*/ 29 h 328"/>
                <a:gd name="T18" fmla="*/ 359 w 419"/>
                <a:gd name="T19" fmla="*/ 69 h 328"/>
                <a:gd name="T20" fmla="*/ 419 w 419"/>
                <a:gd name="T21" fmla="*/ 140 h 328"/>
                <a:gd name="T22" fmla="*/ 409 w 419"/>
                <a:gd name="T23" fmla="*/ 140 h 328"/>
                <a:gd name="T24" fmla="*/ 359 w 419"/>
                <a:gd name="T25" fmla="*/ 138 h 328"/>
                <a:gd name="T26" fmla="*/ 265 w 419"/>
                <a:gd name="T27" fmla="*/ 115 h 328"/>
                <a:gd name="T28" fmla="*/ 232 w 419"/>
                <a:gd name="T29" fmla="*/ 125 h 328"/>
                <a:gd name="T30" fmla="*/ 200 w 419"/>
                <a:gd name="T31" fmla="*/ 138 h 328"/>
                <a:gd name="T32" fmla="*/ 173 w 419"/>
                <a:gd name="T33" fmla="*/ 163 h 328"/>
                <a:gd name="T34" fmla="*/ 158 w 419"/>
                <a:gd name="T35" fmla="*/ 183 h 328"/>
                <a:gd name="T36" fmla="*/ 159 w 419"/>
                <a:gd name="T37" fmla="*/ 217 h 328"/>
                <a:gd name="T38" fmla="*/ 165 w 419"/>
                <a:gd name="T39" fmla="*/ 261 h 328"/>
                <a:gd name="T40" fmla="*/ 163 w 419"/>
                <a:gd name="T41" fmla="*/ 292 h 328"/>
                <a:gd name="T42" fmla="*/ 154 w 419"/>
                <a:gd name="T43" fmla="*/ 305 h 328"/>
                <a:gd name="T44" fmla="*/ 123 w 419"/>
                <a:gd name="T45" fmla="*/ 311 h 328"/>
                <a:gd name="T46" fmla="*/ 90 w 419"/>
                <a:gd name="T47" fmla="*/ 313 h 328"/>
                <a:gd name="T48" fmla="*/ 56 w 419"/>
                <a:gd name="T49" fmla="*/ 325 h 328"/>
                <a:gd name="T50" fmla="*/ 35 w 419"/>
                <a:gd name="T51" fmla="*/ 328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19" h="328">
                  <a:moveTo>
                    <a:pt x="35" y="328"/>
                  </a:moveTo>
                  <a:lnTo>
                    <a:pt x="10" y="167"/>
                  </a:lnTo>
                  <a:lnTo>
                    <a:pt x="19" y="158"/>
                  </a:lnTo>
                  <a:lnTo>
                    <a:pt x="0" y="87"/>
                  </a:lnTo>
                  <a:lnTo>
                    <a:pt x="35" y="83"/>
                  </a:lnTo>
                  <a:lnTo>
                    <a:pt x="146" y="14"/>
                  </a:lnTo>
                  <a:lnTo>
                    <a:pt x="207" y="17"/>
                  </a:lnTo>
                  <a:lnTo>
                    <a:pt x="315" y="0"/>
                  </a:lnTo>
                  <a:lnTo>
                    <a:pt x="374" y="29"/>
                  </a:lnTo>
                  <a:lnTo>
                    <a:pt x="359" y="69"/>
                  </a:lnTo>
                  <a:lnTo>
                    <a:pt x="419" y="140"/>
                  </a:lnTo>
                  <a:lnTo>
                    <a:pt x="409" y="140"/>
                  </a:lnTo>
                  <a:lnTo>
                    <a:pt x="359" y="138"/>
                  </a:lnTo>
                  <a:lnTo>
                    <a:pt x="265" y="115"/>
                  </a:lnTo>
                  <a:lnTo>
                    <a:pt x="232" y="125"/>
                  </a:lnTo>
                  <a:lnTo>
                    <a:pt x="200" y="138"/>
                  </a:lnTo>
                  <a:lnTo>
                    <a:pt x="173" y="163"/>
                  </a:lnTo>
                  <a:lnTo>
                    <a:pt x="158" y="183"/>
                  </a:lnTo>
                  <a:lnTo>
                    <a:pt x="159" y="217"/>
                  </a:lnTo>
                  <a:lnTo>
                    <a:pt x="165" y="261"/>
                  </a:lnTo>
                  <a:lnTo>
                    <a:pt x="163" y="292"/>
                  </a:lnTo>
                  <a:lnTo>
                    <a:pt x="154" y="305"/>
                  </a:lnTo>
                  <a:lnTo>
                    <a:pt x="123" y="311"/>
                  </a:lnTo>
                  <a:lnTo>
                    <a:pt x="90" y="313"/>
                  </a:lnTo>
                  <a:lnTo>
                    <a:pt x="56" y="325"/>
                  </a:lnTo>
                  <a:lnTo>
                    <a:pt x="35" y="32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1" name="Freeform 335"/>
            <p:cNvSpPr>
              <a:spLocks/>
            </p:cNvSpPr>
            <p:nvPr/>
          </p:nvSpPr>
          <p:spPr bwMode="auto">
            <a:xfrm>
              <a:off x="2387600" y="4986338"/>
              <a:ext cx="1014413" cy="608012"/>
            </a:xfrm>
            <a:custGeom>
              <a:avLst/>
              <a:gdLst>
                <a:gd name="T0" fmla="*/ 0 w 562"/>
                <a:gd name="T1" fmla="*/ 247 h 414"/>
                <a:gd name="T2" fmla="*/ 11 w 562"/>
                <a:gd name="T3" fmla="*/ 241 h 414"/>
                <a:gd name="T4" fmla="*/ 19 w 562"/>
                <a:gd name="T5" fmla="*/ 239 h 414"/>
                <a:gd name="T6" fmla="*/ 26 w 562"/>
                <a:gd name="T7" fmla="*/ 234 h 414"/>
                <a:gd name="T8" fmla="*/ 40 w 562"/>
                <a:gd name="T9" fmla="*/ 228 h 414"/>
                <a:gd name="T10" fmla="*/ 44 w 562"/>
                <a:gd name="T11" fmla="*/ 218 h 414"/>
                <a:gd name="T12" fmla="*/ 57 w 562"/>
                <a:gd name="T13" fmla="*/ 203 h 414"/>
                <a:gd name="T14" fmla="*/ 59 w 562"/>
                <a:gd name="T15" fmla="*/ 193 h 414"/>
                <a:gd name="T16" fmla="*/ 72 w 562"/>
                <a:gd name="T17" fmla="*/ 182 h 414"/>
                <a:gd name="T18" fmla="*/ 86 w 562"/>
                <a:gd name="T19" fmla="*/ 168 h 414"/>
                <a:gd name="T20" fmla="*/ 97 w 562"/>
                <a:gd name="T21" fmla="*/ 161 h 414"/>
                <a:gd name="T22" fmla="*/ 109 w 562"/>
                <a:gd name="T23" fmla="*/ 157 h 414"/>
                <a:gd name="T24" fmla="*/ 120 w 562"/>
                <a:gd name="T25" fmla="*/ 153 h 414"/>
                <a:gd name="T26" fmla="*/ 124 w 562"/>
                <a:gd name="T27" fmla="*/ 145 h 414"/>
                <a:gd name="T28" fmla="*/ 120 w 562"/>
                <a:gd name="T29" fmla="*/ 136 h 414"/>
                <a:gd name="T30" fmla="*/ 117 w 562"/>
                <a:gd name="T31" fmla="*/ 132 h 414"/>
                <a:gd name="T32" fmla="*/ 149 w 562"/>
                <a:gd name="T33" fmla="*/ 107 h 414"/>
                <a:gd name="T34" fmla="*/ 145 w 562"/>
                <a:gd name="T35" fmla="*/ 95 h 414"/>
                <a:gd name="T36" fmla="*/ 151 w 562"/>
                <a:gd name="T37" fmla="*/ 90 h 414"/>
                <a:gd name="T38" fmla="*/ 151 w 562"/>
                <a:gd name="T39" fmla="*/ 82 h 414"/>
                <a:gd name="T40" fmla="*/ 153 w 562"/>
                <a:gd name="T41" fmla="*/ 71 h 414"/>
                <a:gd name="T42" fmla="*/ 151 w 562"/>
                <a:gd name="T43" fmla="*/ 57 h 414"/>
                <a:gd name="T44" fmla="*/ 155 w 562"/>
                <a:gd name="T45" fmla="*/ 46 h 414"/>
                <a:gd name="T46" fmla="*/ 155 w 562"/>
                <a:gd name="T47" fmla="*/ 44 h 414"/>
                <a:gd name="T48" fmla="*/ 163 w 562"/>
                <a:gd name="T49" fmla="*/ 36 h 414"/>
                <a:gd name="T50" fmla="*/ 168 w 562"/>
                <a:gd name="T51" fmla="*/ 34 h 414"/>
                <a:gd name="T52" fmla="*/ 174 w 562"/>
                <a:gd name="T53" fmla="*/ 11 h 414"/>
                <a:gd name="T54" fmla="*/ 506 w 562"/>
                <a:gd name="T55" fmla="*/ 0 h 414"/>
                <a:gd name="T56" fmla="*/ 562 w 562"/>
                <a:gd name="T57" fmla="*/ 134 h 414"/>
                <a:gd name="T58" fmla="*/ 537 w 562"/>
                <a:gd name="T59" fmla="*/ 147 h 414"/>
                <a:gd name="T60" fmla="*/ 552 w 562"/>
                <a:gd name="T61" fmla="*/ 216 h 414"/>
                <a:gd name="T62" fmla="*/ 514 w 562"/>
                <a:gd name="T63" fmla="*/ 234 h 414"/>
                <a:gd name="T64" fmla="*/ 502 w 562"/>
                <a:gd name="T65" fmla="*/ 259 h 414"/>
                <a:gd name="T66" fmla="*/ 500 w 562"/>
                <a:gd name="T67" fmla="*/ 285 h 414"/>
                <a:gd name="T68" fmla="*/ 510 w 562"/>
                <a:gd name="T69" fmla="*/ 309 h 414"/>
                <a:gd name="T70" fmla="*/ 533 w 562"/>
                <a:gd name="T71" fmla="*/ 328 h 414"/>
                <a:gd name="T72" fmla="*/ 487 w 562"/>
                <a:gd name="T73" fmla="*/ 414 h 414"/>
                <a:gd name="T74" fmla="*/ 481 w 562"/>
                <a:gd name="T75" fmla="*/ 406 h 414"/>
                <a:gd name="T76" fmla="*/ 456 w 562"/>
                <a:gd name="T77" fmla="*/ 385 h 414"/>
                <a:gd name="T78" fmla="*/ 428 w 562"/>
                <a:gd name="T79" fmla="*/ 356 h 414"/>
                <a:gd name="T80" fmla="*/ 393 w 562"/>
                <a:gd name="T81" fmla="*/ 316 h 414"/>
                <a:gd name="T82" fmla="*/ 378 w 562"/>
                <a:gd name="T83" fmla="*/ 297 h 414"/>
                <a:gd name="T84" fmla="*/ 353 w 562"/>
                <a:gd name="T85" fmla="*/ 293 h 414"/>
                <a:gd name="T86" fmla="*/ 332 w 562"/>
                <a:gd name="T87" fmla="*/ 291 h 414"/>
                <a:gd name="T88" fmla="*/ 305 w 562"/>
                <a:gd name="T89" fmla="*/ 284 h 414"/>
                <a:gd name="T90" fmla="*/ 272 w 562"/>
                <a:gd name="T91" fmla="*/ 276 h 414"/>
                <a:gd name="T92" fmla="*/ 239 w 562"/>
                <a:gd name="T93" fmla="*/ 278 h 414"/>
                <a:gd name="T94" fmla="*/ 199 w 562"/>
                <a:gd name="T95" fmla="*/ 274 h 414"/>
                <a:gd name="T96" fmla="*/ 145 w 562"/>
                <a:gd name="T97" fmla="*/ 272 h 414"/>
                <a:gd name="T98" fmla="*/ 88 w 562"/>
                <a:gd name="T99" fmla="*/ 264 h 414"/>
                <a:gd name="T100" fmla="*/ 42 w 562"/>
                <a:gd name="T101" fmla="*/ 261 h 414"/>
                <a:gd name="T102" fmla="*/ 9 w 562"/>
                <a:gd name="T103" fmla="*/ 261 h 414"/>
                <a:gd name="T104" fmla="*/ 0 w 562"/>
                <a:gd name="T105" fmla="*/ 247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62" h="414">
                  <a:moveTo>
                    <a:pt x="0" y="247"/>
                  </a:moveTo>
                  <a:lnTo>
                    <a:pt x="11" y="241"/>
                  </a:lnTo>
                  <a:lnTo>
                    <a:pt x="19" y="239"/>
                  </a:lnTo>
                  <a:lnTo>
                    <a:pt x="26" y="234"/>
                  </a:lnTo>
                  <a:lnTo>
                    <a:pt x="40" y="228"/>
                  </a:lnTo>
                  <a:lnTo>
                    <a:pt x="44" y="218"/>
                  </a:lnTo>
                  <a:lnTo>
                    <a:pt x="57" y="203"/>
                  </a:lnTo>
                  <a:lnTo>
                    <a:pt x="59" y="193"/>
                  </a:lnTo>
                  <a:lnTo>
                    <a:pt x="72" y="182"/>
                  </a:lnTo>
                  <a:lnTo>
                    <a:pt x="86" y="168"/>
                  </a:lnTo>
                  <a:lnTo>
                    <a:pt x="97" y="161"/>
                  </a:lnTo>
                  <a:lnTo>
                    <a:pt x="109" y="157"/>
                  </a:lnTo>
                  <a:lnTo>
                    <a:pt x="120" y="153"/>
                  </a:lnTo>
                  <a:lnTo>
                    <a:pt x="124" y="145"/>
                  </a:lnTo>
                  <a:lnTo>
                    <a:pt x="120" y="136"/>
                  </a:lnTo>
                  <a:lnTo>
                    <a:pt x="117" y="132"/>
                  </a:lnTo>
                  <a:lnTo>
                    <a:pt x="149" y="107"/>
                  </a:lnTo>
                  <a:lnTo>
                    <a:pt x="145" y="95"/>
                  </a:lnTo>
                  <a:lnTo>
                    <a:pt x="151" y="90"/>
                  </a:lnTo>
                  <a:lnTo>
                    <a:pt x="151" y="82"/>
                  </a:lnTo>
                  <a:lnTo>
                    <a:pt x="153" y="71"/>
                  </a:lnTo>
                  <a:lnTo>
                    <a:pt x="151" y="57"/>
                  </a:lnTo>
                  <a:lnTo>
                    <a:pt x="155" y="46"/>
                  </a:lnTo>
                  <a:lnTo>
                    <a:pt x="155" y="44"/>
                  </a:lnTo>
                  <a:lnTo>
                    <a:pt x="163" y="36"/>
                  </a:lnTo>
                  <a:lnTo>
                    <a:pt x="168" y="34"/>
                  </a:lnTo>
                  <a:lnTo>
                    <a:pt x="174" y="11"/>
                  </a:lnTo>
                  <a:lnTo>
                    <a:pt x="506" y="0"/>
                  </a:lnTo>
                  <a:lnTo>
                    <a:pt x="562" y="134"/>
                  </a:lnTo>
                  <a:lnTo>
                    <a:pt x="537" y="147"/>
                  </a:lnTo>
                  <a:lnTo>
                    <a:pt x="552" y="216"/>
                  </a:lnTo>
                  <a:lnTo>
                    <a:pt x="514" y="234"/>
                  </a:lnTo>
                  <a:lnTo>
                    <a:pt x="502" y="259"/>
                  </a:lnTo>
                  <a:lnTo>
                    <a:pt x="500" y="285"/>
                  </a:lnTo>
                  <a:lnTo>
                    <a:pt x="510" y="309"/>
                  </a:lnTo>
                  <a:lnTo>
                    <a:pt x="533" y="328"/>
                  </a:lnTo>
                  <a:lnTo>
                    <a:pt x="487" y="414"/>
                  </a:lnTo>
                  <a:lnTo>
                    <a:pt x="481" y="406"/>
                  </a:lnTo>
                  <a:lnTo>
                    <a:pt x="456" y="385"/>
                  </a:lnTo>
                  <a:lnTo>
                    <a:pt x="428" y="356"/>
                  </a:lnTo>
                  <a:lnTo>
                    <a:pt x="393" y="316"/>
                  </a:lnTo>
                  <a:lnTo>
                    <a:pt x="378" y="297"/>
                  </a:lnTo>
                  <a:lnTo>
                    <a:pt x="353" y="293"/>
                  </a:lnTo>
                  <a:lnTo>
                    <a:pt x="332" y="291"/>
                  </a:lnTo>
                  <a:lnTo>
                    <a:pt x="305" y="284"/>
                  </a:lnTo>
                  <a:lnTo>
                    <a:pt x="272" y="276"/>
                  </a:lnTo>
                  <a:lnTo>
                    <a:pt x="239" y="278"/>
                  </a:lnTo>
                  <a:lnTo>
                    <a:pt x="199" y="274"/>
                  </a:lnTo>
                  <a:lnTo>
                    <a:pt x="145" y="272"/>
                  </a:lnTo>
                  <a:lnTo>
                    <a:pt x="88" y="264"/>
                  </a:lnTo>
                  <a:lnTo>
                    <a:pt x="42" y="261"/>
                  </a:lnTo>
                  <a:lnTo>
                    <a:pt x="9" y="261"/>
                  </a:lnTo>
                  <a:lnTo>
                    <a:pt x="0" y="247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2" name="Freeform 336"/>
            <p:cNvSpPr>
              <a:spLocks/>
            </p:cNvSpPr>
            <p:nvPr/>
          </p:nvSpPr>
          <p:spPr bwMode="auto">
            <a:xfrm>
              <a:off x="1993900" y="4719638"/>
              <a:ext cx="709613" cy="628650"/>
            </a:xfrm>
            <a:custGeom>
              <a:avLst/>
              <a:gdLst>
                <a:gd name="T0" fmla="*/ 219 w 393"/>
                <a:gd name="T1" fmla="*/ 428 h 428"/>
                <a:gd name="T2" fmla="*/ 207 w 393"/>
                <a:gd name="T3" fmla="*/ 407 h 428"/>
                <a:gd name="T4" fmla="*/ 182 w 393"/>
                <a:gd name="T5" fmla="*/ 390 h 428"/>
                <a:gd name="T6" fmla="*/ 149 w 393"/>
                <a:gd name="T7" fmla="*/ 386 h 428"/>
                <a:gd name="T8" fmla="*/ 75 w 393"/>
                <a:gd name="T9" fmla="*/ 392 h 428"/>
                <a:gd name="T10" fmla="*/ 0 w 393"/>
                <a:gd name="T11" fmla="*/ 363 h 428"/>
                <a:gd name="T12" fmla="*/ 5 w 393"/>
                <a:gd name="T13" fmla="*/ 342 h 428"/>
                <a:gd name="T14" fmla="*/ 61 w 393"/>
                <a:gd name="T15" fmla="*/ 250 h 428"/>
                <a:gd name="T16" fmla="*/ 92 w 393"/>
                <a:gd name="T17" fmla="*/ 225 h 428"/>
                <a:gd name="T18" fmla="*/ 132 w 393"/>
                <a:gd name="T19" fmla="*/ 133 h 428"/>
                <a:gd name="T20" fmla="*/ 132 w 393"/>
                <a:gd name="T21" fmla="*/ 111 h 428"/>
                <a:gd name="T22" fmla="*/ 146 w 393"/>
                <a:gd name="T23" fmla="*/ 48 h 428"/>
                <a:gd name="T24" fmla="*/ 155 w 393"/>
                <a:gd name="T25" fmla="*/ 8 h 428"/>
                <a:gd name="T26" fmla="*/ 305 w 393"/>
                <a:gd name="T27" fmla="*/ 0 h 428"/>
                <a:gd name="T28" fmla="*/ 372 w 393"/>
                <a:gd name="T29" fmla="*/ 67 h 428"/>
                <a:gd name="T30" fmla="*/ 393 w 393"/>
                <a:gd name="T31" fmla="*/ 192 h 428"/>
                <a:gd name="T32" fmla="*/ 387 w 393"/>
                <a:gd name="T33" fmla="*/ 215 h 428"/>
                <a:gd name="T34" fmla="*/ 382 w 393"/>
                <a:gd name="T35" fmla="*/ 217 h 428"/>
                <a:gd name="T36" fmla="*/ 374 w 393"/>
                <a:gd name="T37" fmla="*/ 225 h 428"/>
                <a:gd name="T38" fmla="*/ 374 w 393"/>
                <a:gd name="T39" fmla="*/ 227 h 428"/>
                <a:gd name="T40" fmla="*/ 370 w 393"/>
                <a:gd name="T41" fmla="*/ 238 h 428"/>
                <a:gd name="T42" fmla="*/ 372 w 393"/>
                <a:gd name="T43" fmla="*/ 252 h 428"/>
                <a:gd name="T44" fmla="*/ 370 w 393"/>
                <a:gd name="T45" fmla="*/ 263 h 428"/>
                <a:gd name="T46" fmla="*/ 370 w 393"/>
                <a:gd name="T47" fmla="*/ 271 h 428"/>
                <a:gd name="T48" fmla="*/ 364 w 393"/>
                <a:gd name="T49" fmla="*/ 276 h 428"/>
                <a:gd name="T50" fmla="*/ 368 w 393"/>
                <a:gd name="T51" fmla="*/ 288 h 428"/>
                <a:gd name="T52" fmla="*/ 336 w 393"/>
                <a:gd name="T53" fmla="*/ 313 h 428"/>
                <a:gd name="T54" fmla="*/ 339 w 393"/>
                <a:gd name="T55" fmla="*/ 317 h 428"/>
                <a:gd name="T56" fmla="*/ 343 w 393"/>
                <a:gd name="T57" fmla="*/ 326 h 428"/>
                <a:gd name="T58" fmla="*/ 339 w 393"/>
                <a:gd name="T59" fmla="*/ 334 h 428"/>
                <a:gd name="T60" fmla="*/ 328 w 393"/>
                <a:gd name="T61" fmla="*/ 338 h 428"/>
                <a:gd name="T62" fmla="*/ 316 w 393"/>
                <a:gd name="T63" fmla="*/ 342 h 428"/>
                <a:gd name="T64" fmla="*/ 305 w 393"/>
                <a:gd name="T65" fmla="*/ 349 h 428"/>
                <a:gd name="T66" fmla="*/ 291 w 393"/>
                <a:gd name="T67" fmla="*/ 363 h 428"/>
                <a:gd name="T68" fmla="*/ 278 w 393"/>
                <a:gd name="T69" fmla="*/ 374 h 428"/>
                <a:gd name="T70" fmla="*/ 276 w 393"/>
                <a:gd name="T71" fmla="*/ 384 h 428"/>
                <a:gd name="T72" fmla="*/ 263 w 393"/>
                <a:gd name="T73" fmla="*/ 399 h 428"/>
                <a:gd name="T74" fmla="*/ 259 w 393"/>
                <a:gd name="T75" fmla="*/ 409 h 428"/>
                <a:gd name="T76" fmla="*/ 245 w 393"/>
                <a:gd name="T77" fmla="*/ 415 h 428"/>
                <a:gd name="T78" fmla="*/ 238 w 393"/>
                <a:gd name="T79" fmla="*/ 420 h 428"/>
                <a:gd name="T80" fmla="*/ 230 w 393"/>
                <a:gd name="T81" fmla="*/ 422 h 428"/>
                <a:gd name="T82" fmla="*/ 219 w 393"/>
                <a:gd name="T83" fmla="*/ 428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93" h="428">
                  <a:moveTo>
                    <a:pt x="219" y="428"/>
                  </a:moveTo>
                  <a:lnTo>
                    <a:pt x="207" y="407"/>
                  </a:lnTo>
                  <a:lnTo>
                    <a:pt x="182" y="390"/>
                  </a:lnTo>
                  <a:lnTo>
                    <a:pt x="149" y="386"/>
                  </a:lnTo>
                  <a:lnTo>
                    <a:pt x="75" y="392"/>
                  </a:lnTo>
                  <a:lnTo>
                    <a:pt x="0" y="363"/>
                  </a:lnTo>
                  <a:lnTo>
                    <a:pt x="5" y="342"/>
                  </a:lnTo>
                  <a:lnTo>
                    <a:pt x="61" y="250"/>
                  </a:lnTo>
                  <a:lnTo>
                    <a:pt x="92" y="225"/>
                  </a:lnTo>
                  <a:lnTo>
                    <a:pt x="132" y="133"/>
                  </a:lnTo>
                  <a:lnTo>
                    <a:pt x="132" y="111"/>
                  </a:lnTo>
                  <a:lnTo>
                    <a:pt x="146" y="48"/>
                  </a:lnTo>
                  <a:lnTo>
                    <a:pt x="155" y="8"/>
                  </a:lnTo>
                  <a:lnTo>
                    <a:pt x="305" y="0"/>
                  </a:lnTo>
                  <a:lnTo>
                    <a:pt x="372" y="67"/>
                  </a:lnTo>
                  <a:lnTo>
                    <a:pt x="393" y="192"/>
                  </a:lnTo>
                  <a:lnTo>
                    <a:pt x="387" y="215"/>
                  </a:lnTo>
                  <a:lnTo>
                    <a:pt x="382" y="217"/>
                  </a:lnTo>
                  <a:lnTo>
                    <a:pt x="374" y="225"/>
                  </a:lnTo>
                  <a:lnTo>
                    <a:pt x="374" y="227"/>
                  </a:lnTo>
                  <a:lnTo>
                    <a:pt x="370" y="238"/>
                  </a:lnTo>
                  <a:lnTo>
                    <a:pt x="372" y="252"/>
                  </a:lnTo>
                  <a:lnTo>
                    <a:pt x="370" y="263"/>
                  </a:lnTo>
                  <a:lnTo>
                    <a:pt x="370" y="271"/>
                  </a:lnTo>
                  <a:lnTo>
                    <a:pt x="364" y="276"/>
                  </a:lnTo>
                  <a:lnTo>
                    <a:pt x="368" y="288"/>
                  </a:lnTo>
                  <a:lnTo>
                    <a:pt x="336" y="313"/>
                  </a:lnTo>
                  <a:lnTo>
                    <a:pt x="339" y="317"/>
                  </a:lnTo>
                  <a:lnTo>
                    <a:pt x="343" y="326"/>
                  </a:lnTo>
                  <a:lnTo>
                    <a:pt x="339" y="334"/>
                  </a:lnTo>
                  <a:lnTo>
                    <a:pt x="328" y="338"/>
                  </a:lnTo>
                  <a:lnTo>
                    <a:pt x="316" y="342"/>
                  </a:lnTo>
                  <a:lnTo>
                    <a:pt x="305" y="349"/>
                  </a:lnTo>
                  <a:lnTo>
                    <a:pt x="291" y="363"/>
                  </a:lnTo>
                  <a:lnTo>
                    <a:pt x="278" y="374"/>
                  </a:lnTo>
                  <a:lnTo>
                    <a:pt x="276" y="384"/>
                  </a:lnTo>
                  <a:lnTo>
                    <a:pt x="263" y="399"/>
                  </a:lnTo>
                  <a:lnTo>
                    <a:pt x="259" y="409"/>
                  </a:lnTo>
                  <a:lnTo>
                    <a:pt x="245" y="415"/>
                  </a:lnTo>
                  <a:lnTo>
                    <a:pt x="238" y="420"/>
                  </a:lnTo>
                  <a:lnTo>
                    <a:pt x="230" y="422"/>
                  </a:lnTo>
                  <a:lnTo>
                    <a:pt x="219" y="428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3" name="Freeform 337"/>
            <p:cNvSpPr>
              <a:spLocks/>
            </p:cNvSpPr>
            <p:nvPr/>
          </p:nvSpPr>
          <p:spPr bwMode="auto">
            <a:xfrm>
              <a:off x="2263775" y="4135438"/>
              <a:ext cx="741363" cy="592137"/>
            </a:xfrm>
            <a:custGeom>
              <a:avLst/>
              <a:gdLst>
                <a:gd name="T0" fmla="*/ 4 w 411"/>
                <a:gd name="T1" fmla="*/ 403 h 403"/>
                <a:gd name="T2" fmla="*/ 14 w 411"/>
                <a:gd name="T3" fmla="*/ 359 h 403"/>
                <a:gd name="T4" fmla="*/ 23 w 411"/>
                <a:gd name="T5" fmla="*/ 316 h 403"/>
                <a:gd name="T6" fmla="*/ 25 w 411"/>
                <a:gd name="T7" fmla="*/ 288 h 403"/>
                <a:gd name="T8" fmla="*/ 18 w 411"/>
                <a:gd name="T9" fmla="*/ 249 h 403"/>
                <a:gd name="T10" fmla="*/ 8 w 411"/>
                <a:gd name="T11" fmla="*/ 207 h 403"/>
                <a:gd name="T12" fmla="*/ 0 w 411"/>
                <a:gd name="T13" fmla="*/ 194 h 403"/>
                <a:gd name="T14" fmla="*/ 35 w 411"/>
                <a:gd name="T15" fmla="*/ 180 h 403"/>
                <a:gd name="T16" fmla="*/ 60 w 411"/>
                <a:gd name="T17" fmla="*/ 184 h 403"/>
                <a:gd name="T18" fmla="*/ 106 w 411"/>
                <a:gd name="T19" fmla="*/ 186 h 403"/>
                <a:gd name="T20" fmla="*/ 139 w 411"/>
                <a:gd name="T21" fmla="*/ 186 h 403"/>
                <a:gd name="T22" fmla="*/ 165 w 411"/>
                <a:gd name="T23" fmla="*/ 171 h 403"/>
                <a:gd name="T24" fmla="*/ 185 w 411"/>
                <a:gd name="T25" fmla="*/ 153 h 403"/>
                <a:gd name="T26" fmla="*/ 194 w 411"/>
                <a:gd name="T27" fmla="*/ 128 h 403"/>
                <a:gd name="T28" fmla="*/ 210 w 411"/>
                <a:gd name="T29" fmla="*/ 119 h 403"/>
                <a:gd name="T30" fmla="*/ 236 w 411"/>
                <a:gd name="T31" fmla="*/ 98 h 403"/>
                <a:gd name="T32" fmla="*/ 258 w 411"/>
                <a:gd name="T33" fmla="*/ 80 h 403"/>
                <a:gd name="T34" fmla="*/ 271 w 411"/>
                <a:gd name="T35" fmla="*/ 71 h 403"/>
                <a:gd name="T36" fmla="*/ 290 w 411"/>
                <a:gd name="T37" fmla="*/ 67 h 403"/>
                <a:gd name="T38" fmla="*/ 307 w 411"/>
                <a:gd name="T39" fmla="*/ 59 h 403"/>
                <a:gd name="T40" fmla="*/ 307 w 411"/>
                <a:gd name="T41" fmla="*/ 44 h 403"/>
                <a:gd name="T42" fmla="*/ 313 w 411"/>
                <a:gd name="T43" fmla="*/ 21 h 403"/>
                <a:gd name="T44" fmla="*/ 317 w 411"/>
                <a:gd name="T45" fmla="*/ 9 h 403"/>
                <a:gd name="T46" fmla="*/ 327 w 411"/>
                <a:gd name="T47" fmla="*/ 0 h 403"/>
                <a:gd name="T48" fmla="*/ 361 w 411"/>
                <a:gd name="T49" fmla="*/ 15 h 403"/>
                <a:gd name="T50" fmla="*/ 384 w 411"/>
                <a:gd name="T51" fmla="*/ 63 h 403"/>
                <a:gd name="T52" fmla="*/ 411 w 411"/>
                <a:gd name="T53" fmla="*/ 221 h 403"/>
                <a:gd name="T54" fmla="*/ 353 w 411"/>
                <a:gd name="T55" fmla="*/ 316 h 403"/>
                <a:gd name="T56" fmla="*/ 304 w 411"/>
                <a:gd name="T57" fmla="*/ 336 h 403"/>
                <a:gd name="T58" fmla="*/ 313 w 411"/>
                <a:gd name="T59" fmla="*/ 389 h 403"/>
                <a:gd name="T60" fmla="*/ 154 w 411"/>
                <a:gd name="T61" fmla="*/ 395 h 403"/>
                <a:gd name="T62" fmla="*/ 4 w 411"/>
                <a:gd name="T63" fmla="*/ 40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1" h="403">
                  <a:moveTo>
                    <a:pt x="4" y="403"/>
                  </a:moveTo>
                  <a:lnTo>
                    <a:pt x="14" y="359"/>
                  </a:lnTo>
                  <a:lnTo>
                    <a:pt x="23" y="316"/>
                  </a:lnTo>
                  <a:lnTo>
                    <a:pt x="25" y="288"/>
                  </a:lnTo>
                  <a:lnTo>
                    <a:pt x="18" y="249"/>
                  </a:lnTo>
                  <a:lnTo>
                    <a:pt x="8" y="207"/>
                  </a:lnTo>
                  <a:lnTo>
                    <a:pt x="0" y="194"/>
                  </a:lnTo>
                  <a:lnTo>
                    <a:pt x="35" y="180"/>
                  </a:lnTo>
                  <a:lnTo>
                    <a:pt x="60" y="184"/>
                  </a:lnTo>
                  <a:lnTo>
                    <a:pt x="106" y="186"/>
                  </a:lnTo>
                  <a:lnTo>
                    <a:pt x="139" y="186"/>
                  </a:lnTo>
                  <a:lnTo>
                    <a:pt x="165" y="171"/>
                  </a:lnTo>
                  <a:lnTo>
                    <a:pt x="185" y="153"/>
                  </a:lnTo>
                  <a:lnTo>
                    <a:pt x="194" y="128"/>
                  </a:lnTo>
                  <a:lnTo>
                    <a:pt x="210" y="119"/>
                  </a:lnTo>
                  <a:lnTo>
                    <a:pt x="236" y="98"/>
                  </a:lnTo>
                  <a:lnTo>
                    <a:pt x="258" y="80"/>
                  </a:lnTo>
                  <a:lnTo>
                    <a:pt x="271" y="71"/>
                  </a:lnTo>
                  <a:lnTo>
                    <a:pt x="290" y="67"/>
                  </a:lnTo>
                  <a:lnTo>
                    <a:pt x="307" y="59"/>
                  </a:lnTo>
                  <a:lnTo>
                    <a:pt x="307" y="44"/>
                  </a:lnTo>
                  <a:lnTo>
                    <a:pt x="313" y="21"/>
                  </a:lnTo>
                  <a:lnTo>
                    <a:pt x="317" y="9"/>
                  </a:lnTo>
                  <a:lnTo>
                    <a:pt x="327" y="0"/>
                  </a:lnTo>
                  <a:lnTo>
                    <a:pt x="361" y="15"/>
                  </a:lnTo>
                  <a:lnTo>
                    <a:pt x="384" y="63"/>
                  </a:lnTo>
                  <a:lnTo>
                    <a:pt x="411" y="221"/>
                  </a:lnTo>
                  <a:lnTo>
                    <a:pt x="353" y="316"/>
                  </a:lnTo>
                  <a:lnTo>
                    <a:pt x="304" y="336"/>
                  </a:lnTo>
                  <a:lnTo>
                    <a:pt x="313" y="389"/>
                  </a:lnTo>
                  <a:lnTo>
                    <a:pt x="154" y="395"/>
                  </a:lnTo>
                  <a:lnTo>
                    <a:pt x="4" y="403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4" name="Freeform 338"/>
            <p:cNvSpPr>
              <a:spLocks/>
            </p:cNvSpPr>
            <p:nvPr/>
          </p:nvSpPr>
          <p:spPr bwMode="auto">
            <a:xfrm>
              <a:off x="2263775" y="4135438"/>
              <a:ext cx="741363" cy="592137"/>
            </a:xfrm>
            <a:custGeom>
              <a:avLst/>
              <a:gdLst>
                <a:gd name="T0" fmla="*/ 4 w 411"/>
                <a:gd name="T1" fmla="*/ 403 h 403"/>
                <a:gd name="T2" fmla="*/ 14 w 411"/>
                <a:gd name="T3" fmla="*/ 359 h 403"/>
                <a:gd name="T4" fmla="*/ 23 w 411"/>
                <a:gd name="T5" fmla="*/ 316 h 403"/>
                <a:gd name="T6" fmla="*/ 25 w 411"/>
                <a:gd name="T7" fmla="*/ 288 h 403"/>
                <a:gd name="T8" fmla="*/ 18 w 411"/>
                <a:gd name="T9" fmla="*/ 249 h 403"/>
                <a:gd name="T10" fmla="*/ 8 w 411"/>
                <a:gd name="T11" fmla="*/ 207 h 403"/>
                <a:gd name="T12" fmla="*/ 0 w 411"/>
                <a:gd name="T13" fmla="*/ 194 h 403"/>
                <a:gd name="T14" fmla="*/ 35 w 411"/>
                <a:gd name="T15" fmla="*/ 180 h 403"/>
                <a:gd name="T16" fmla="*/ 60 w 411"/>
                <a:gd name="T17" fmla="*/ 184 h 403"/>
                <a:gd name="T18" fmla="*/ 106 w 411"/>
                <a:gd name="T19" fmla="*/ 186 h 403"/>
                <a:gd name="T20" fmla="*/ 139 w 411"/>
                <a:gd name="T21" fmla="*/ 186 h 403"/>
                <a:gd name="T22" fmla="*/ 165 w 411"/>
                <a:gd name="T23" fmla="*/ 171 h 403"/>
                <a:gd name="T24" fmla="*/ 185 w 411"/>
                <a:gd name="T25" fmla="*/ 153 h 403"/>
                <a:gd name="T26" fmla="*/ 194 w 411"/>
                <a:gd name="T27" fmla="*/ 128 h 403"/>
                <a:gd name="T28" fmla="*/ 210 w 411"/>
                <a:gd name="T29" fmla="*/ 119 h 403"/>
                <a:gd name="T30" fmla="*/ 236 w 411"/>
                <a:gd name="T31" fmla="*/ 98 h 403"/>
                <a:gd name="T32" fmla="*/ 258 w 411"/>
                <a:gd name="T33" fmla="*/ 80 h 403"/>
                <a:gd name="T34" fmla="*/ 271 w 411"/>
                <a:gd name="T35" fmla="*/ 71 h 403"/>
                <a:gd name="T36" fmla="*/ 290 w 411"/>
                <a:gd name="T37" fmla="*/ 67 h 403"/>
                <a:gd name="T38" fmla="*/ 307 w 411"/>
                <a:gd name="T39" fmla="*/ 59 h 403"/>
                <a:gd name="T40" fmla="*/ 307 w 411"/>
                <a:gd name="T41" fmla="*/ 44 h 403"/>
                <a:gd name="T42" fmla="*/ 313 w 411"/>
                <a:gd name="T43" fmla="*/ 21 h 403"/>
                <a:gd name="T44" fmla="*/ 317 w 411"/>
                <a:gd name="T45" fmla="*/ 9 h 403"/>
                <a:gd name="T46" fmla="*/ 327 w 411"/>
                <a:gd name="T47" fmla="*/ 0 h 403"/>
                <a:gd name="T48" fmla="*/ 361 w 411"/>
                <a:gd name="T49" fmla="*/ 15 h 403"/>
                <a:gd name="T50" fmla="*/ 384 w 411"/>
                <a:gd name="T51" fmla="*/ 63 h 403"/>
                <a:gd name="T52" fmla="*/ 411 w 411"/>
                <a:gd name="T53" fmla="*/ 221 h 403"/>
                <a:gd name="T54" fmla="*/ 353 w 411"/>
                <a:gd name="T55" fmla="*/ 316 h 403"/>
                <a:gd name="T56" fmla="*/ 304 w 411"/>
                <a:gd name="T57" fmla="*/ 336 h 403"/>
                <a:gd name="T58" fmla="*/ 313 w 411"/>
                <a:gd name="T59" fmla="*/ 389 h 403"/>
                <a:gd name="T60" fmla="*/ 154 w 411"/>
                <a:gd name="T61" fmla="*/ 395 h 403"/>
                <a:gd name="T62" fmla="*/ 4 w 411"/>
                <a:gd name="T63" fmla="*/ 40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1" h="403">
                  <a:moveTo>
                    <a:pt x="4" y="403"/>
                  </a:moveTo>
                  <a:lnTo>
                    <a:pt x="14" y="359"/>
                  </a:lnTo>
                  <a:lnTo>
                    <a:pt x="23" y="316"/>
                  </a:lnTo>
                  <a:lnTo>
                    <a:pt x="25" y="288"/>
                  </a:lnTo>
                  <a:lnTo>
                    <a:pt x="18" y="249"/>
                  </a:lnTo>
                  <a:lnTo>
                    <a:pt x="8" y="207"/>
                  </a:lnTo>
                  <a:lnTo>
                    <a:pt x="0" y="194"/>
                  </a:lnTo>
                  <a:lnTo>
                    <a:pt x="35" y="180"/>
                  </a:lnTo>
                  <a:lnTo>
                    <a:pt x="60" y="184"/>
                  </a:lnTo>
                  <a:lnTo>
                    <a:pt x="106" y="186"/>
                  </a:lnTo>
                  <a:lnTo>
                    <a:pt x="139" y="186"/>
                  </a:lnTo>
                  <a:lnTo>
                    <a:pt x="165" y="171"/>
                  </a:lnTo>
                  <a:lnTo>
                    <a:pt x="185" y="153"/>
                  </a:lnTo>
                  <a:lnTo>
                    <a:pt x="194" y="128"/>
                  </a:lnTo>
                  <a:lnTo>
                    <a:pt x="210" y="119"/>
                  </a:lnTo>
                  <a:lnTo>
                    <a:pt x="236" y="98"/>
                  </a:lnTo>
                  <a:lnTo>
                    <a:pt x="258" y="80"/>
                  </a:lnTo>
                  <a:lnTo>
                    <a:pt x="271" y="71"/>
                  </a:lnTo>
                  <a:lnTo>
                    <a:pt x="290" y="67"/>
                  </a:lnTo>
                  <a:lnTo>
                    <a:pt x="307" y="59"/>
                  </a:lnTo>
                  <a:lnTo>
                    <a:pt x="307" y="44"/>
                  </a:lnTo>
                  <a:lnTo>
                    <a:pt x="313" y="21"/>
                  </a:lnTo>
                  <a:lnTo>
                    <a:pt x="317" y="9"/>
                  </a:lnTo>
                  <a:lnTo>
                    <a:pt x="327" y="0"/>
                  </a:lnTo>
                  <a:lnTo>
                    <a:pt x="361" y="15"/>
                  </a:lnTo>
                  <a:lnTo>
                    <a:pt x="384" y="63"/>
                  </a:lnTo>
                  <a:lnTo>
                    <a:pt x="411" y="221"/>
                  </a:lnTo>
                  <a:lnTo>
                    <a:pt x="353" y="316"/>
                  </a:lnTo>
                  <a:lnTo>
                    <a:pt x="304" y="336"/>
                  </a:lnTo>
                  <a:lnTo>
                    <a:pt x="313" y="389"/>
                  </a:lnTo>
                  <a:lnTo>
                    <a:pt x="154" y="395"/>
                  </a:lnTo>
                  <a:lnTo>
                    <a:pt x="4" y="403"/>
                  </a:lnTo>
                </a:path>
              </a:pathLst>
            </a:custGeom>
            <a:solidFill>
              <a:srgbClr val="941651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5" name="Freeform 339"/>
            <p:cNvSpPr>
              <a:spLocks/>
            </p:cNvSpPr>
            <p:nvPr/>
          </p:nvSpPr>
          <p:spPr bwMode="auto">
            <a:xfrm>
              <a:off x="2540000" y="3787775"/>
              <a:ext cx="917575" cy="1214438"/>
            </a:xfrm>
            <a:custGeom>
              <a:avLst/>
              <a:gdLst>
                <a:gd name="T0" fmla="*/ 203 w 508"/>
                <a:gd name="T1" fmla="*/ 25 h 821"/>
                <a:gd name="T2" fmla="*/ 295 w 508"/>
                <a:gd name="T3" fmla="*/ 0 h 821"/>
                <a:gd name="T4" fmla="*/ 309 w 508"/>
                <a:gd name="T5" fmla="*/ 94 h 821"/>
                <a:gd name="T6" fmla="*/ 451 w 508"/>
                <a:gd name="T7" fmla="*/ 270 h 821"/>
                <a:gd name="T8" fmla="*/ 391 w 508"/>
                <a:gd name="T9" fmla="*/ 364 h 821"/>
                <a:gd name="T10" fmla="*/ 334 w 508"/>
                <a:gd name="T11" fmla="*/ 474 h 821"/>
                <a:gd name="T12" fmla="*/ 311 w 508"/>
                <a:gd name="T13" fmla="*/ 520 h 821"/>
                <a:gd name="T14" fmla="*/ 426 w 508"/>
                <a:gd name="T15" fmla="*/ 598 h 821"/>
                <a:gd name="T16" fmla="*/ 428 w 508"/>
                <a:gd name="T17" fmla="*/ 597 h 821"/>
                <a:gd name="T18" fmla="*/ 432 w 508"/>
                <a:gd name="T19" fmla="*/ 597 h 821"/>
                <a:gd name="T20" fmla="*/ 436 w 508"/>
                <a:gd name="T21" fmla="*/ 597 h 821"/>
                <a:gd name="T22" fmla="*/ 437 w 508"/>
                <a:gd name="T23" fmla="*/ 598 h 821"/>
                <a:gd name="T24" fmla="*/ 441 w 508"/>
                <a:gd name="T25" fmla="*/ 598 h 821"/>
                <a:gd name="T26" fmla="*/ 445 w 508"/>
                <a:gd name="T27" fmla="*/ 600 h 821"/>
                <a:gd name="T28" fmla="*/ 447 w 508"/>
                <a:gd name="T29" fmla="*/ 602 h 821"/>
                <a:gd name="T30" fmla="*/ 451 w 508"/>
                <a:gd name="T31" fmla="*/ 602 h 821"/>
                <a:gd name="T32" fmla="*/ 453 w 508"/>
                <a:gd name="T33" fmla="*/ 604 h 821"/>
                <a:gd name="T34" fmla="*/ 457 w 508"/>
                <a:gd name="T35" fmla="*/ 606 h 821"/>
                <a:gd name="T36" fmla="*/ 459 w 508"/>
                <a:gd name="T37" fmla="*/ 608 h 821"/>
                <a:gd name="T38" fmla="*/ 462 w 508"/>
                <a:gd name="T39" fmla="*/ 610 h 821"/>
                <a:gd name="T40" fmla="*/ 464 w 508"/>
                <a:gd name="T41" fmla="*/ 612 h 821"/>
                <a:gd name="T42" fmla="*/ 468 w 508"/>
                <a:gd name="T43" fmla="*/ 612 h 821"/>
                <a:gd name="T44" fmla="*/ 470 w 508"/>
                <a:gd name="T45" fmla="*/ 614 h 821"/>
                <a:gd name="T46" fmla="*/ 474 w 508"/>
                <a:gd name="T47" fmla="*/ 614 h 821"/>
                <a:gd name="T48" fmla="*/ 476 w 508"/>
                <a:gd name="T49" fmla="*/ 616 h 821"/>
                <a:gd name="T50" fmla="*/ 480 w 508"/>
                <a:gd name="T51" fmla="*/ 616 h 821"/>
                <a:gd name="T52" fmla="*/ 484 w 508"/>
                <a:gd name="T53" fmla="*/ 616 h 821"/>
                <a:gd name="T54" fmla="*/ 487 w 508"/>
                <a:gd name="T55" fmla="*/ 616 h 821"/>
                <a:gd name="T56" fmla="*/ 491 w 508"/>
                <a:gd name="T57" fmla="*/ 616 h 821"/>
                <a:gd name="T58" fmla="*/ 493 w 508"/>
                <a:gd name="T59" fmla="*/ 618 h 821"/>
                <a:gd name="T60" fmla="*/ 497 w 508"/>
                <a:gd name="T61" fmla="*/ 618 h 821"/>
                <a:gd name="T62" fmla="*/ 499 w 508"/>
                <a:gd name="T63" fmla="*/ 620 h 821"/>
                <a:gd name="T64" fmla="*/ 503 w 508"/>
                <a:gd name="T65" fmla="*/ 621 h 821"/>
                <a:gd name="T66" fmla="*/ 505 w 508"/>
                <a:gd name="T67" fmla="*/ 623 h 821"/>
                <a:gd name="T68" fmla="*/ 499 w 508"/>
                <a:gd name="T69" fmla="*/ 671 h 821"/>
                <a:gd name="T70" fmla="*/ 480 w 508"/>
                <a:gd name="T71" fmla="*/ 808 h 821"/>
                <a:gd name="T72" fmla="*/ 88 w 508"/>
                <a:gd name="T73" fmla="*/ 821 h 821"/>
                <a:gd name="T74" fmla="*/ 0 w 508"/>
                <a:gd name="T75" fmla="*/ 629 h 821"/>
                <a:gd name="T76" fmla="*/ 150 w 508"/>
                <a:gd name="T77" fmla="*/ 570 h 821"/>
                <a:gd name="T78" fmla="*/ 257 w 508"/>
                <a:gd name="T79" fmla="*/ 455 h 821"/>
                <a:gd name="T80" fmla="*/ 207 w 508"/>
                <a:gd name="T81" fmla="*/ 249 h 821"/>
                <a:gd name="T82" fmla="*/ 96 w 508"/>
                <a:gd name="T83" fmla="*/ 205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08" h="821">
                  <a:moveTo>
                    <a:pt x="73" y="172"/>
                  </a:moveTo>
                  <a:lnTo>
                    <a:pt x="203" y="25"/>
                  </a:lnTo>
                  <a:lnTo>
                    <a:pt x="244" y="61"/>
                  </a:lnTo>
                  <a:lnTo>
                    <a:pt x="295" y="0"/>
                  </a:lnTo>
                  <a:lnTo>
                    <a:pt x="351" y="25"/>
                  </a:lnTo>
                  <a:lnTo>
                    <a:pt x="309" y="94"/>
                  </a:lnTo>
                  <a:lnTo>
                    <a:pt x="320" y="165"/>
                  </a:lnTo>
                  <a:lnTo>
                    <a:pt x="451" y="270"/>
                  </a:lnTo>
                  <a:lnTo>
                    <a:pt x="439" y="339"/>
                  </a:lnTo>
                  <a:lnTo>
                    <a:pt x="391" y="364"/>
                  </a:lnTo>
                  <a:lnTo>
                    <a:pt x="376" y="449"/>
                  </a:lnTo>
                  <a:lnTo>
                    <a:pt x="334" y="474"/>
                  </a:lnTo>
                  <a:lnTo>
                    <a:pt x="332" y="499"/>
                  </a:lnTo>
                  <a:lnTo>
                    <a:pt x="311" y="520"/>
                  </a:lnTo>
                  <a:lnTo>
                    <a:pt x="313" y="598"/>
                  </a:lnTo>
                  <a:lnTo>
                    <a:pt x="426" y="598"/>
                  </a:lnTo>
                  <a:lnTo>
                    <a:pt x="426" y="597"/>
                  </a:lnTo>
                  <a:lnTo>
                    <a:pt x="428" y="597"/>
                  </a:lnTo>
                  <a:lnTo>
                    <a:pt x="430" y="597"/>
                  </a:lnTo>
                  <a:lnTo>
                    <a:pt x="432" y="597"/>
                  </a:lnTo>
                  <a:lnTo>
                    <a:pt x="434" y="597"/>
                  </a:lnTo>
                  <a:lnTo>
                    <a:pt x="436" y="597"/>
                  </a:lnTo>
                  <a:lnTo>
                    <a:pt x="436" y="598"/>
                  </a:lnTo>
                  <a:lnTo>
                    <a:pt x="437" y="598"/>
                  </a:lnTo>
                  <a:lnTo>
                    <a:pt x="439" y="598"/>
                  </a:lnTo>
                  <a:lnTo>
                    <a:pt x="441" y="598"/>
                  </a:lnTo>
                  <a:lnTo>
                    <a:pt x="443" y="600"/>
                  </a:lnTo>
                  <a:lnTo>
                    <a:pt x="445" y="600"/>
                  </a:lnTo>
                  <a:lnTo>
                    <a:pt x="447" y="600"/>
                  </a:lnTo>
                  <a:lnTo>
                    <a:pt x="447" y="602"/>
                  </a:lnTo>
                  <a:lnTo>
                    <a:pt x="449" y="602"/>
                  </a:lnTo>
                  <a:lnTo>
                    <a:pt x="451" y="602"/>
                  </a:lnTo>
                  <a:lnTo>
                    <a:pt x="451" y="604"/>
                  </a:lnTo>
                  <a:lnTo>
                    <a:pt x="453" y="604"/>
                  </a:lnTo>
                  <a:lnTo>
                    <a:pt x="455" y="606"/>
                  </a:lnTo>
                  <a:lnTo>
                    <a:pt x="457" y="606"/>
                  </a:lnTo>
                  <a:lnTo>
                    <a:pt x="457" y="608"/>
                  </a:lnTo>
                  <a:lnTo>
                    <a:pt x="459" y="608"/>
                  </a:lnTo>
                  <a:lnTo>
                    <a:pt x="461" y="610"/>
                  </a:lnTo>
                  <a:lnTo>
                    <a:pt x="462" y="610"/>
                  </a:lnTo>
                  <a:lnTo>
                    <a:pt x="464" y="610"/>
                  </a:lnTo>
                  <a:lnTo>
                    <a:pt x="464" y="612"/>
                  </a:lnTo>
                  <a:lnTo>
                    <a:pt x="466" y="612"/>
                  </a:lnTo>
                  <a:lnTo>
                    <a:pt x="468" y="612"/>
                  </a:lnTo>
                  <a:lnTo>
                    <a:pt x="470" y="612"/>
                  </a:lnTo>
                  <a:lnTo>
                    <a:pt x="470" y="614"/>
                  </a:lnTo>
                  <a:lnTo>
                    <a:pt x="472" y="614"/>
                  </a:lnTo>
                  <a:lnTo>
                    <a:pt x="474" y="614"/>
                  </a:lnTo>
                  <a:lnTo>
                    <a:pt x="476" y="614"/>
                  </a:lnTo>
                  <a:lnTo>
                    <a:pt x="476" y="616"/>
                  </a:lnTo>
                  <a:lnTo>
                    <a:pt x="478" y="616"/>
                  </a:lnTo>
                  <a:lnTo>
                    <a:pt x="480" y="616"/>
                  </a:lnTo>
                  <a:lnTo>
                    <a:pt x="482" y="616"/>
                  </a:lnTo>
                  <a:lnTo>
                    <a:pt x="484" y="616"/>
                  </a:lnTo>
                  <a:lnTo>
                    <a:pt x="485" y="616"/>
                  </a:lnTo>
                  <a:lnTo>
                    <a:pt x="487" y="616"/>
                  </a:lnTo>
                  <a:lnTo>
                    <a:pt x="489" y="616"/>
                  </a:lnTo>
                  <a:lnTo>
                    <a:pt x="491" y="616"/>
                  </a:lnTo>
                  <a:lnTo>
                    <a:pt x="493" y="616"/>
                  </a:lnTo>
                  <a:lnTo>
                    <a:pt x="493" y="618"/>
                  </a:lnTo>
                  <a:lnTo>
                    <a:pt x="495" y="618"/>
                  </a:lnTo>
                  <a:lnTo>
                    <a:pt x="497" y="618"/>
                  </a:lnTo>
                  <a:lnTo>
                    <a:pt x="499" y="618"/>
                  </a:lnTo>
                  <a:lnTo>
                    <a:pt x="499" y="620"/>
                  </a:lnTo>
                  <a:lnTo>
                    <a:pt x="501" y="620"/>
                  </a:lnTo>
                  <a:lnTo>
                    <a:pt x="503" y="621"/>
                  </a:lnTo>
                  <a:lnTo>
                    <a:pt x="505" y="621"/>
                  </a:lnTo>
                  <a:lnTo>
                    <a:pt x="505" y="623"/>
                  </a:lnTo>
                  <a:lnTo>
                    <a:pt x="507" y="623"/>
                  </a:lnTo>
                  <a:lnTo>
                    <a:pt x="499" y="671"/>
                  </a:lnTo>
                  <a:lnTo>
                    <a:pt x="508" y="769"/>
                  </a:lnTo>
                  <a:lnTo>
                    <a:pt x="480" y="808"/>
                  </a:lnTo>
                  <a:lnTo>
                    <a:pt x="420" y="810"/>
                  </a:lnTo>
                  <a:lnTo>
                    <a:pt x="88" y="821"/>
                  </a:lnTo>
                  <a:lnTo>
                    <a:pt x="67" y="696"/>
                  </a:lnTo>
                  <a:lnTo>
                    <a:pt x="0" y="629"/>
                  </a:lnTo>
                  <a:lnTo>
                    <a:pt x="159" y="623"/>
                  </a:lnTo>
                  <a:lnTo>
                    <a:pt x="150" y="570"/>
                  </a:lnTo>
                  <a:lnTo>
                    <a:pt x="199" y="550"/>
                  </a:lnTo>
                  <a:lnTo>
                    <a:pt x="257" y="455"/>
                  </a:lnTo>
                  <a:lnTo>
                    <a:pt x="230" y="297"/>
                  </a:lnTo>
                  <a:lnTo>
                    <a:pt x="207" y="249"/>
                  </a:lnTo>
                  <a:lnTo>
                    <a:pt x="173" y="234"/>
                  </a:lnTo>
                  <a:lnTo>
                    <a:pt x="96" y="205"/>
                  </a:lnTo>
                  <a:lnTo>
                    <a:pt x="73" y="172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6" name="Freeform 340"/>
            <p:cNvSpPr>
              <a:spLocks/>
            </p:cNvSpPr>
            <p:nvPr/>
          </p:nvSpPr>
          <p:spPr bwMode="auto">
            <a:xfrm>
              <a:off x="3103563" y="4170363"/>
              <a:ext cx="368300" cy="498475"/>
            </a:xfrm>
            <a:custGeom>
              <a:avLst/>
              <a:gdLst>
                <a:gd name="T0" fmla="*/ 115 w 201"/>
                <a:gd name="T1" fmla="*/ 338 h 338"/>
                <a:gd name="T2" fmla="*/ 2 w 201"/>
                <a:gd name="T3" fmla="*/ 338 h 338"/>
                <a:gd name="T4" fmla="*/ 0 w 201"/>
                <a:gd name="T5" fmla="*/ 261 h 338"/>
                <a:gd name="T6" fmla="*/ 21 w 201"/>
                <a:gd name="T7" fmla="*/ 240 h 338"/>
                <a:gd name="T8" fmla="*/ 23 w 201"/>
                <a:gd name="T9" fmla="*/ 215 h 338"/>
                <a:gd name="T10" fmla="*/ 65 w 201"/>
                <a:gd name="T11" fmla="*/ 190 h 338"/>
                <a:gd name="T12" fmla="*/ 80 w 201"/>
                <a:gd name="T13" fmla="*/ 105 h 338"/>
                <a:gd name="T14" fmla="*/ 128 w 201"/>
                <a:gd name="T15" fmla="*/ 80 h 338"/>
                <a:gd name="T16" fmla="*/ 140 w 201"/>
                <a:gd name="T17" fmla="*/ 11 h 338"/>
                <a:gd name="T18" fmla="*/ 165 w 201"/>
                <a:gd name="T19" fmla="*/ 0 h 338"/>
                <a:gd name="T20" fmla="*/ 199 w 201"/>
                <a:gd name="T21" fmla="*/ 50 h 338"/>
                <a:gd name="T22" fmla="*/ 186 w 201"/>
                <a:gd name="T23" fmla="*/ 69 h 338"/>
                <a:gd name="T24" fmla="*/ 201 w 201"/>
                <a:gd name="T25" fmla="*/ 92 h 338"/>
                <a:gd name="T26" fmla="*/ 146 w 201"/>
                <a:gd name="T27" fmla="*/ 207 h 338"/>
                <a:gd name="T28" fmla="*/ 119 w 201"/>
                <a:gd name="T29" fmla="*/ 274 h 338"/>
                <a:gd name="T30" fmla="*/ 115 w 201"/>
                <a:gd name="T31" fmla="*/ 338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1" h="338">
                  <a:moveTo>
                    <a:pt x="115" y="338"/>
                  </a:moveTo>
                  <a:lnTo>
                    <a:pt x="2" y="338"/>
                  </a:lnTo>
                  <a:lnTo>
                    <a:pt x="0" y="261"/>
                  </a:lnTo>
                  <a:lnTo>
                    <a:pt x="21" y="240"/>
                  </a:lnTo>
                  <a:lnTo>
                    <a:pt x="23" y="215"/>
                  </a:lnTo>
                  <a:lnTo>
                    <a:pt x="65" y="190"/>
                  </a:lnTo>
                  <a:lnTo>
                    <a:pt x="80" y="105"/>
                  </a:lnTo>
                  <a:lnTo>
                    <a:pt x="128" y="80"/>
                  </a:lnTo>
                  <a:lnTo>
                    <a:pt x="140" y="11"/>
                  </a:lnTo>
                  <a:lnTo>
                    <a:pt x="165" y="0"/>
                  </a:lnTo>
                  <a:lnTo>
                    <a:pt x="199" y="50"/>
                  </a:lnTo>
                  <a:lnTo>
                    <a:pt x="186" y="69"/>
                  </a:lnTo>
                  <a:lnTo>
                    <a:pt x="201" y="92"/>
                  </a:lnTo>
                  <a:lnTo>
                    <a:pt x="146" y="207"/>
                  </a:lnTo>
                  <a:lnTo>
                    <a:pt x="119" y="274"/>
                  </a:lnTo>
                  <a:lnTo>
                    <a:pt x="115" y="338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7" name="Freeform 341"/>
            <p:cNvSpPr>
              <a:spLocks/>
            </p:cNvSpPr>
            <p:nvPr/>
          </p:nvSpPr>
          <p:spPr bwMode="auto">
            <a:xfrm>
              <a:off x="3103563" y="4170363"/>
              <a:ext cx="368300" cy="498475"/>
            </a:xfrm>
            <a:custGeom>
              <a:avLst/>
              <a:gdLst>
                <a:gd name="T0" fmla="*/ 115 w 201"/>
                <a:gd name="T1" fmla="*/ 338 h 338"/>
                <a:gd name="T2" fmla="*/ 2 w 201"/>
                <a:gd name="T3" fmla="*/ 338 h 338"/>
                <a:gd name="T4" fmla="*/ 0 w 201"/>
                <a:gd name="T5" fmla="*/ 261 h 338"/>
                <a:gd name="T6" fmla="*/ 21 w 201"/>
                <a:gd name="T7" fmla="*/ 240 h 338"/>
                <a:gd name="T8" fmla="*/ 23 w 201"/>
                <a:gd name="T9" fmla="*/ 215 h 338"/>
                <a:gd name="T10" fmla="*/ 65 w 201"/>
                <a:gd name="T11" fmla="*/ 190 h 338"/>
                <a:gd name="T12" fmla="*/ 80 w 201"/>
                <a:gd name="T13" fmla="*/ 105 h 338"/>
                <a:gd name="T14" fmla="*/ 128 w 201"/>
                <a:gd name="T15" fmla="*/ 80 h 338"/>
                <a:gd name="T16" fmla="*/ 140 w 201"/>
                <a:gd name="T17" fmla="*/ 11 h 338"/>
                <a:gd name="T18" fmla="*/ 165 w 201"/>
                <a:gd name="T19" fmla="*/ 0 h 338"/>
                <a:gd name="T20" fmla="*/ 199 w 201"/>
                <a:gd name="T21" fmla="*/ 50 h 338"/>
                <a:gd name="T22" fmla="*/ 186 w 201"/>
                <a:gd name="T23" fmla="*/ 69 h 338"/>
                <a:gd name="T24" fmla="*/ 201 w 201"/>
                <a:gd name="T25" fmla="*/ 92 h 338"/>
                <a:gd name="T26" fmla="*/ 146 w 201"/>
                <a:gd name="T27" fmla="*/ 207 h 338"/>
                <a:gd name="T28" fmla="*/ 119 w 201"/>
                <a:gd name="T29" fmla="*/ 274 h 338"/>
                <a:gd name="T30" fmla="*/ 115 w 201"/>
                <a:gd name="T31" fmla="*/ 338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1" h="338">
                  <a:moveTo>
                    <a:pt x="115" y="338"/>
                  </a:moveTo>
                  <a:lnTo>
                    <a:pt x="2" y="338"/>
                  </a:lnTo>
                  <a:lnTo>
                    <a:pt x="0" y="261"/>
                  </a:lnTo>
                  <a:lnTo>
                    <a:pt x="21" y="240"/>
                  </a:lnTo>
                  <a:lnTo>
                    <a:pt x="23" y="215"/>
                  </a:lnTo>
                  <a:lnTo>
                    <a:pt x="65" y="190"/>
                  </a:lnTo>
                  <a:lnTo>
                    <a:pt x="80" y="105"/>
                  </a:lnTo>
                  <a:lnTo>
                    <a:pt x="128" y="80"/>
                  </a:lnTo>
                  <a:lnTo>
                    <a:pt x="140" y="11"/>
                  </a:lnTo>
                  <a:lnTo>
                    <a:pt x="165" y="0"/>
                  </a:lnTo>
                  <a:lnTo>
                    <a:pt x="199" y="50"/>
                  </a:lnTo>
                  <a:lnTo>
                    <a:pt x="186" y="69"/>
                  </a:lnTo>
                  <a:lnTo>
                    <a:pt x="201" y="92"/>
                  </a:lnTo>
                  <a:lnTo>
                    <a:pt x="146" y="207"/>
                  </a:lnTo>
                  <a:lnTo>
                    <a:pt x="119" y="274"/>
                  </a:lnTo>
                  <a:lnTo>
                    <a:pt x="115" y="338"/>
                  </a:lnTo>
                </a:path>
              </a:pathLst>
            </a:custGeom>
            <a:solidFill>
              <a:srgbClr val="94165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8" name="Freeform 342"/>
            <p:cNvSpPr>
              <a:spLocks/>
            </p:cNvSpPr>
            <p:nvPr/>
          </p:nvSpPr>
          <p:spPr bwMode="auto">
            <a:xfrm>
              <a:off x="3313113" y="4479925"/>
              <a:ext cx="265112" cy="231775"/>
            </a:xfrm>
            <a:custGeom>
              <a:avLst/>
              <a:gdLst>
                <a:gd name="T0" fmla="*/ 0 w 148"/>
                <a:gd name="T1" fmla="*/ 131 h 157"/>
                <a:gd name="T2" fmla="*/ 4 w 148"/>
                <a:gd name="T3" fmla="*/ 67 h 157"/>
                <a:gd name="T4" fmla="*/ 31 w 148"/>
                <a:gd name="T5" fmla="*/ 0 h 157"/>
                <a:gd name="T6" fmla="*/ 134 w 148"/>
                <a:gd name="T7" fmla="*/ 13 h 157"/>
                <a:gd name="T8" fmla="*/ 148 w 148"/>
                <a:gd name="T9" fmla="*/ 79 h 157"/>
                <a:gd name="T10" fmla="*/ 138 w 148"/>
                <a:gd name="T11" fmla="*/ 106 h 157"/>
                <a:gd name="T12" fmla="*/ 121 w 148"/>
                <a:gd name="T13" fmla="*/ 154 h 157"/>
                <a:gd name="T14" fmla="*/ 81 w 148"/>
                <a:gd name="T15" fmla="*/ 157 h 157"/>
                <a:gd name="T16" fmla="*/ 79 w 148"/>
                <a:gd name="T17" fmla="*/ 157 h 157"/>
                <a:gd name="T18" fmla="*/ 79 w 148"/>
                <a:gd name="T19" fmla="*/ 155 h 157"/>
                <a:gd name="T20" fmla="*/ 77 w 148"/>
                <a:gd name="T21" fmla="*/ 155 h 157"/>
                <a:gd name="T22" fmla="*/ 77 w 148"/>
                <a:gd name="T23" fmla="*/ 154 h 157"/>
                <a:gd name="T24" fmla="*/ 75 w 148"/>
                <a:gd name="T25" fmla="*/ 154 h 157"/>
                <a:gd name="T26" fmla="*/ 73 w 148"/>
                <a:gd name="T27" fmla="*/ 154 h 157"/>
                <a:gd name="T28" fmla="*/ 73 w 148"/>
                <a:gd name="T29" fmla="*/ 152 h 157"/>
                <a:gd name="T30" fmla="*/ 71 w 148"/>
                <a:gd name="T31" fmla="*/ 152 h 157"/>
                <a:gd name="T32" fmla="*/ 69 w 148"/>
                <a:gd name="T33" fmla="*/ 152 h 157"/>
                <a:gd name="T34" fmla="*/ 67 w 148"/>
                <a:gd name="T35" fmla="*/ 150 h 157"/>
                <a:gd name="T36" fmla="*/ 65 w 148"/>
                <a:gd name="T37" fmla="*/ 150 h 157"/>
                <a:gd name="T38" fmla="*/ 63 w 148"/>
                <a:gd name="T39" fmla="*/ 150 h 157"/>
                <a:gd name="T40" fmla="*/ 61 w 148"/>
                <a:gd name="T41" fmla="*/ 150 h 157"/>
                <a:gd name="T42" fmla="*/ 59 w 148"/>
                <a:gd name="T43" fmla="*/ 150 h 157"/>
                <a:gd name="T44" fmla="*/ 58 w 148"/>
                <a:gd name="T45" fmla="*/ 150 h 157"/>
                <a:gd name="T46" fmla="*/ 56 w 148"/>
                <a:gd name="T47" fmla="*/ 150 h 157"/>
                <a:gd name="T48" fmla="*/ 54 w 148"/>
                <a:gd name="T49" fmla="*/ 150 h 157"/>
                <a:gd name="T50" fmla="*/ 52 w 148"/>
                <a:gd name="T51" fmla="*/ 150 h 157"/>
                <a:gd name="T52" fmla="*/ 52 w 148"/>
                <a:gd name="T53" fmla="*/ 148 h 157"/>
                <a:gd name="T54" fmla="*/ 50 w 148"/>
                <a:gd name="T55" fmla="*/ 148 h 157"/>
                <a:gd name="T56" fmla="*/ 48 w 148"/>
                <a:gd name="T57" fmla="*/ 148 h 157"/>
                <a:gd name="T58" fmla="*/ 46 w 148"/>
                <a:gd name="T59" fmla="*/ 148 h 157"/>
                <a:gd name="T60" fmla="*/ 44 w 148"/>
                <a:gd name="T61" fmla="*/ 148 h 157"/>
                <a:gd name="T62" fmla="*/ 44 w 148"/>
                <a:gd name="T63" fmla="*/ 146 h 157"/>
                <a:gd name="T64" fmla="*/ 42 w 148"/>
                <a:gd name="T65" fmla="*/ 146 h 157"/>
                <a:gd name="T66" fmla="*/ 40 w 148"/>
                <a:gd name="T67" fmla="*/ 146 h 157"/>
                <a:gd name="T68" fmla="*/ 38 w 148"/>
                <a:gd name="T69" fmla="*/ 144 h 157"/>
                <a:gd name="T70" fmla="*/ 36 w 148"/>
                <a:gd name="T71" fmla="*/ 144 h 157"/>
                <a:gd name="T72" fmla="*/ 35 w 148"/>
                <a:gd name="T73" fmla="*/ 144 h 157"/>
                <a:gd name="T74" fmla="*/ 35 w 148"/>
                <a:gd name="T75" fmla="*/ 142 h 157"/>
                <a:gd name="T76" fmla="*/ 33 w 148"/>
                <a:gd name="T77" fmla="*/ 142 h 157"/>
                <a:gd name="T78" fmla="*/ 31 w 148"/>
                <a:gd name="T79" fmla="*/ 142 h 157"/>
                <a:gd name="T80" fmla="*/ 31 w 148"/>
                <a:gd name="T81" fmla="*/ 140 h 157"/>
                <a:gd name="T82" fmla="*/ 29 w 148"/>
                <a:gd name="T83" fmla="*/ 140 h 157"/>
                <a:gd name="T84" fmla="*/ 27 w 148"/>
                <a:gd name="T85" fmla="*/ 138 h 157"/>
                <a:gd name="T86" fmla="*/ 25 w 148"/>
                <a:gd name="T87" fmla="*/ 138 h 157"/>
                <a:gd name="T88" fmla="*/ 25 w 148"/>
                <a:gd name="T89" fmla="*/ 136 h 157"/>
                <a:gd name="T90" fmla="*/ 23 w 148"/>
                <a:gd name="T91" fmla="*/ 136 h 157"/>
                <a:gd name="T92" fmla="*/ 21 w 148"/>
                <a:gd name="T93" fmla="*/ 134 h 157"/>
                <a:gd name="T94" fmla="*/ 19 w 148"/>
                <a:gd name="T95" fmla="*/ 134 h 157"/>
                <a:gd name="T96" fmla="*/ 17 w 148"/>
                <a:gd name="T97" fmla="*/ 134 h 157"/>
                <a:gd name="T98" fmla="*/ 17 w 148"/>
                <a:gd name="T99" fmla="*/ 132 h 157"/>
                <a:gd name="T100" fmla="*/ 15 w 148"/>
                <a:gd name="T101" fmla="*/ 132 h 157"/>
                <a:gd name="T102" fmla="*/ 13 w 148"/>
                <a:gd name="T103" fmla="*/ 132 h 157"/>
                <a:gd name="T104" fmla="*/ 11 w 148"/>
                <a:gd name="T105" fmla="*/ 132 h 157"/>
                <a:gd name="T106" fmla="*/ 10 w 148"/>
                <a:gd name="T107" fmla="*/ 131 h 157"/>
                <a:gd name="T108" fmla="*/ 8 w 148"/>
                <a:gd name="T109" fmla="*/ 131 h 157"/>
                <a:gd name="T110" fmla="*/ 6 w 148"/>
                <a:gd name="T111" fmla="*/ 131 h 157"/>
                <a:gd name="T112" fmla="*/ 4 w 148"/>
                <a:gd name="T113" fmla="*/ 131 h 157"/>
                <a:gd name="T114" fmla="*/ 2 w 148"/>
                <a:gd name="T115" fmla="*/ 131 h 157"/>
                <a:gd name="T116" fmla="*/ 0 w 148"/>
                <a:gd name="T117" fmla="*/ 13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8" h="157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  <a:lnTo>
                    <a:pt x="134" y="13"/>
                  </a:lnTo>
                  <a:lnTo>
                    <a:pt x="148" y="79"/>
                  </a:lnTo>
                  <a:lnTo>
                    <a:pt x="138" y="106"/>
                  </a:lnTo>
                  <a:lnTo>
                    <a:pt x="121" y="154"/>
                  </a:lnTo>
                  <a:lnTo>
                    <a:pt x="81" y="157"/>
                  </a:lnTo>
                  <a:lnTo>
                    <a:pt x="79" y="157"/>
                  </a:lnTo>
                  <a:lnTo>
                    <a:pt x="79" y="155"/>
                  </a:lnTo>
                  <a:lnTo>
                    <a:pt x="77" y="155"/>
                  </a:lnTo>
                  <a:lnTo>
                    <a:pt x="77" y="154"/>
                  </a:lnTo>
                  <a:lnTo>
                    <a:pt x="75" y="154"/>
                  </a:lnTo>
                  <a:lnTo>
                    <a:pt x="73" y="154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0"/>
                  </a:lnTo>
                  <a:lnTo>
                    <a:pt x="59" y="150"/>
                  </a:lnTo>
                  <a:lnTo>
                    <a:pt x="58" y="150"/>
                  </a:lnTo>
                  <a:lnTo>
                    <a:pt x="56" y="150"/>
                  </a:lnTo>
                  <a:lnTo>
                    <a:pt x="54" y="150"/>
                  </a:lnTo>
                  <a:lnTo>
                    <a:pt x="52" y="150"/>
                  </a:lnTo>
                  <a:lnTo>
                    <a:pt x="52" y="148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2" y="146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5" y="144"/>
                  </a:lnTo>
                  <a:lnTo>
                    <a:pt x="35" y="142"/>
                  </a:lnTo>
                  <a:lnTo>
                    <a:pt x="33" y="142"/>
                  </a:lnTo>
                  <a:lnTo>
                    <a:pt x="31" y="142"/>
                  </a:lnTo>
                  <a:lnTo>
                    <a:pt x="31" y="140"/>
                  </a:lnTo>
                  <a:lnTo>
                    <a:pt x="29" y="140"/>
                  </a:lnTo>
                  <a:lnTo>
                    <a:pt x="27" y="138"/>
                  </a:lnTo>
                  <a:lnTo>
                    <a:pt x="25" y="138"/>
                  </a:lnTo>
                  <a:lnTo>
                    <a:pt x="25" y="136"/>
                  </a:lnTo>
                  <a:lnTo>
                    <a:pt x="23" y="136"/>
                  </a:lnTo>
                  <a:lnTo>
                    <a:pt x="21" y="134"/>
                  </a:lnTo>
                  <a:lnTo>
                    <a:pt x="19" y="134"/>
                  </a:lnTo>
                  <a:lnTo>
                    <a:pt x="17" y="134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1" y="132"/>
                  </a:lnTo>
                  <a:lnTo>
                    <a:pt x="10" y="131"/>
                  </a:lnTo>
                  <a:lnTo>
                    <a:pt x="8" y="131"/>
                  </a:lnTo>
                  <a:lnTo>
                    <a:pt x="6" y="131"/>
                  </a:lnTo>
                  <a:lnTo>
                    <a:pt x="4" y="131"/>
                  </a:lnTo>
                  <a:lnTo>
                    <a:pt x="2" y="131"/>
                  </a:lnTo>
                  <a:lnTo>
                    <a:pt x="0" y="131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9" name="Freeform 343"/>
            <p:cNvSpPr>
              <a:spLocks/>
            </p:cNvSpPr>
            <p:nvPr/>
          </p:nvSpPr>
          <p:spPr bwMode="auto">
            <a:xfrm>
              <a:off x="3313113" y="4479925"/>
              <a:ext cx="265112" cy="231775"/>
            </a:xfrm>
            <a:custGeom>
              <a:avLst/>
              <a:gdLst>
                <a:gd name="T0" fmla="*/ 0 w 148"/>
                <a:gd name="T1" fmla="*/ 131 h 157"/>
                <a:gd name="T2" fmla="*/ 4 w 148"/>
                <a:gd name="T3" fmla="*/ 67 h 157"/>
                <a:gd name="T4" fmla="*/ 31 w 148"/>
                <a:gd name="T5" fmla="*/ 0 h 157"/>
                <a:gd name="T6" fmla="*/ 134 w 148"/>
                <a:gd name="T7" fmla="*/ 13 h 157"/>
                <a:gd name="T8" fmla="*/ 148 w 148"/>
                <a:gd name="T9" fmla="*/ 79 h 157"/>
                <a:gd name="T10" fmla="*/ 138 w 148"/>
                <a:gd name="T11" fmla="*/ 106 h 157"/>
                <a:gd name="T12" fmla="*/ 121 w 148"/>
                <a:gd name="T13" fmla="*/ 154 h 157"/>
                <a:gd name="T14" fmla="*/ 81 w 148"/>
                <a:gd name="T15" fmla="*/ 157 h 157"/>
                <a:gd name="T16" fmla="*/ 79 w 148"/>
                <a:gd name="T17" fmla="*/ 157 h 157"/>
                <a:gd name="T18" fmla="*/ 79 w 148"/>
                <a:gd name="T19" fmla="*/ 155 h 157"/>
                <a:gd name="T20" fmla="*/ 77 w 148"/>
                <a:gd name="T21" fmla="*/ 155 h 157"/>
                <a:gd name="T22" fmla="*/ 77 w 148"/>
                <a:gd name="T23" fmla="*/ 154 h 157"/>
                <a:gd name="T24" fmla="*/ 75 w 148"/>
                <a:gd name="T25" fmla="*/ 154 h 157"/>
                <a:gd name="T26" fmla="*/ 73 w 148"/>
                <a:gd name="T27" fmla="*/ 154 h 157"/>
                <a:gd name="T28" fmla="*/ 73 w 148"/>
                <a:gd name="T29" fmla="*/ 152 h 157"/>
                <a:gd name="T30" fmla="*/ 71 w 148"/>
                <a:gd name="T31" fmla="*/ 152 h 157"/>
                <a:gd name="T32" fmla="*/ 69 w 148"/>
                <a:gd name="T33" fmla="*/ 152 h 157"/>
                <a:gd name="T34" fmla="*/ 67 w 148"/>
                <a:gd name="T35" fmla="*/ 150 h 157"/>
                <a:gd name="T36" fmla="*/ 65 w 148"/>
                <a:gd name="T37" fmla="*/ 150 h 157"/>
                <a:gd name="T38" fmla="*/ 63 w 148"/>
                <a:gd name="T39" fmla="*/ 150 h 157"/>
                <a:gd name="T40" fmla="*/ 61 w 148"/>
                <a:gd name="T41" fmla="*/ 150 h 157"/>
                <a:gd name="T42" fmla="*/ 59 w 148"/>
                <a:gd name="T43" fmla="*/ 150 h 157"/>
                <a:gd name="T44" fmla="*/ 58 w 148"/>
                <a:gd name="T45" fmla="*/ 150 h 157"/>
                <a:gd name="T46" fmla="*/ 56 w 148"/>
                <a:gd name="T47" fmla="*/ 150 h 157"/>
                <a:gd name="T48" fmla="*/ 54 w 148"/>
                <a:gd name="T49" fmla="*/ 150 h 157"/>
                <a:gd name="T50" fmla="*/ 52 w 148"/>
                <a:gd name="T51" fmla="*/ 150 h 157"/>
                <a:gd name="T52" fmla="*/ 50 w 148"/>
                <a:gd name="T53" fmla="*/ 148 h 157"/>
                <a:gd name="T54" fmla="*/ 48 w 148"/>
                <a:gd name="T55" fmla="*/ 148 h 157"/>
                <a:gd name="T56" fmla="*/ 46 w 148"/>
                <a:gd name="T57" fmla="*/ 148 h 157"/>
                <a:gd name="T58" fmla="*/ 44 w 148"/>
                <a:gd name="T59" fmla="*/ 148 h 157"/>
                <a:gd name="T60" fmla="*/ 44 w 148"/>
                <a:gd name="T61" fmla="*/ 146 h 157"/>
                <a:gd name="T62" fmla="*/ 42 w 148"/>
                <a:gd name="T63" fmla="*/ 146 h 157"/>
                <a:gd name="T64" fmla="*/ 40 w 148"/>
                <a:gd name="T65" fmla="*/ 146 h 157"/>
                <a:gd name="T66" fmla="*/ 38 w 148"/>
                <a:gd name="T67" fmla="*/ 144 h 157"/>
                <a:gd name="T68" fmla="*/ 36 w 148"/>
                <a:gd name="T69" fmla="*/ 144 h 157"/>
                <a:gd name="T70" fmla="*/ 35 w 148"/>
                <a:gd name="T71" fmla="*/ 144 h 157"/>
                <a:gd name="T72" fmla="*/ 35 w 148"/>
                <a:gd name="T73" fmla="*/ 142 h 157"/>
                <a:gd name="T74" fmla="*/ 33 w 148"/>
                <a:gd name="T75" fmla="*/ 142 h 157"/>
                <a:gd name="T76" fmla="*/ 31 w 148"/>
                <a:gd name="T77" fmla="*/ 142 h 157"/>
                <a:gd name="T78" fmla="*/ 31 w 148"/>
                <a:gd name="T79" fmla="*/ 140 h 157"/>
                <a:gd name="T80" fmla="*/ 29 w 148"/>
                <a:gd name="T81" fmla="*/ 140 h 157"/>
                <a:gd name="T82" fmla="*/ 27 w 148"/>
                <a:gd name="T83" fmla="*/ 138 h 157"/>
                <a:gd name="T84" fmla="*/ 25 w 148"/>
                <a:gd name="T85" fmla="*/ 138 h 157"/>
                <a:gd name="T86" fmla="*/ 25 w 148"/>
                <a:gd name="T87" fmla="*/ 136 h 157"/>
                <a:gd name="T88" fmla="*/ 23 w 148"/>
                <a:gd name="T89" fmla="*/ 136 h 157"/>
                <a:gd name="T90" fmla="*/ 21 w 148"/>
                <a:gd name="T91" fmla="*/ 134 h 157"/>
                <a:gd name="T92" fmla="*/ 19 w 148"/>
                <a:gd name="T93" fmla="*/ 134 h 157"/>
                <a:gd name="T94" fmla="*/ 17 w 148"/>
                <a:gd name="T95" fmla="*/ 134 h 157"/>
                <a:gd name="T96" fmla="*/ 17 w 148"/>
                <a:gd name="T97" fmla="*/ 132 h 157"/>
                <a:gd name="T98" fmla="*/ 15 w 148"/>
                <a:gd name="T99" fmla="*/ 132 h 157"/>
                <a:gd name="T100" fmla="*/ 13 w 148"/>
                <a:gd name="T101" fmla="*/ 132 h 157"/>
                <a:gd name="T102" fmla="*/ 11 w 148"/>
                <a:gd name="T103" fmla="*/ 132 h 157"/>
                <a:gd name="T104" fmla="*/ 10 w 148"/>
                <a:gd name="T105" fmla="*/ 131 h 157"/>
                <a:gd name="T106" fmla="*/ 8 w 148"/>
                <a:gd name="T107" fmla="*/ 131 h 157"/>
                <a:gd name="T108" fmla="*/ 6 w 148"/>
                <a:gd name="T109" fmla="*/ 131 h 157"/>
                <a:gd name="T110" fmla="*/ 4 w 148"/>
                <a:gd name="T111" fmla="*/ 131 h 157"/>
                <a:gd name="T112" fmla="*/ 2 w 148"/>
                <a:gd name="T113" fmla="*/ 131 h 157"/>
                <a:gd name="T114" fmla="*/ 0 w 148"/>
                <a:gd name="T115" fmla="*/ 13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8" h="157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  <a:lnTo>
                    <a:pt x="134" y="13"/>
                  </a:lnTo>
                  <a:lnTo>
                    <a:pt x="148" y="79"/>
                  </a:lnTo>
                  <a:lnTo>
                    <a:pt x="138" y="106"/>
                  </a:lnTo>
                  <a:lnTo>
                    <a:pt x="121" y="154"/>
                  </a:lnTo>
                  <a:lnTo>
                    <a:pt x="81" y="157"/>
                  </a:lnTo>
                  <a:lnTo>
                    <a:pt x="79" y="157"/>
                  </a:lnTo>
                  <a:lnTo>
                    <a:pt x="79" y="155"/>
                  </a:lnTo>
                  <a:lnTo>
                    <a:pt x="77" y="155"/>
                  </a:lnTo>
                  <a:lnTo>
                    <a:pt x="77" y="154"/>
                  </a:lnTo>
                  <a:lnTo>
                    <a:pt x="75" y="154"/>
                  </a:lnTo>
                  <a:lnTo>
                    <a:pt x="73" y="154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0"/>
                  </a:lnTo>
                  <a:lnTo>
                    <a:pt x="59" y="150"/>
                  </a:lnTo>
                  <a:lnTo>
                    <a:pt x="58" y="150"/>
                  </a:lnTo>
                  <a:lnTo>
                    <a:pt x="56" y="150"/>
                  </a:lnTo>
                  <a:lnTo>
                    <a:pt x="54" y="150"/>
                  </a:lnTo>
                  <a:lnTo>
                    <a:pt x="52" y="150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2" y="146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5" y="144"/>
                  </a:lnTo>
                  <a:lnTo>
                    <a:pt x="35" y="142"/>
                  </a:lnTo>
                  <a:lnTo>
                    <a:pt x="33" y="142"/>
                  </a:lnTo>
                  <a:lnTo>
                    <a:pt x="31" y="142"/>
                  </a:lnTo>
                  <a:lnTo>
                    <a:pt x="31" y="140"/>
                  </a:lnTo>
                  <a:lnTo>
                    <a:pt x="29" y="140"/>
                  </a:lnTo>
                  <a:lnTo>
                    <a:pt x="27" y="138"/>
                  </a:lnTo>
                  <a:lnTo>
                    <a:pt x="25" y="138"/>
                  </a:lnTo>
                  <a:lnTo>
                    <a:pt x="25" y="136"/>
                  </a:lnTo>
                  <a:lnTo>
                    <a:pt x="23" y="136"/>
                  </a:lnTo>
                  <a:lnTo>
                    <a:pt x="21" y="134"/>
                  </a:lnTo>
                  <a:lnTo>
                    <a:pt x="19" y="134"/>
                  </a:lnTo>
                  <a:lnTo>
                    <a:pt x="17" y="134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1" y="132"/>
                  </a:lnTo>
                  <a:lnTo>
                    <a:pt x="10" y="131"/>
                  </a:lnTo>
                  <a:lnTo>
                    <a:pt x="8" y="131"/>
                  </a:lnTo>
                  <a:lnTo>
                    <a:pt x="6" y="131"/>
                  </a:lnTo>
                  <a:lnTo>
                    <a:pt x="4" y="131"/>
                  </a:lnTo>
                  <a:lnTo>
                    <a:pt x="2" y="131"/>
                  </a:lnTo>
                  <a:lnTo>
                    <a:pt x="0" y="13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0" name="Freeform 344"/>
            <p:cNvSpPr>
              <a:spLocks/>
            </p:cNvSpPr>
            <p:nvPr/>
          </p:nvSpPr>
          <p:spPr bwMode="auto">
            <a:xfrm>
              <a:off x="3302000" y="4635500"/>
              <a:ext cx="857250" cy="546100"/>
            </a:xfrm>
            <a:custGeom>
              <a:avLst/>
              <a:gdLst>
                <a:gd name="T0" fmla="*/ 56 w 474"/>
                <a:gd name="T1" fmla="*/ 372 h 372"/>
                <a:gd name="T2" fmla="*/ 131 w 474"/>
                <a:gd name="T3" fmla="*/ 328 h 372"/>
                <a:gd name="T4" fmla="*/ 273 w 474"/>
                <a:gd name="T5" fmla="*/ 364 h 372"/>
                <a:gd name="T6" fmla="*/ 300 w 474"/>
                <a:gd name="T7" fmla="*/ 318 h 372"/>
                <a:gd name="T8" fmla="*/ 334 w 474"/>
                <a:gd name="T9" fmla="*/ 347 h 372"/>
                <a:gd name="T10" fmla="*/ 353 w 474"/>
                <a:gd name="T11" fmla="*/ 318 h 372"/>
                <a:gd name="T12" fmla="*/ 374 w 474"/>
                <a:gd name="T13" fmla="*/ 318 h 372"/>
                <a:gd name="T14" fmla="*/ 394 w 474"/>
                <a:gd name="T15" fmla="*/ 314 h 372"/>
                <a:gd name="T16" fmla="*/ 415 w 474"/>
                <a:gd name="T17" fmla="*/ 303 h 372"/>
                <a:gd name="T18" fmla="*/ 415 w 474"/>
                <a:gd name="T19" fmla="*/ 287 h 372"/>
                <a:gd name="T20" fmla="*/ 405 w 474"/>
                <a:gd name="T21" fmla="*/ 270 h 372"/>
                <a:gd name="T22" fmla="*/ 397 w 474"/>
                <a:gd name="T23" fmla="*/ 266 h 372"/>
                <a:gd name="T24" fmla="*/ 403 w 474"/>
                <a:gd name="T25" fmla="*/ 243 h 372"/>
                <a:gd name="T26" fmla="*/ 449 w 474"/>
                <a:gd name="T27" fmla="*/ 243 h 372"/>
                <a:gd name="T28" fmla="*/ 474 w 474"/>
                <a:gd name="T29" fmla="*/ 178 h 372"/>
                <a:gd name="T30" fmla="*/ 405 w 474"/>
                <a:gd name="T31" fmla="*/ 157 h 372"/>
                <a:gd name="T32" fmla="*/ 399 w 474"/>
                <a:gd name="T33" fmla="*/ 161 h 372"/>
                <a:gd name="T34" fmla="*/ 399 w 474"/>
                <a:gd name="T35" fmla="*/ 167 h 372"/>
                <a:gd name="T36" fmla="*/ 390 w 474"/>
                <a:gd name="T37" fmla="*/ 174 h 372"/>
                <a:gd name="T38" fmla="*/ 384 w 474"/>
                <a:gd name="T39" fmla="*/ 180 h 372"/>
                <a:gd name="T40" fmla="*/ 346 w 474"/>
                <a:gd name="T41" fmla="*/ 140 h 372"/>
                <a:gd name="T42" fmla="*/ 294 w 474"/>
                <a:gd name="T43" fmla="*/ 119 h 372"/>
                <a:gd name="T44" fmla="*/ 163 w 474"/>
                <a:gd name="T45" fmla="*/ 65 h 372"/>
                <a:gd name="T46" fmla="*/ 181 w 474"/>
                <a:gd name="T47" fmla="*/ 19 h 372"/>
                <a:gd name="T48" fmla="*/ 144 w 474"/>
                <a:gd name="T49" fmla="*/ 0 h 372"/>
                <a:gd name="T50" fmla="*/ 127 w 474"/>
                <a:gd name="T51" fmla="*/ 48 h 372"/>
                <a:gd name="T52" fmla="*/ 87 w 474"/>
                <a:gd name="T53" fmla="*/ 51 h 372"/>
                <a:gd name="T54" fmla="*/ 79 w 474"/>
                <a:gd name="T55" fmla="*/ 99 h 372"/>
                <a:gd name="T56" fmla="*/ 88 w 474"/>
                <a:gd name="T57" fmla="*/ 197 h 372"/>
                <a:gd name="T58" fmla="*/ 60 w 474"/>
                <a:gd name="T59" fmla="*/ 236 h 372"/>
                <a:gd name="T60" fmla="*/ 0 w 474"/>
                <a:gd name="T61" fmla="*/ 238 h 372"/>
                <a:gd name="T62" fmla="*/ 56 w 474"/>
                <a:gd name="T63" fmla="*/ 372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4" h="372">
                  <a:moveTo>
                    <a:pt x="56" y="372"/>
                  </a:moveTo>
                  <a:lnTo>
                    <a:pt x="131" y="328"/>
                  </a:lnTo>
                  <a:lnTo>
                    <a:pt x="273" y="364"/>
                  </a:lnTo>
                  <a:lnTo>
                    <a:pt x="300" y="318"/>
                  </a:lnTo>
                  <a:lnTo>
                    <a:pt x="334" y="347"/>
                  </a:lnTo>
                  <a:lnTo>
                    <a:pt x="353" y="318"/>
                  </a:lnTo>
                  <a:lnTo>
                    <a:pt x="374" y="318"/>
                  </a:lnTo>
                  <a:lnTo>
                    <a:pt x="394" y="314"/>
                  </a:lnTo>
                  <a:lnTo>
                    <a:pt x="415" y="303"/>
                  </a:lnTo>
                  <a:lnTo>
                    <a:pt x="415" y="287"/>
                  </a:lnTo>
                  <a:lnTo>
                    <a:pt x="405" y="270"/>
                  </a:lnTo>
                  <a:lnTo>
                    <a:pt x="397" y="266"/>
                  </a:lnTo>
                  <a:lnTo>
                    <a:pt x="403" y="243"/>
                  </a:lnTo>
                  <a:lnTo>
                    <a:pt x="449" y="243"/>
                  </a:lnTo>
                  <a:lnTo>
                    <a:pt x="474" y="178"/>
                  </a:lnTo>
                  <a:lnTo>
                    <a:pt x="405" y="157"/>
                  </a:lnTo>
                  <a:lnTo>
                    <a:pt x="399" y="161"/>
                  </a:lnTo>
                  <a:lnTo>
                    <a:pt x="399" y="167"/>
                  </a:lnTo>
                  <a:lnTo>
                    <a:pt x="390" y="174"/>
                  </a:lnTo>
                  <a:lnTo>
                    <a:pt x="384" y="180"/>
                  </a:lnTo>
                  <a:lnTo>
                    <a:pt x="346" y="140"/>
                  </a:lnTo>
                  <a:lnTo>
                    <a:pt x="294" y="119"/>
                  </a:lnTo>
                  <a:lnTo>
                    <a:pt x="163" y="65"/>
                  </a:lnTo>
                  <a:lnTo>
                    <a:pt x="181" y="19"/>
                  </a:lnTo>
                  <a:lnTo>
                    <a:pt x="144" y="0"/>
                  </a:lnTo>
                  <a:lnTo>
                    <a:pt x="127" y="48"/>
                  </a:lnTo>
                  <a:lnTo>
                    <a:pt x="87" y="51"/>
                  </a:lnTo>
                  <a:lnTo>
                    <a:pt x="79" y="99"/>
                  </a:lnTo>
                  <a:lnTo>
                    <a:pt x="88" y="197"/>
                  </a:lnTo>
                  <a:lnTo>
                    <a:pt x="60" y="236"/>
                  </a:lnTo>
                  <a:lnTo>
                    <a:pt x="0" y="238"/>
                  </a:lnTo>
                  <a:lnTo>
                    <a:pt x="56" y="372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1" name="Freeform 345"/>
            <p:cNvSpPr>
              <a:spLocks/>
            </p:cNvSpPr>
            <p:nvPr/>
          </p:nvSpPr>
          <p:spPr bwMode="auto">
            <a:xfrm>
              <a:off x="3368675" y="4156075"/>
              <a:ext cx="704850" cy="654050"/>
            </a:xfrm>
            <a:custGeom>
              <a:avLst/>
              <a:gdLst>
                <a:gd name="T0" fmla="*/ 0 w 391"/>
                <a:gd name="T1" fmla="*/ 217 h 442"/>
                <a:gd name="T2" fmla="*/ 55 w 391"/>
                <a:gd name="T3" fmla="*/ 102 h 442"/>
                <a:gd name="T4" fmla="*/ 224 w 391"/>
                <a:gd name="T5" fmla="*/ 110 h 442"/>
                <a:gd name="T6" fmla="*/ 291 w 391"/>
                <a:gd name="T7" fmla="*/ 81 h 442"/>
                <a:gd name="T8" fmla="*/ 347 w 391"/>
                <a:gd name="T9" fmla="*/ 0 h 442"/>
                <a:gd name="T10" fmla="*/ 374 w 391"/>
                <a:gd name="T11" fmla="*/ 6 h 442"/>
                <a:gd name="T12" fmla="*/ 382 w 391"/>
                <a:gd name="T13" fmla="*/ 83 h 442"/>
                <a:gd name="T14" fmla="*/ 391 w 391"/>
                <a:gd name="T15" fmla="*/ 167 h 442"/>
                <a:gd name="T16" fmla="*/ 289 w 391"/>
                <a:gd name="T17" fmla="*/ 221 h 442"/>
                <a:gd name="T18" fmla="*/ 284 w 391"/>
                <a:gd name="T19" fmla="*/ 223 h 442"/>
                <a:gd name="T20" fmla="*/ 276 w 391"/>
                <a:gd name="T21" fmla="*/ 223 h 442"/>
                <a:gd name="T22" fmla="*/ 272 w 391"/>
                <a:gd name="T23" fmla="*/ 223 h 442"/>
                <a:gd name="T24" fmla="*/ 257 w 391"/>
                <a:gd name="T25" fmla="*/ 442 h 442"/>
                <a:gd name="T26" fmla="*/ 126 w 391"/>
                <a:gd name="T27" fmla="*/ 388 h 442"/>
                <a:gd name="T28" fmla="*/ 144 w 391"/>
                <a:gd name="T29" fmla="*/ 342 h 442"/>
                <a:gd name="T30" fmla="*/ 107 w 391"/>
                <a:gd name="T31" fmla="*/ 323 h 442"/>
                <a:gd name="T32" fmla="*/ 117 w 391"/>
                <a:gd name="T33" fmla="*/ 296 h 442"/>
                <a:gd name="T34" fmla="*/ 103 w 391"/>
                <a:gd name="T35" fmla="*/ 230 h 442"/>
                <a:gd name="T36" fmla="*/ 0 w 391"/>
                <a:gd name="T37" fmla="*/ 217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1" h="442">
                  <a:moveTo>
                    <a:pt x="0" y="217"/>
                  </a:moveTo>
                  <a:lnTo>
                    <a:pt x="55" y="102"/>
                  </a:lnTo>
                  <a:lnTo>
                    <a:pt x="224" y="110"/>
                  </a:lnTo>
                  <a:lnTo>
                    <a:pt x="291" y="81"/>
                  </a:lnTo>
                  <a:lnTo>
                    <a:pt x="347" y="0"/>
                  </a:lnTo>
                  <a:lnTo>
                    <a:pt x="374" y="6"/>
                  </a:lnTo>
                  <a:lnTo>
                    <a:pt x="382" y="83"/>
                  </a:lnTo>
                  <a:lnTo>
                    <a:pt x="391" y="167"/>
                  </a:lnTo>
                  <a:lnTo>
                    <a:pt x="289" y="221"/>
                  </a:lnTo>
                  <a:lnTo>
                    <a:pt x="284" y="223"/>
                  </a:lnTo>
                  <a:lnTo>
                    <a:pt x="276" y="223"/>
                  </a:lnTo>
                  <a:lnTo>
                    <a:pt x="272" y="223"/>
                  </a:lnTo>
                  <a:lnTo>
                    <a:pt x="257" y="442"/>
                  </a:lnTo>
                  <a:lnTo>
                    <a:pt x="126" y="388"/>
                  </a:lnTo>
                  <a:lnTo>
                    <a:pt x="144" y="342"/>
                  </a:lnTo>
                  <a:lnTo>
                    <a:pt x="107" y="323"/>
                  </a:lnTo>
                  <a:lnTo>
                    <a:pt x="117" y="296"/>
                  </a:lnTo>
                  <a:lnTo>
                    <a:pt x="103" y="230"/>
                  </a:lnTo>
                  <a:lnTo>
                    <a:pt x="0" y="217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2" name="Freeform 346"/>
            <p:cNvSpPr>
              <a:spLocks/>
            </p:cNvSpPr>
            <p:nvPr/>
          </p:nvSpPr>
          <p:spPr bwMode="auto">
            <a:xfrm>
              <a:off x="3368675" y="4156075"/>
              <a:ext cx="704850" cy="654050"/>
            </a:xfrm>
            <a:custGeom>
              <a:avLst/>
              <a:gdLst>
                <a:gd name="T0" fmla="*/ 0 w 391"/>
                <a:gd name="T1" fmla="*/ 217 h 442"/>
                <a:gd name="T2" fmla="*/ 55 w 391"/>
                <a:gd name="T3" fmla="*/ 102 h 442"/>
                <a:gd name="T4" fmla="*/ 224 w 391"/>
                <a:gd name="T5" fmla="*/ 110 h 442"/>
                <a:gd name="T6" fmla="*/ 291 w 391"/>
                <a:gd name="T7" fmla="*/ 81 h 442"/>
                <a:gd name="T8" fmla="*/ 347 w 391"/>
                <a:gd name="T9" fmla="*/ 0 h 442"/>
                <a:gd name="T10" fmla="*/ 374 w 391"/>
                <a:gd name="T11" fmla="*/ 6 h 442"/>
                <a:gd name="T12" fmla="*/ 382 w 391"/>
                <a:gd name="T13" fmla="*/ 83 h 442"/>
                <a:gd name="T14" fmla="*/ 391 w 391"/>
                <a:gd name="T15" fmla="*/ 167 h 442"/>
                <a:gd name="T16" fmla="*/ 289 w 391"/>
                <a:gd name="T17" fmla="*/ 221 h 442"/>
                <a:gd name="T18" fmla="*/ 284 w 391"/>
                <a:gd name="T19" fmla="*/ 223 h 442"/>
                <a:gd name="T20" fmla="*/ 276 w 391"/>
                <a:gd name="T21" fmla="*/ 223 h 442"/>
                <a:gd name="T22" fmla="*/ 272 w 391"/>
                <a:gd name="T23" fmla="*/ 223 h 442"/>
                <a:gd name="T24" fmla="*/ 257 w 391"/>
                <a:gd name="T25" fmla="*/ 442 h 442"/>
                <a:gd name="T26" fmla="*/ 126 w 391"/>
                <a:gd name="T27" fmla="*/ 388 h 442"/>
                <a:gd name="T28" fmla="*/ 144 w 391"/>
                <a:gd name="T29" fmla="*/ 342 h 442"/>
                <a:gd name="T30" fmla="*/ 107 w 391"/>
                <a:gd name="T31" fmla="*/ 323 h 442"/>
                <a:gd name="T32" fmla="*/ 117 w 391"/>
                <a:gd name="T33" fmla="*/ 296 h 442"/>
                <a:gd name="T34" fmla="*/ 103 w 391"/>
                <a:gd name="T35" fmla="*/ 230 h 442"/>
                <a:gd name="T36" fmla="*/ 0 w 391"/>
                <a:gd name="T37" fmla="*/ 217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1" h="442">
                  <a:moveTo>
                    <a:pt x="0" y="217"/>
                  </a:moveTo>
                  <a:lnTo>
                    <a:pt x="55" y="102"/>
                  </a:lnTo>
                  <a:lnTo>
                    <a:pt x="224" y="110"/>
                  </a:lnTo>
                  <a:lnTo>
                    <a:pt x="291" y="81"/>
                  </a:lnTo>
                  <a:lnTo>
                    <a:pt x="347" y="0"/>
                  </a:lnTo>
                  <a:lnTo>
                    <a:pt x="374" y="6"/>
                  </a:lnTo>
                  <a:lnTo>
                    <a:pt x="382" y="83"/>
                  </a:lnTo>
                  <a:lnTo>
                    <a:pt x="391" y="167"/>
                  </a:lnTo>
                  <a:lnTo>
                    <a:pt x="289" y="221"/>
                  </a:lnTo>
                  <a:lnTo>
                    <a:pt x="284" y="223"/>
                  </a:lnTo>
                  <a:lnTo>
                    <a:pt x="276" y="223"/>
                  </a:lnTo>
                  <a:lnTo>
                    <a:pt x="272" y="223"/>
                  </a:lnTo>
                  <a:lnTo>
                    <a:pt x="257" y="442"/>
                  </a:lnTo>
                  <a:lnTo>
                    <a:pt x="126" y="388"/>
                  </a:lnTo>
                  <a:lnTo>
                    <a:pt x="144" y="342"/>
                  </a:lnTo>
                  <a:lnTo>
                    <a:pt x="107" y="323"/>
                  </a:lnTo>
                  <a:lnTo>
                    <a:pt x="117" y="296"/>
                  </a:lnTo>
                  <a:lnTo>
                    <a:pt x="103" y="230"/>
                  </a:lnTo>
                  <a:lnTo>
                    <a:pt x="0" y="21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3" name="Freeform 347"/>
            <p:cNvSpPr>
              <a:spLocks/>
            </p:cNvSpPr>
            <p:nvPr/>
          </p:nvSpPr>
          <p:spPr bwMode="auto">
            <a:xfrm>
              <a:off x="3833813" y="4395788"/>
              <a:ext cx="557212" cy="503237"/>
            </a:xfrm>
            <a:custGeom>
              <a:avLst/>
              <a:gdLst>
                <a:gd name="T0" fmla="*/ 0 w 309"/>
                <a:gd name="T1" fmla="*/ 281 h 342"/>
                <a:gd name="T2" fmla="*/ 15 w 309"/>
                <a:gd name="T3" fmla="*/ 62 h 342"/>
                <a:gd name="T4" fmla="*/ 19 w 309"/>
                <a:gd name="T5" fmla="*/ 62 h 342"/>
                <a:gd name="T6" fmla="*/ 27 w 309"/>
                <a:gd name="T7" fmla="*/ 62 h 342"/>
                <a:gd name="T8" fmla="*/ 32 w 309"/>
                <a:gd name="T9" fmla="*/ 60 h 342"/>
                <a:gd name="T10" fmla="*/ 136 w 309"/>
                <a:gd name="T11" fmla="*/ 6 h 342"/>
                <a:gd name="T12" fmla="*/ 282 w 309"/>
                <a:gd name="T13" fmla="*/ 0 h 342"/>
                <a:gd name="T14" fmla="*/ 270 w 309"/>
                <a:gd name="T15" fmla="*/ 152 h 342"/>
                <a:gd name="T16" fmla="*/ 309 w 309"/>
                <a:gd name="T17" fmla="*/ 267 h 342"/>
                <a:gd name="T18" fmla="*/ 272 w 309"/>
                <a:gd name="T19" fmla="*/ 263 h 342"/>
                <a:gd name="T20" fmla="*/ 282 w 309"/>
                <a:gd name="T21" fmla="*/ 284 h 342"/>
                <a:gd name="T22" fmla="*/ 180 w 309"/>
                <a:gd name="T23" fmla="*/ 340 h 342"/>
                <a:gd name="T24" fmla="*/ 111 w 309"/>
                <a:gd name="T25" fmla="*/ 319 h 342"/>
                <a:gd name="T26" fmla="*/ 105 w 309"/>
                <a:gd name="T27" fmla="*/ 323 h 342"/>
                <a:gd name="T28" fmla="*/ 105 w 309"/>
                <a:gd name="T29" fmla="*/ 329 h 342"/>
                <a:gd name="T30" fmla="*/ 96 w 309"/>
                <a:gd name="T31" fmla="*/ 336 h 342"/>
                <a:gd name="T32" fmla="*/ 90 w 309"/>
                <a:gd name="T33" fmla="*/ 342 h 342"/>
                <a:gd name="T34" fmla="*/ 52 w 309"/>
                <a:gd name="T35" fmla="*/ 302 h 342"/>
                <a:gd name="T36" fmla="*/ 0 w 309"/>
                <a:gd name="T37" fmla="*/ 281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9" h="342">
                  <a:moveTo>
                    <a:pt x="0" y="281"/>
                  </a:moveTo>
                  <a:lnTo>
                    <a:pt x="15" y="62"/>
                  </a:lnTo>
                  <a:lnTo>
                    <a:pt x="19" y="62"/>
                  </a:lnTo>
                  <a:lnTo>
                    <a:pt x="27" y="62"/>
                  </a:lnTo>
                  <a:lnTo>
                    <a:pt x="32" y="60"/>
                  </a:lnTo>
                  <a:lnTo>
                    <a:pt x="136" y="6"/>
                  </a:lnTo>
                  <a:lnTo>
                    <a:pt x="282" y="0"/>
                  </a:lnTo>
                  <a:lnTo>
                    <a:pt x="270" y="152"/>
                  </a:lnTo>
                  <a:lnTo>
                    <a:pt x="309" y="267"/>
                  </a:lnTo>
                  <a:lnTo>
                    <a:pt x="272" y="263"/>
                  </a:lnTo>
                  <a:lnTo>
                    <a:pt x="282" y="284"/>
                  </a:lnTo>
                  <a:lnTo>
                    <a:pt x="180" y="340"/>
                  </a:lnTo>
                  <a:lnTo>
                    <a:pt x="111" y="319"/>
                  </a:lnTo>
                  <a:lnTo>
                    <a:pt x="105" y="323"/>
                  </a:lnTo>
                  <a:lnTo>
                    <a:pt x="105" y="329"/>
                  </a:lnTo>
                  <a:lnTo>
                    <a:pt x="96" y="336"/>
                  </a:lnTo>
                  <a:lnTo>
                    <a:pt x="90" y="342"/>
                  </a:lnTo>
                  <a:lnTo>
                    <a:pt x="52" y="302"/>
                  </a:lnTo>
                  <a:lnTo>
                    <a:pt x="0" y="281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4" name="Freeform 348"/>
            <p:cNvSpPr>
              <a:spLocks/>
            </p:cNvSpPr>
            <p:nvPr/>
          </p:nvSpPr>
          <p:spPr bwMode="auto">
            <a:xfrm>
              <a:off x="4111625" y="4992688"/>
              <a:ext cx="161925" cy="58737"/>
            </a:xfrm>
            <a:custGeom>
              <a:avLst/>
              <a:gdLst>
                <a:gd name="T0" fmla="*/ 0 w 87"/>
                <a:gd name="T1" fmla="*/ 0 h 41"/>
                <a:gd name="T2" fmla="*/ 48 w 87"/>
                <a:gd name="T3" fmla="*/ 39 h 41"/>
                <a:gd name="T4" fmla="*/ 87 w 87"/>
                <a:gd name="T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41">
                  <a:moveTo>
                    <a:pt x="0" y="0"/>
                  </a:moveTo>
                  <a:lnTo>
                    <a:pt x="48" y="39"/>
                  </a:lnTo>
                  <a:lnTo>
                    <a:pt x="87" y="4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5" name="Line 349"/>
            <p:cNvSpPr>
              <a:spLocks noChangeShapeType="1"/>
            </p:cNvSpPr>
            <p:nvPr/>
          </p:nvSpPr>
          <p:spPr bwMode="auto">
            <a:xfrm flipV="1">
              <a:off x="4111625" y="4899025"/>
              <a:ext cx="47625" cy="936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6" name="Line 350"/>
            <p:cNvSpPr>
              <a:spLocks noChangeShapeType="1"/>
            </p:cNvSpPr>
            <p:nvPr/>
          </p:nvSpPr>
          <p:spPr bwMode="auto">
            <a:xfrm>
              <a:off x="4391025" y="4791075"/>
              <a:ext cx="2206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7" name="Freeform 351"/>
            <p:cNvSpPr>
              <a:spLocks/>
            </p:cNvSpPr>
            <p:nvPr/>
          </p:nvSpPr>
          <p:spPr bwMode="auto">
            <a:xfrm>
              <a:off x="4492625" y="4805363"/>
              <a:ext cx="666750" cy="331787"/>
            </a:xfrm>
            <a:custGeom>
              <a:avLst/>
              <a:gdLst>
                <a:gd name="T0" fmla="*/ 66 w 369"/>
                <a:gd name="T1" fmla="*/ 0 h 228"/>
                <a:gd name="T2" fmla="*/ 66 w 369"/>
                <a:gd name="T3" fmla="*/ 84 h 228"/>
                <a:gd name="T4" fmla="*/ 85 w 369"/>
                <a:gd name="T5" fmla="*/ 90 h 228"/>
                <a:gd name="T6" fmla="*/ 100 w 369"/>
                <a:gd name="T7" fmla="*/ 61 h 228"/>
                <a:gd name="T8" fmla="*/ 225 w 369"/>
                <a:gd name="T9" fmla="*/ 61 h 228"/>
                <a:gd name="T10" fmla="*/ 235 w 369"/>
                <a:gd name="T11" fmla="*/ 61 h 228"/>
                <a:gd name="T12" fmla="*/ 369 w 369"/>
                <a:gd name="T13" fmla="*/ 123 h 228"/>
                <a:gd name="T14" fmla="*/ 319 w 369"/>
                <a:gd name="T15" fmla="*/ 174 h 228"/>
                <a:gd name="T16" fmla="*/ 309 w 369"/>
                <a:gd name="T17" fmla="*/ 228 h 228"/>
                <a:gd name="T18" fmla="*/ 279 w 369"/>
                <a:gd name="T19" fmla="*/ 171 h 228"/>
                <a:gd name="T20" fmla="*/ 202 w 369"/>
                <a:gd name="T21" fmla="*/ 180 h 228"/>
                <a:gd name="T22" fmla="*/ 137 w 369"/>
                <a:gd name="T23" fmla="*/ 117 h 228"/>
                <a:gd name="T24" fmla="*/ 96 w 369"/>
                <a:gd name="T25" fmla="*/ 100 h 228"/>
                <a:gd name="T26" fmla="*/ 71 w 369"/>
                <a:gd name="T27" fmla="*/ 98 h 228"/>
                <a:gd name="T28" fmla="*/ 62 w 369"/>
                <a:gd name="T29" fmla="*/ 117 h 228"/>
                <a:gd name="T30" fmla="*/ 0 w 369"/>
                <a:gd name="T31" fmla="*/ 107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9" h="228">
                  <a:moveTo>
                    <a:pt x="66" y="0"/>
                  </a:moveTo>
                  <a:lnTo>
                    <a:pt x="66" y="84"/>
                  </a:lnTo>
                  <a:lnTo>
                    <a:pt x="85" y="90"/>
                  </a:lnTo>
                  <a:lnTo>
                    <a:pt x="100" y="61"/>
                  </a:lnTo>
                  <a:lnTo>
                    <a:pt x="225" y="61"/>
                  </a:lnTo>
                  <a:lnTo>
                    <a:pt x="235" y="61"/>
                  </a:lnTo>
                  <a:lnTo>
                    <a:pt x="369" y="123"/>
                  </a:lnTo>
                  <a:lnTo>
                    <a:pt x="319" y="174"/>
                  </a:lnTo>
                  <a:lnTo>
                    <a:pt x="309" y="228"/>
                  </a:lnTo>
                  <a:lnTo>
                    <a:pt x="279" y="171"/>
                  </a:lnTo>
                  <a:lnTo>
                    <a:pt x="202" y="180"/>
                  </a:lnTo>
                  <a:lnTo>
                    <a:pt x="137" y="117"/>
                  </a:lnTo>
                  <a:lnTo>
                    <a:pt x="96" y="100"/>
                  </a:lnTo>
                  <a:lnTo>
                    <a:pt x="71" y="98"/>
                  </a:lnTo>
                  <a:lnTo>
                    <a:pt x="62" y="117"/>
                  </a:lnTo>
                  <a:lnTo>
                    <a:pt x="0" y="10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8" name="Freeform 352"/>
            <p:cNvSpPr>
              <a:spLocks/>
            </p:cNvSpPr>
            <p:nvPr/>
          </p:nvSpPr>
          <p:spPr bwMode="auto">
            <a:xfrm>
              <a:off x="4260850" y="4878388"/>
              <a:ext cx="230188" cy="147637"/>
            </a:xfrm>
            <a:custGeom>
              <a:avLst/>
              <a:gdLst>
                <a:gd name="T0" fmla="*/ 124 w 124"/>
                <a:gd name="T1" fmla="*/ 40 h 102"/>
                <a:gd name="T2" fmla="*/ 90 w 124"/>
                <a:gd name="T3" fmla="*/ 0 h 102"/>
                <a:gd name="T4" fmla="*/ 0 w 124"/>
                <a:gd name="T5" fmla="*/ 9 h 102"/>
                <a:gd name="T6" fmla="*/ 2 w 124"/>
                <a:gd name="T7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4" h="102">
                  <a:moveTo>
                    <a:pt x="124" y="40"/>
                  </a:moveTo>
                  <a:lnTo>
                    <a:pt x="90" y="0"/>
                  </a:lnTo>
                  <a:lnTo>
                    <a:pt x="0" y="9"/>
                  </a:lnTo>
                  <a:lnTo>
                    <a:pt x="2" y="102"/>
                  </a:lnTo>
                </a:path>
              </a:pathLst>
            </a:custGeom>
            <a:gradFill rotWithShape="1">
              <a:gsLst>
                <a:gs pos="0">
                  <a:srgbClr val="FF00FF"/>
                </a:gs>
                <a:gs pos="100000">
                  <a:schemeClr val="bg1"/>
                </a:gs>
              </a:gsLst>
              <a:lin ang="2700000" scaled="1"/>
            </a:gradFill>
            <a:ln w="0">
              <a:solidFill>
                <a:srgbClr val="FFFF6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9" name="Freeform 353"/>
            <p:cNvSpPr>
              <a:spLocks/>
            </p:cNvSpPr>
            <p:nvPr/>
          </p:nvSpPr>
          <p:spPr bwMode="auto">
            <a:xfrm>
              <a:off x="4108450" y="4784725"/>
              <a:ext cx="1047750" cy="352425"/>
            </a:xfrm>
            <a:custGeom>
              <a:avLst/>
              <a:gdLst>
                <a:gd name="T0" fmla="*/ 209 w 578"/>
                <a:gd name="T1" fmla="*/ 121 h 242"/>
                <a:gd name="T2" fmla="*/ 271 w 578"/>
                <a:gd name="T3" fmla="*/ 131 h 242"/>
                <a:gd name="T4" fmla="*/ 280 w 578"/>
                <a:gd name="T5" fmla="*/ 112 h 242"/>
                <a:gd name="T6" fmla="*/ 305 w 578"/>
                <a:gd name="T7" fmla="*/ 114 h 242"/>
                <a:gd name="T8" fmla="*/ 346 w 578"/>
                <a:gd name="T9" fmla="*/ 131 h 242"/>
                <a:gd name="T10" fmla="*/ 411 w 578"/>
                <a:gd name="T11" fmla="*/ 194 h 242"/>
                <a:gd name="T12" fmla="*/ 488 w 578"/>
                <a:gd name="T13" fmla="*/ 185 h 242"/>
                <a:gd name="T14" fmla="*/ 518 w 578"/>
                <a:gd name="T15" fmla="*/ 242 h 242"/>
                <a:gd name="T16" fmla="*/ 528 w 578"/>
                <a:gd name="T17" fmla="*/ 188 h 242"/>
                <a:gd name="T18" fmla="*/ 578 w 578"/>
                <a:gd name="T19" fmla="*/ 137 h 242"/>
                <a:gd name="T20" fmla="*/ 444 w 578"/>
                <a:gd name="T21" fmla="*/ 75 h 242"/>
                <a:gd name="T22" fmla="*/ 434 w 578"/>
                <a:gd name="T23" fmla="*/ 75 h 242"/>
                <a:gd name="T24" fmla="*/ 309 w 578"/>
                <a:gd name="T25" fmla="*/ 75 h 242"/>
                <a:gd name="T26" fmla="*/ 294 w 578"/>
                <a:gd name="T27" fmla="*/ 104 h 242"/>
                <a:gd name="T28" fmla="*/ 275 w 578"/>
                <a:gd name="T29" fmla="*/ 98 h 242"/>
                <a:gd name="T30" fmla="*/ 275 w 578"/>
                <a:gd name="T31" fmla="*/ 14 h 242"/>
                <a:gd name="T32" fmla="*/ 154 w 578"/>
                <a:gd name="T33" fmla="*/ 4 h 242"/>
                <a:gd name="T34" fmla="*/ 117 w 578"/>
                <a:gd name="T35" fmla="*/ 0 h 242"/>
                <a:gd name="T36" fmla="*/ 127 w 578"/>
                <a:gd name="T37" fmla="*/ 21 h 242"/>
                <a:gd name="T38" fmla="*/ 25 w 578"/>
                <a:gd name="T39" fmla="*/ 77 h 242"/>
                <a:gd name="T40" fmla="*/ 0 w 578"/>
                <a:gd name="T41" fmla="*/ 142 h 242"/>
                <a:gd name="T42" fmla="*/ 48 w 578"/>
                <a:gd name="T43" fmla="*/ 181 h 242"/>
                <a:gd name="T44" fmla="*/ 87 w 578"/>
                <a:gd name="T45" fmla="*/ 183 h 242"/>
                <a:gd name="T46" fmla="*/ 85 w 578"/>
                <a:gd name="T47" fmla="*/ 90 h 242"/>
                <a:gd name="T48" fmla="*/ 175 w 578"/>
                <a:gd name="T49" fmla="*/ 81 h 242"/>
                <a:gd name="T50" fmla="*/ 209 w 578"/>
                <a:gd name="T51" fmla="*/ 121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8" h="242">
                  <a:moveTo>
                    <a:pt x="209" y="121"/>
                  </a:moveTo>
                  <a:lnTo>
                    <a:pt x="271" y="131"/>
                  </a:lnTo>
                  <a:lnTo>
                    <a:pt x="280" y="112"/>
                  </a:lnTo>
                  <a:lnTo>
                    <a:pt x="305" y="114"/>
                  </a:lnTo>
                  <a:lnTo>
                    <a:pt x="346" y="131"/>
                  </a:lnTo>
                  <a:lnTo>
                    <a:pt x="411" y="194"/>
                  </a:lnTo>
                  <a:lnTo>
                    <a:pt x="488" y="185"/>
                  </a:lnTo>
                  <a:lnTo>
                    <a:pt x="518" y="242"/>
                  </a:lnTo>
                  <a:lnTo>
                    <a:pt x="528" y="188"/>
                  </a:lnTo>
                  <a:lnTo>
                    <a:pt x="578" y="137"/>
                  </a:lnTo>
                  <a:lnTo>
                    <a:pt x="444" y="75"/>
                  </a:lnTo>
                  <a:lnTo>
                    <a:pt x="434" y="75"/>
                  </a:lnTo>
                  <a:lnTo>
                    <a:pt x="309" y="75"/>
                  </a:lnTo>
                  <a:lnTo>
                    <a:pt x="294" y="104"/>
                  </a:lnTo>
                  <a:lnTo>
                    <a:pt x="275" y="98"/>
                  </a:lnTo>
                  <a:lnTo>
                    <a:pt x="275" y="14"/>
                  </a:lnTo>
                  <a:lnTo>
                    <a:pt x="154" y="4"/>
                  </a:lnTo>
                  <a:lnTo>
                    <a:pt x="117" y="0"/>
                  </a:lnTo>
                  <a:lnTo>
                    <a:pt x="127" y="21"/>
                  </a:lnTo>
                  <a:lnTo>
                    <a:pt x="25" y="77"/>
                  </a:lnTo>
                  <a:lnTo>
                    <a:pt x="0" y="142"/>
                  </a:lnTo>
                  <a:lnTo>
                    <a:pt x="48" y="181"/>
                  </a:lnTo>
                  <a:lnTo>
                    <a:pt x="87" y="183"/>
                  </a:lnTo>
                  <a:lnTo>
                    <a:pt x="85" y="90"/>
                  </a:lnTo>
                  <a:lnTo>
                    <a:pt x="175" y="81"/>
                  </a:lnTo>
                  <a:lnTo>
                    <a:pt x="209" y="121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0" name="Freeform 354"/>
            <p:cNvSpPr>
              <a:spLocks/>
            </p:cNvSpPr>
            <p:nvPr/>
          </p:nvSpPr>
          <p:spPr bwMode="auto">
            <a:xfrm>
              <a:off x="4321175" y="4010025"/>
              <a:ext cx="827088" cy="795338"/>
            </a:xfrm>
            <a:custGeom>
              <a:avLst/>
              <a:gdLst>
                <a:gd name="T0" fmla="*/ 417 w 455"/>
                <a:gd name="T1" fmla="*/ 0 h 540"/>
                <a:gd name="T2" fmla="*/ 323 w 455"/>
                <a:gd name="T3" fmla="*/ 43 h 540"/>
                <a:gd name="T4" fmla="*/ 321 w 455"/>
                <a:gd name="T5" fmla="*/ 102 h 540"/>
                <a:gd name="T6" fmla="*/ 242 w 455"/>
                <a:gd name="T7" fmla="*/ 160 h 540"/>
                <a:gd name="T8" fmla="*/ 210 w 455"/>
                <a:gd name="T9" fmla="*/ 204 h 540"/>
                <a:gd name="T10" fmla="*/ 127 w 455"/>
                <a:gd name="T11" fmla="*/ 146 h 540"/>
                <a:gd name="T12" fmla="*/ 22 w 455"/>
                <a:gd name="T13" fmla="*/ 187 h 540"/>
                <a:gd name="T14" fmla="*/ 12 w 455"/>
                <a:gd name="T15" fmla="*/ 263 h 540"/>
                <a:gd name="T16" fmla="*/ 0 w 455"/>
                <a:gd name="T17" fmla="*/ 415 h 540"/>
                <a:gd name="T18" fmla="*/ 39 w 455"/>
                <a:gd name="T19" fmla="*/ 530 h 540"/>
                <a:gd name="T20" fmla="*/ 160 w 455"/>
                <a:gd name="T21" fmla="*/ 540 h 540"/>
                <a:gd name="T22" fmla="*/ 277 w 455"/>
                <a:gd name="T23" fmla="*/ 306 h 540"/>
                <a:gd name="T24" fmla="*/ 338 w 455"/>
                <a:gd name="T25" fmla="*/ 284 h 540"/>
                <a:gd name="T26" fmla="*/ 361 w 455"/>
                <a:gd name="T27" fmla="*/ 250 h 540"/>
                <a:gd name="T28" fmla="*/ 427 w 455"/>
                <a:gd name="T29" fmla="*/ 231 h 540"/>
                <a:gd name="T30" fmla="*/ 455 w 455"/>
                <a:gd name="T31" fmla="*/ 223 h 540"/>
                <a:gd name="T32" fmla="*/ 451 w 455"/>
                <a:gd name="T33" fmla="*/ 89 h 540"/>
                <a:gd name="T34" fmla="*/ 417 w 455"/>
                <a:gd name="T35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5" h="540">
                  <a:moveTo>
                    <a:pt x="417" y="0"/>
                  </a:moveTo>
                  <a:lnTo>
                    <a:pt x="323" y="43"/>
                  </a:lnTo>
                  <a:lnTo>
                    <a:pt x="321" y="102"/>
                  </a:lnTo>
                  <a:lnTo>
                    <a:pt x="242" y="160"/>
                  </a:lnTo>
                  <a:lnTo>
                    <a:pt x="210" y="204"/>
                  </a:lnTo>
                  <a:lnTo>
                    <a:pt x="127" y="146"/>
                  </a:lnTo>
                  <a:lnTo>
                    <a:pt x="22" y="187"/>
                  </a:lnTo>
                  <a:lnTo>
                    <a:pt x="12" y="263"/>
                  </a:lnTo>
                  <a:lnTo>
                    <a:pt x="0" y="415"/>
                  </a:lnTo>
                  <a:lnTo>
                    <a:pt x="39" y="530"/>
                  </a:lnTo>
                  <a:lnTo>
                    <a:pt x="160" y="540"/>
                  </a:lnTo>
                  <a:lnTo>
                    <a:pt x="277" y="306"/>
                  </a:lnTo>
                  <a:lnTo>
                    <a:pt x="338" y="284"/>
                  </a:lnTo>
                  <a:lnTo>
                    <a:pt x="361" y="250"/>
                  </a:lnTo>
                  <a:lnTo>
                    <a:pt x="427" y="231"/>
                  </a:lnTo>
                  <a:lnTo>
                    <a:pt x="455" y="223"/>
                  </a:lnTo>
                  <a:lnTo>
                    <a:pt x="451" y="89"/>
                  </a:lnTo>
                  <a:lnTo>
                    <a:pt x="417" y="0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1" name="Freeform 355"/>
            <p:cNvSpPr>
              <a:spLocks/>
            </p:cNvSpPr>
            <p:nvPr/>
          </p:nvSpPr>
          <p:spPr bwMode="auto">
            <a:xfrm>
              <a:off x="3959225" y="3916363"/>
              <a:ext cx="1111250" cy="490537"/>
            </a:xfrm>
            <a:custGeom>
              <a:avLst/>
              <a:gdLst>
                <a:gd name="T0" fmla="*/ 67 w 618"/>
                <a:gd name="T1" fmla="*/ 330 h 330"/>
                <a:gd name="T2" fmla="*/ 56 w 618"/>
                <a:gd name="T3" fmla="*/ 246 h 330"/>
                <a:gd name="T4" fmla="*/ 73 w 618"/>
                <a:gd name="T5" fmla="*/ 263 h 330"/>
                <a:gd name="T6" fmla="*/ 130 w 618"/>
                <a:gd name="T7" fmla="*/ 234 h 330"/>
                <a:gd name="T8" fmla="*/ 73 w 618"/>
                <a:gd name="T9" fmla="*/ 111 h 330"/>
                <a:gd name="T10" fmla="*/ 0 w 618"/>
                <a:gd name="T11" fmla="*/ 48 h 330"/>
                <a:gd name="T12" fmla="*/ 8 w 618"/>
                <a:gd name="T13" fmla="*/ 21 h 330"/>
                <a:gd name="T14" fmla="*/ 84 w 618"/>
                <a:gd name="T15" fmla="*/ 25 h 330"/>
                <a:gd name="T16" fmla="*/ 161 w 618"/>
                <a:gd name="T17" fmla="*/ 84 h 330"/>
                <a:gd name="T18" fmla="*/ 292 w 618"/>
                <a:gd name="T19" fmla="*/ 13 h 330"/>
                <a:gd name="T20" fmla="*/ 295 w 618"/>
                <a:gd name="T21" fmla="*/ 17 h 330"/>
                <a:gd name="T22" fmla="*/ 286 w 618"/>
                <a:gd name="T23" fmla="*/ 38 h 330"/>
                <a:gd name="T24" fmla="*/ 286 w 618"/>
                <a:gd name="T25" fmla="*/ 50 h 330"/>
                <a:gd name="T26" fmla="*/ 297 w 618"/>
                <a:gd name="T27" fmla="*/ 58 h 330"/>
                <a:gd name="T28" fmla="*/ 309 w 618"/>
                <a:gd name="T29" fmla="*/ 63 h 330"/>
                <a:gd name="T30" fmla="*/ 320 w 618"/>
                <a:gd name="T31" fmla="*/ 61 h 330"/>
                <a:gd name="T32" fmla="*/ 334 w 618"/>
                <a:gd name="T33" fmla="*/ 54 h 330"/>
                <a:gd name="T34" fmla="*/ 343 w 618"/>
                <a:gd name="T35" fmla="*/ 58 h 330"/>
                <a:gd name="T36" fmla="*/ 347 w 618"/>
                <a:gd name="T37" fmla="*/ 63 h 330"/>
                <a:gd name="T38" fmla="*/ 355 w 618"/>
                <a:gd name="T39" fmla="*/ 63 h 330"/>
                <a:gd name="T40" fmla="*/ 361 w 618"/>
                <a:gd name="T41" fmla="*/ 58 h 330"/>
                <a:gd name="T42" fmla="*/ 366 w 618"/>
                <a:gd name="T43" fmla="*/ 58 h 330"/>
                <a:gd name="T44" fmla="*/ 372 w 618"/>
                <a:gd name="T45" fmla="*/ 56 h 330"/>
                <a:gd name="T46" fmla="*/ 480 w 618"/>
                <a:gd name="T47" fmla="*/ 37 h 330"/>
                <a:gd name="T48" fmla="*/ 503 w 618"/>
                <a:gd name="T49" fmla="*/ 56 h 330"/>
                <a:gd name="T50" fmla="*/ 595 w 618"/>
                <a:gd name="T51" fmla="*/ 0 h 330"/>
                <a:gd name="T52" fmla="*/ 618 w 618"/>
                <a:gd name="T53" fmla="*/ 61 h 330"/>
                <a:gd name="T54" fmla="*/ 524 w 618"/>
                <a:gd name="T55" fmla="*/ 104 h 330"/>
                <a:gd name="T56" fmla="*/ 522 w 618"/>
                <a:gd name="T57" fmla="*/ 163 h 330"/>
                <a:gd name="T58" fmla="*/ 443 w 618"/>
                <a:gd name="T59" fmla="*/ 221 h 330"/>
                <a:gd name="T60" fmla="*/ 411 w 618"/>
                <a:gd name="T61" fmla="*/ 265 h 330"/>
                <a:gd name="T62" fmla="*/ 328 w 618"/>
                <a:gd name="T63" fmla="*/ 207 h 330"/>
                <a:gd name="T64" fmla="*/ 223 w 618"/>
                <a:gd name="T65" fmla="*/ 248 h 330"/>
                <a:gd name="T66" fmla="*/ 213 w 618"/>
                <a:gd name="T67" fmla="*/ 324 h 330"/>
                <a:gd name="T68" fmla="*/ 67 w 618"/>
                <a:gd name="T69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18" h="330">
                  <a:moveTo>
                    <a:pt x="67" y="330"/>
                  </a:moveTo>
                  <a:lnTo>
                    <a:pt x="56" y="246"/>
                  </a:lnTo>
                  <a:lnTo>
                    <a:pt x="73" y="263"/>
                  </a:lnTo>
                  <a:lnTo>
                    <a:pt x="130" y="234"/>
                  </a:lnTo>
                  <a:lnTo>
                    <a:pt x="73" y="111"/>
                  </a:lnTo>
                  <a:lnTo>
                    <a:pt x="0" y="48"/>
                  </a:lnTo>
                  <a:lnTo>
                    <a:pt x="8" y="21"/>
                  </a:lnTo>
                  <a:lnTo>
                    <a:pt x="84" y="25"/>
                  </a:lnTo>
                  <a:lnTo>
                    <a:pt x="161" y="84"/>
                  </a:lnTo>
                  <a:lnTo>
                    <a:pt x="292" y="13"/>
                  </a:lnTo>
                  <a:lnTo>
                    <a:pt x="295" y="17"/>
                  </a:lnTo>
                  <a:lnTo>
                    <a:pt x="286" y="38"/>
                  </a:lnTo>
                  <a:lnTo>
                    <a:pt x="286" y="50"/>
                  </a:lnTo>
                  <a:lnTo>
                    <a:pt x="297" y="58"/>
                  </a:lnTo>
                  <a:lnTo>
                    <a:pt x="309" y="63"/>
                  </a:lnTo>
                  <a:lnTo>
                    <a:pt x="320" y="61"/>
                  </a:lnTo>
                  <a:lnTo>
                    <a:pt x="334" y="54"/>
                  </a:lnTo>
                  <a:lnTo>
                    <a:pt x="343" y="58"/>
                  </a:lnTo>
                  <a:lnTo>
                    <a:pt x="347" y="63"/>
                  </a:lnTo>
                  <a:lnTo>
                    <a:pt x="355" y="63"/>
                  </a:lnTo>
                  <a:lnTo>
                    <a:pt x="361" y="58"/>
                  </a:lnTo>
                  <a:lnTo>
                    <a:pt x="366" y="58"/>
                  </a:lnTo>
                  <a:lnTo>
                    <a:pt x="372" y="56"/>
                  </a:lnTo>
                  <a:lnTo>
                    <a:pt x="480" y="37"/>
                  </a:lnTo>
                  <a:lnTo>
                    <a:pt x="503" y="56"/>
                  </a:lnTo>
                  <a:lnTo>
                    <a:pt x="595" y="0"/>
                  </a:lnTo>
                  <a:lnTo>
                    <a:pt x="618" y="61"/>
                  </a:lnTo>
                  <a:lnTo>
                    <a:pt x="524" y="104"/>
                  </a:lnTo>
                  <a:lnTo>
                    <a:pt x="522" y="163"/>
                  </a:lnTo>
                  <a:lnTo>
                    <a:pt x="443" y="221"/>
                  </a:lnTo>
                  <a:lnTo>
                    <a:pt x="411" y="265"/>
                  </a:lnTo>
                  <a:lnTo>
                    <a:pt x="328" y="207"/>
                  </a:lnTo>
                  <a:lnTo>
                    <a:pt x="223" y="248"/>
                  </a:lnTo>
                  <a:lnTo>
                    <a:pt x="213" y="324"/>
                  </a:lnTo>
                  <a:lnTo>
                    <a:pt x="67" y="330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2" name="Freeform 356"/>
            <p:cNvSpPr>
              <a:spLocks/>
            </p:cNvSpPr>
            <p:nvPr/>
          </p:nvSpPr>
          <p:spPr bwMode="auto">
            <a:xfrm>
              <a:off x="3959225" y="3916363"/>
              <a:ext cx="1111250" cy="490537"/>
            </a:xfrm>
            <a:custGeom>
              <a:avLst/>
              <a:gdLst>
                <a:gd name="T0" fmla="*/ 67 w 618"/>
                <a:gd name="T1" fmla="*/ 330 h 330"/>
                <a:gd name="T2" fmla="*/ 56 w 618"/>
                <a:gd name="T3" fmla="*/ 246 h 330"/>
                <a:gd name="T4" fmla="*/ 73 w 618"/>
                <a:gd name="T5" fmla="*/ 263 h 330"/>
                <a:gd name="T6" fmla="*/ 130 w 618"/>
                <a:gd name="T7" fmla="*/ 234 h 330"/>
                <a:gd name="T8" fmla="*/ 73 w 618"/>
                <a:gd name="T9" fmla="*/ 111 h 330"/>
                <a:gd name="T10" fmla="*/ 0 w 618"/>
                <a:gd name="T11" fmla="*/ 48 h 330"/>
                <a:gd name="T12" fmla="*/ 8 w 618"/>
                <a:gd name="T13" fmla="*/ 21 h 330"/>
                <a:gd name="T14" fmla="*/ 84 w 618"/>
                <a:gd name="T15" fmla="*/ 25 h 330"/>
                <a:gd name="T16" fmla="*/ 161 w 618"/>
                <a:gd name="T17" fmla="*/ 84 h 330"/>
                <a:gd name="T18" fmla="*/ 292 w 618"/>
                <a:gd name="T19" fmla="*/ 13 h 330"/>
                <a:gd name="T20" fmla="*/ 295 w 618"/>
                <a:gd name="T21" fmla="*/ 17 h 330"/>
                <a:gd name="T22" fmla="*/ 286 w 618"/>
                <a:gd name="T23" fmla="*/ 38 h 330"/>
                <a:gd name="T24" fmla="*/ 286 w 618"/>
                <a:gd name="T25" fmla="*/ 50 h 330"/>
                <a:gd name="T26" fmla="*/ 297 w 618"/>
                <a:gd name="T27" fmla="*/ 58 h 330"/>
                <a:gd name="T28" fmla="*/ 309 w 618"/>
                <a:gd name="T29" fmla="*/ 63 h 330"/>
                <a:gd name="T30" fmla="*/ 320 w 618"/>
                <a:gd name="T31" fmla="*/ 61 h 330"/>
                <a:gd name="T32" fmla="*/ 334 w 618"/>
                <a:gd name="T33" fmla="*/ 54 h 330"/>
                <a:gd name="T34" fmla="*/ 343 w 618"/>
                <a:gd name="T35" fmla="*/ 58 h 330"/>
                <a:gd name="T36" fmla="*/ 347 w 618"/>
                <a:gd name="T37" fmla="*/ 63 h 330"/>
                <a:gd name="T38" fmla="*/ 355 w 618"/>
                <a:gd name="T39" fmla="*/ 63 h 330"/>
                <a:gd name="T40" fmla="*/ 361 w 618"/>
                <a:gd name="T41" fmla="*/ 58 h 330"/>
                <a:gd name="T42" fmla="*/ 366 w 618"/>
                <a:gd name="T43" fmla="*/ 58 h 330"/>
                <a:gd name="T44" fmla="*/ 372 w 618"/>
                <a:gd name="T45" fmla="*/ 56 h 330"/>
                <a:gd name="T46" fmla="*/ 480 w 618"/>
                <a:gd name="T47" fmla="*/ 37 h 330"/>
                <a:gd name="T48" fmla="*/ 503 w 618"/>
                <a:gd name="T49" fmla="*/ 56 h 330"/>
                <a:gd name="T50" fmla="*/ 595 w 618"/>
                <a:gd name="T51" fmla="*/ 0 h 330"/>
                <a:gd name="T52" fmla="*/ 618 w 618"/>
                <a:gd name="T53" fmla="*/ 61 h 330"/>
                <a:gd name="T54" fmla="*/ 524 w 618"/>
                <a:gd name="T55" fmla="*/ 104 h 330"/>
                <a:gd name="T56" fmla="*/ 522 w 618"/>
                <a:gd name="T57" fmla="*/ 163 h 330"/>
                <a:gd name="T58" fmla="*/ 443 w 618"/>
                <a:gd name="T59" fmla="*/ 221 h 330"/>
                <a:gd name="T60" fmla="*/ 411 w 618"/>
                <a:gd name="T61" fmla="*/ 265 h 330"/>
                <a:gd name="T62" fmla="*/ 328 w 618"/>
                <a:gd name="T63" fmla="*/ 207 h 330"/>
                <a:gd name="T64" fmla="*/ 223 w 618"/>
                <a:gd name="T65" fmla="*/ 248 h 330"/>
                <a:gd name="T66" fmla="*/ 213 w 618"/>
                <a:gd name="T67" fmla="*/ 324 h 330"/>
                <a:gd name="T68" fmla="*/ 67 w 618"/>
                <a:gd name="T69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18" h="330">
                  <a:moveTo>
                    <a:pt x="67" y="330"/>
                  </a:moveTo>
                  <a:lnTo>
                    <a:pt x="56" y="246"/>
                  </a:lnTo>
                  <a:lnTo>
                    <a:pt x="73" y="263"/>
                  </a:lnTo>
                  <a:lnTo>
                    <a:pt x="130" y="234"/>
                  </a:lnTo>
                  <a:lnTo>
                    <a:pt x="73" y="111"/>
                  </a:lnTo>
                  <a:lnTo>
                    <a:pt x="0" y="48"/>
                  </a:lnTo>
                  <a:lnTo>
                    <a:pt x="8" y="21"/>
                  </a:lnTo>
                  <a:lnTo>
                    <a:pt x="84" y="25"/>
                  </a:lnTo>
                  <a:lnTo>
                    <a:pt x="161" y="84"/>
                  </a:lnTo>
                  <a:lnTo>
                    <a:pt x="292" y="13"/>
                  </a:lnTo>
                  <a:lnTo>
                    <a:pt x="295" y="17"/>
                  </a:lnTo>
                  <a:lnTo>
                    <a:pt x="286" y="38"/>
                  </a:lnTo>
                  <a:lnTo>
                    <a:pt x="286" y="50"/>
                  </a:lnTo>
                  <a:lnTo>
                    <a:pt x="297" y="58"/>
                  </a:lnTo>
                  <a:lnTo>
                    <a:pt x="309" y="63"/>
                  </a:lnTo>
                  <a:lnTo>
                    <a:pt x="320" y="61"/>
                  </a:lnTo>
                  <a:lnTo>
                    <a:pt x="334" y="54"/>
                  </a:lnTo>
                  <a:lnTo>
                    <a:pt x="343" y="58"/>
                  </a:lnTo>
                  <a:lnTo>
                    <a:pt x="347" y="63"/>
                  </a:lnTo>
                  <a:lnTo>
                    <a:pt x="355" y="63"/>
                  </a:lnTo>
                  <a:lnTo>
                    <a:pt x="361" y="58"/>
                  </a:lnTo>
                  <a:lnTo>
                    <a:pt x="366" y="58"/>
                  </a:lnTo>
                  <a:lnTo>
                    <a:pt x="372" y="56"/>
                  </a:lnTo>
                  <a:lnTo>
                    <a:pt x="480" y="37"/>
                  </a:lnTo>
                  <a:lnTo>
                    <a:pt x="503" y="56"/>
                  </a:lnTo>
                  <a:lnTo>
                    <a:pt x="595" y="0"/>
                  </a:lnTo>
                  <a:lnTo>
                    <a:pt x="618" y="61"/>
                  </a:lnTo>
                  <a:lnTo>
                    <a:pt x="524" y="104"/>
                  </a:lnTo>
                  <a:lnTo>
                    <a:pt x="522" y="163"/>
                  </a:lnTo>
                  <a:lnTo>
                    <a:pt x="443" y="221"/>
                  </a:lnTo>
                  <a:lnTo>
                    <a:pt x="411" y="265"/>
                  </a:lnTo>
                  <a:lnTo>
                    <a:pt x="328" y="207"/>
                  </a:lnTo>
                  <a:lnTo>
                    <a:pt x="223" y="248"/>
                  </a:lnTo>
                  <a:lnTo>
                    <a:pt x="213" y="324"/>
                  </a:lnTo>
                  <a:lnTo>
                    <a:pt x="67" y="330"/>
                  </a:lnTo>
                </a:path>
              </a:pathLst>
            </a:custGeom>
            <a:solidFill>
              <a:srgbClr val="00823B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3" name="Freeform 357"/>
            <p:cNvSpPr>
              <a:spLocks/>
            </p:cNvSpPr>
            <p:nvPr/>
          </p:nvSpPr>
          <p:spPr bwMode="auto">
            <a:xfrm>
              <a:off x="3119438" y="3224213"/>
              <a:ext cx="1071562" cy="1100137"/>
            </a:xfrm>
            <a:custGeom>
              <a:avLst/>
              <a:gdLst>
                <a:gd name="T0" fmla="*/ 131 w 593"/>
                <a:gd name="T1" fmla="*/ 654 h 743"/>
                <a:gd name="T2" fmla="*/ 0 w 593"/>
                <a:gd name="T3" fmla="*/ 549 h 743"/>
                <a:gd name="T4" fmla="*/ 91 w 593"/>
                <a:gd name="T5" fmla="*/ 518 h 743"/>
                <a:gd name="T6" fmla="*/ 169 w 593"/>
                <a:gd name="T7" fmla="*/ 554 h 743"/>
                <a:gd name="T8" fmla="*/ 181 w 593"/>
                <a:gd name="T9" fmla="*/ 551 h 743"/>
                <a:gd name="T10" fmla="*/ 196 w 593"/>
                <a:gd name="T11" fmla="*/ 551 h 743"/>
                <a:gd name="T12" fmla="*/ 208 w 593"/>
                <a:gd name="T13" fmla="*/ 545 h 743"/>
                <a:gd name="T14" fmla="*/ 221 w 593"/>
                <a:gd name="T15" fmla="*/ 545 h 743"/>
                <a:gd name="T16" fmla="*/ 236 w 593"/>
                <a:gd name="T17" fmla="*/ 541 h 743"/>
                <a:gd name="T18" fmla="*/ 254 w 593"/>
                <a:gd name="T19" fmla="*/ 541 h 743"/>
                <a:gd name="T20" fmla="*/ 271 w 593"/>
                <a:gd name="T21" fmla="*/ 533 h 743"/>
                <a:gd name="T22" fmla="*/ 283 w 593"/>
                <a:gd name="T23" fmla="*/ 533 h 743"/>
                <a:gd name="T24" fmla="*/ 317 w 593"/>
                <a:gd name="T25" fmla="*/ 428 h 743"/>
                <a:gd name="T26" fmla="*/ 265 w 593"/>
                <a:gd name="T27" fmla="*/ 391 h 743"/>
                <a:gd name="T28" fmla="*/ 258 w 593"/>
                <a:gd name="T29" fmla="*/ 338 h 743"/>
                <a:gd name="T30" fmla="*/ 165 w 593"/>
                <a:gd name="T31" fmla="*/ 284 h 743"/>
                <a:gd name="T32" fmla="*/ 171 w 593"/>
                <a:gd name="T33" fmla="*/ 272 h 743"/>
                <a:gd name="T34" fmla="*/ 181 w 593"/>
                <a:gd name="T35" fmla="*/ 251 h 743"/>
                <a:gd name="T36" fmla="*/ 185 w 593"/>
                <a:gd name="T37" fmla="*/ 242 h 743"/>
                <a:gd name="T38" fmla="*/ 196 w 593"/>
                <a:gd name="T39" fmla="*/ 224 h 743"/>
                <a:gd name="T40" fmla="*/ 210 w 593"/>
                <a:gd name="T41" fmla="*/ 217 h 743"/>
                <a:gd name="T42" fmla="*/ 236 w 593"/>
                <a:gd name="T43" fmla="*/ 207 h 743"/>
                <a:gd name="T44" fmla="*/ 254 w 593"/>
                <a:gd name="T45" fmla="*/ 205 h 743"/>
                <a:gd name="T46" fmla="*/ 256 w 593"/>
                <a:gd name="T47" fmla="*/ 134 h 743"/>
                <a:gd name="T48" fmla="*/ 292 w 593"/>
                <a:gd name="T49" fmla="*/ 90 h 743"/>
                <a:gd name="T50" fmla="*/ 313 w 593"/>
                <a:gd name="T51" fmla="*/ 0 h 743"/>
                <a:gd name="T52" fmla="*/ 430 w 593"/>
                <a:gd name="T53" fmla="*/ 77 h 743"/>
                <a:gd name="T54" fmla="*/ 369 w 593"/>
                <a:gd name="T55" fmla="*/ 157 h 743"/>
                <a:gd name="T56" fmla="*/ 386 w 593"/>
                <a:gd name="T57" fmla="*/ 269 h 743"/>
                <a:gd name="T58" fmla="*/ 357 w 593"/>
                <a:gd name="T59" fmla="*/ 286 h 743"/>
                <a:gd name="T60" fmla="*/ 365 w 593"/>
                <a:gd name="T61" fmla="*/ 378 h 743"/>
                <a:gd name="T62" fmla="*/ 426 w 593"/>
                <a:gd name="T63" fmla="*/ 487 h 743"/>
                <a:gd name="T64" fmla="*/ 471 w 593"/>
                <a:gd name="T65" fmla="*/ 491 h 743"/>
                <a:gd name="T66" fmla="*/ 463 w 593"/>
                <a:gd name="T67" fmla="*/ 518 h 743"/>
                <a:gd name="T68" fmla="*/ 536 w 593"/>
                <a:gd name="T69" fmla="*/ 581 h 743"/>
                <a:gd name="T70" fmla="*/ 593 w 593"/>
                <a:gd name="T71" fmla="*/ 704 h 743"/>
                <a:gd name="T72" fmla="*/ 536 w 593"/>
                <a:gd name="T73" fmla="*/ 733 h 743"/>
                <a:gd name="T74" fmla="*/ 519 w 593"/>
                <a:gd name="T75" fmla="*/ 716 h 743"/>
                <a:gd name="T76" fmla="*/ 511 w 593"/>
                <a:gd name="T77" fmla="*/ 639 h 743"/>
                <a:gd name="T78" fmla="*/ 484 w 593"/>
                <a:gd name="T79" fmla="*/ 633 h 743"/>
                <a:gd name="T80" fmla="*/ 428 w 593"/>
                <a:gd name="T81" fmla="*/ 714 h 743"/>
                <a:gd name="T82" fmla="*/ 361 w 593"/>
                <a:gd name="T83" fmla="*/ 743 h 743"/>
                <a:gd name="T84" fmla="*/ 192 w 593"/>
                <a:gd name="T85" fmla="*/ 735 h 743"/>
                <a:gd name="T86" fmla="*/ 177 w 593"/>
                <a:gd name="T87" fmla="*/ 712 h 743"/>
                <a:gd name="T88" fmla="*/ 190 w 593"/>
                <a:gd name="T89" fmla="*/ 693 h 743"/>
                <a:gd name="T90" fmla="*/ 156 w 593"/>
                <a:gd name="T91" fmla="*/ 643 h 743"/>
                <a:gd name="T92" fmla="*/ 131 w 593"/>
                <a:gd name="T93" fmla="*/ 654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93" h="743">
                  <a:moveTo>
                    <a:pt x="131" y="654"/>
                  </a:moveTo>
                  <a:lnTo>
                    <a:pt x="0" y="549"/>
                  </a:lnTo>
                  <a:lnTo>
                    <a:pt x="91" y="518"/>
                  </a:lnTo>
                  <a:lnTo>
                    <a:pt x="169" y="554"/>
                  </a:lnTo>
                  <a:lnTo>
                    <a:pt x="181" y="551"/>
                  </a:lnTo>
                  <a:lnTo>
                    <a:pt x="196" y="551"/>
                  </a:lnTo>
                  <a:lnTo>
                    <a:pt x="208" y="545"/>
                  </a:lnTo>
                  <a:lnTo>
                    <a:pt x="221" y="545"/>
                  </a:lnTo>
                  <a:lnTo>
                    <a:pt x="236" y="541"/>
                  </a:lnTo>
                  <a:lnTo>
                    <a:pt x="254" y="541"/>
                  </a:lnTo>
                  <a:lnTo>
                    <a:pt x="271" y="533"/>
                  </a:lnTo>
                  <a:lnTo>
                    <a:pt x="283" y="533"/>
                  </a:lnTo>
                  <a:lnTo>
                    <a:pt x="317" y="428"/>
                  </a:lnTo>
                  <a:lnTo>
                    <a:pt x="265" y="391"/>
                  </a:lnTo>
                  <a:lnTo>
                    <a:pt x="258" y="338"/>
                  </a:lnTo>
                  <a:lnTo>
                    <a:pt x="165" y="284"/>
                  </a:lnTo>
                  <a:lnTo>
                    <a:pt x="171" y="272"/>
                  </a:lnTo>
                  <a:lnTo>
                    <a:pt x="181" y="251"/>
                  </a:lnTo>
                  <a:lnTo>
                    <a:pt x="185" y="242"/>
                  </a:lnTo>
                  <a:lnTo>
                    <a:pt x="196" y="224"/>
                  </a:lnTo>
                  <a:lnTo>
                    <a:pt x="210" y="217"/>
                  </a:lnTo>
                  <a:lnTo>
                    <a:pt x="236" y="207"/>
                  </a:lnTo>
                  <a:lnTo>
                    <a:pt x="254" y="205"/>
                  </a:lnTo>
                  <a:lnTo>
                    <a:pt x="256" y="134"/>
                  </a:lnTo>
                  <a:lnTo>
                    <a:pt x="292" y="90"/>
                  </a:lnTo>
                  <a:lnTo>
                    <a:pt x="313" y="0"/>
                  </a:lnTo>
                  <a:lnTo>
                    <a:pt x="430" y="77"/>
                  </a:lnTo>
                  <a:lnTo>
                    <a:pt x="369" y="157"/>
                  </a:lnTo>
                  <a:lnTo>
                    <a:pt x="386" y="269"/>
                  </a:lnTo>
                  <a:lnTo>
                    <a:pt x="357" y="286"/>
                  </a:lnTo>
                  <a:lnTo>
                    <a:pt x="365" y="378"/>
                  </a:lnTo>
                  <a:lnTo>
                    <a:pt x="426" y="487"/>
                  </a:lnTo>
                  <a:lnTo>
                    <a:pt x="471" y="491"/>
                  </a:lnTo>
                  <a:lnTo>
                    <a:pt x="463" y="518"/>
                  </a:lnTo>
                  <a:lnTo>
                    <a:pt x="536" y="581"/>
                  </a:lnTo>
                  <a:lnTo>
                    <a:pt x="593" y="704"/>
                  </a:lnTo>
                  <a:lnTo>
                    <a:pt x="536" y="733"/>
                  </a:lnTo>
                  <a:lnTo>
                    <a:pt x="519" y="716"/>
                  </a:lnTo>
                  <a:lnTo>
                    <a:pt x="511" y="639"/>
                  </a:lnTo>
                  <a:lnTo>
                    <a:pt x="484" y="633"/>
                  </a:lnTo>
                  <a:lnTo>
                    <a:pt x="428" y="714"/>
                  </a:lnTo>
                  <a:lnTo>
                    <a:pt x="361" y="743"/>
                  </a:lnTo>
                  <a:lnTo>
                    <a:pt x="192" y="735"/>
                  </a:lnTo>
                  <a:lnTo>
                    <a:pt x="177" y="712"/>
                  </a:lnTo>
                  <a:lnTo>
                    <a:pt x="190" y="693"/>
                  </a:lnTo>
                  <a:lnTo>
                    <a:pt x="156" y="643"/>
                  </a:lnTo>
                  <a:lnTo>
                    <a:pt x="131" y="65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4" name="Freeform 358"/>
            <p:cNvSpPr>
              <a:spLocks/>
            </p:cNvSpPr>
            <p:nvPr/>
          </p:nvSpPr>
          <p:spPr bwMode="auto">
            <a:xfrm>
              <a:off x="2170113" y="3751263"/>
              <a:ext cx="682625" cy="663575"/>
            </a:xfrm>
            <a:custGeom>
              <a:avLst/>
              <a:gdLst>
                <a:gd name="T0" fmla="*/ 0 w 376"/>
                <a:gd name="T1" fmla="*/ 88 h 449"/>
                <a:gd name="T2" fmla="*/ 86 w 376"/>
                <a:gd name="T3" fmla="*/ 0 h 449"/>
                <a:gd name="T4" fmla="*/ 163 w 376"/>
                <a:gd name="T5" fmla="*/ 26 h 449"/>
                <a:gd name="T6" fmla="*/ 276 w 376"/>
                <a:gd name="T7" fmla="*/ 193 h 449"/>
                <a:gd name="T8" fmla="*/ 301 w 376"/>
                <a:gd name="T9" fmla="*/ 226 h 449"/>
                <a:gd name="T10" fmla="*/ 376 w 376"/>
                <a:gd name="T11" fmla="*/ 255 h 449"/>
                <a:gd name="T12" fmla="*/ 366 w 376"/>
                <a:gd name="T13" fmla="*/ 264 h 449"/>
                <a:gd name="T14" fmla="*/ 364 w 376"/>
                <a:gd name="T15" fmla="*/ 278 h 449"/>
                <a:gd name="T16" fmla="*/ 358 w 376"/>
                <a:gd name="T17" fmla="*/ 301 h 449"/>
                <a:gd name="T18" fmla="*/ 357 w 376"/>
                <a:gd name="T19" fmla="*/ 316 h 449"/>
                <a:gd name="T20" fmla="*/ 341 w 376"/>
                <a:gd name="T21" fmla="*/ 322 h 449"/>
                <a:gd name="T22" fmla="*/ 322 w 376"/>
                <a:gd name="T23" fmla="*/ 326 h 449"/>
                <a:gd name="T24" fmla="*/ 309 w 376"/>
                <a:gd name="T25" fmla="*/ 335 h 449"/>
                <a:gd name="T26" fmla="*/ 287 w 376"/>
                <a:gd name="T27" fmla="*/ 353 h 449"/>
                <a:gd name="T28" fmla="*/ 261 w 376"/>
                <a:gd name="T29" fmla="*/ 374 h 449"/>
                <a:gd name="T30" fmla="*/ 245 w 376"/>
                <a:gd name="T31" fmla="*/ 383 h 449"/>
                <a:gd name="T32" fmla="*/ 236 w 376"/>
                <a:gd name="T33" fmla="*/ 410 h 449"/>
                <a:gd name="T34" fmla="*/ 216 w 376"/>
                <a:gd name="T35" fmla="*/ 426 h 449"/>
                <a:gd name="T36" fmla="*/ 190 w 376"/>
                <a:gd name="T37" fmla="*/ 441 h 449"/>
                <a:gd name="T38" fmla="*/ 157 w 376"/>
                <a:gd name="T39" fmla="*/ 443 h 449"/>
                <a:gd name="T40" fmla="*/ 111 w 376"/>
                <a:gd name="T41" fmla="*/ 439 h 449"/>
                <a:gd name="T42" fmla="*/ 86 w 376"/>
                <a:gd name="T43" fmla="*/ 435 h 449"/>
                <a:gd name="T44" fmla="*/ 51 w 376"/>
                <a:gd name="T45" fmla="*/ 449 h 449"/>
                <a:gd name="T46" fmla="*/ 42 w 376"/>
                <a:gd name="T47" fmla="*/ 426 h 449"/>
                <a:gd name="T48" fmla="*/ 23 w 376"/>
                <a:gd name="T49" fmla="*/ 370 h 449"/>
                <a:gd name="T50" fmla="*/ 21 w 376"/>
                <a:gd name="T51" fmla="*/ 353 h 449"/>
                <a:gd name="T52" fmla="*/ 120 w 376"/>
                <a:gd name="T53" fmla="*/ 253 h 449"/>
                <a:gd name="T54" fmla="*/ 90 w 376"/>
                <a:gd name="T55" fmla="*/ 224 h 449"/>
                <a:gd name="T56" fmla="*/ 61 w 376"/>
                <a:gd name="T57" fmla="*/ 209 h 449"/>
                <a:gd name="T58" fmla="*/ 32 w 376"/>
                <a:gd name="T59" fmla="*/ 149 h 449"/>
                <a:gd name="T60" fmla="*/ 15 w 376"/>
                <a:gd name="T61" fmla="*/ 105 h 449"/>
                <a:gd name="T62" fmla="*/ 0 w 376"/>
                <a:gd name="T63" fmla="*/ 88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76" h="449">
                  <a:moveTo>
                    <a:pt x="0" y="88"/>
                  </a:moveTo>
                  <a:lnTo>
                    <a:pt x="86" y="0"/>
                  </a:lnTo>
                  <a:lnTo>
                    <a:pt x="163" y="26"/>
                  </a:lnTo>
                  <a:lnTo>
                    <a:pt x="276" y="193"/>
                  </a:lnTo>
                  <a:lnTo>
                    <a:pt x="301" y="226"/>
                  </a:lnTo>
                  <a:lnTo>
                    <a:pt x="376" y="255"/>
                  </a:lnTo>
                  <a:lnTo>
                    <a:pt x="366" y="264"/>
                  </a:lnTo>
                  <a:lnTo>
                    <a:pt x="364" y="278"/>
                  </a:lnTo>
                  <a:lnTo>
                    <a:pt x="358" y="301"/>
                  </a:lnTo>
                  <a:lnTo>
                    <a:pt x="357" y="316"/>
                  </a:lnTo>
                  <a:lnTo>
                    <a:pt x="341" y="322"/>
                  </a:lnTo>
                  <a:lnTo>
                    <a:pt x="322" y="326"/>
                  </a:lnTo>
                  <a:lnTo>
                    <a:pt x="309" y="335"/>
                  </a:lnTo>
                  <a:lnTo>
                    <a:pt x="287" y="353"/>
                  </a:lnTo>
                  <a:lnTo>
                    <a:pt x="261" y="374"/>
                  </a:lnTo>
                  <a:lnTo>
                    <a:pt x="245" y="383"/>
                  </a:lnTo>
                  <a:lnTo>
                    <a:pt x="236" y="410"/>
                  </a:lnTo>
                  <a:lnTo>
                    <a:pt x="216" y="426"/>
                  </a:lnTo>
                  <a:lnTo>
                    <a:pt x="190" y="441"/>
                  </a:lnTo>
                  <a:lnTo>
                    <a:pt x="157" y="443"/>
                  </a:lnTo>
                  <a:lnTo>
                    <a:pt x="111" y="439"/>
                  </a:lnTo>
                  <a:lnTo>
                    <a:pt x="86" y="435"/>
                  </a:lnTo>
                  <a:lnTo>
                    <a:pt x="51" y="449"/>
                  </a:lnTo>
                  <a:lnTo>
                    <a:pt x="42" y="426"/>
                  </a:lnTo>
                  <a:lnTo>
                    <a:pt x="23" y="370"/>
                  </a:lnTo>
                  <a:lnTo>
                    <a:pt x="21" y="353"/>
                  </a:lnTo>
                  <a:lnTo>
                    <a:pt x="120" y="253"/>
                  </a:lnTo>
                  <a:lnTo>
                    <a:pt x="90" y="224"/>
                  </a:lnTo>
                  <a:lnTo>
                    <a:pt x="61" y="209"/>
                  </a:lnTo>
                  <a:lnTo>
                    <a:pt x="32" y="149"/>
                  </a:lnTo>
                  <a:lnTo>
                    <a:pt x="15" y="105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5" name="Freeform 359"/>
            <p:cNvSpPr>
              <a:spLocks/>
            </p:cNvSpPr>
            <p:nvPr/>
          </p:nvSpPr>
          <p:spPr bwMode="auto">
            <a:xfrm>
              <a:off x="3079750" y="3414713"/>
              <a:ext cx="619125" cy="623887"/>
            </a:xfrm>
            <a:custGeom>
              <a:avLst/>
              <a:gdLst>
                <a:gd name="T0" fmla="*/ 0 w 342"/>
                <a:gd name="T1" fmla="*/ 256 h 426"/>
                <a:gd name="T2" fmla="*/ 56 w 342"/>
                <a:gd name="T3" fmla="*/ 281 h 426"/>
                <a:gd name="T4" fmla="*/ 14 w 342"/>
                <a:gd name="T5" fmla="*/ 350 h 426"/>
                <a:gd name="T6" fmla="*/ 25 w 342"/>
                <a:gd name="T7" fmla="*/ 421 h 426"/>
                <a:gd name="T8" fmla="*/ 116 w 342"/>
                <a:gd name="T9" fmla="*/ 390 h 426"/>
                <a:gd name="T10" fmla="*/ 194 w 342"/>
                <a:gd name="T11" fmla="*/ 426 h 426"/>
                <a:gd name="T12" fmla="*/ 206 w 342"/>
                <a:gd name="T13" fmla="*/ 423 h 426"/>
                <a:gd name="T14" fmla="*/ 221 w 342"/>
                <a:gd name="T15" fmla="*/ 423 h 426"/>
                <a:gd name="T16" fmla="*/ 233 w 342"/>
                <a:gd name="T17" fmla="*/ 417 h 426"/>
                <a:gd name="T18" fmla="*/ 246 w 342"/>
                <a:gd name="T19" fmla="*/ 417 h 426"/>
                <a:gd name="T20" fmla="*/ 261 w 342"/>
                <a:gd name="T21" fmla="*/ 413 h 426"/>
                <a:gd name="T22" fmla="*/ 279 w 342"/>
                <a:gd name="T23" fmla="*/ 413 h 426"/>
                <a:gd name="T24" fmla="*/ 296 w 342"/>
                <a:gd name="T25" fmla="*/ 405 h 426"/>
                <a:gd name="T26" fmla="*/ 308 w 342"/>
                <a:gd name="T27" fmla="*/ 405 h 426"/>
                <a:gd name="T28" fmla="*/ 342 w 342"/>
                <a:gd name="T29" fmla="*/ 300 h 426"/>
                <a:gd name="T30" fmla="*/ 290 w 342"/>
                <a:gd name="T31" fmla="*/ 263 h 426"/>
                <a:gd name="T32" fmla="*/ 283 w 342"/>
                <a:gd name="T33" fmla="*/ 210 h 426"/>
                <a:gd name="T34" fmla="*/ 190 w 342"/>
                <a:gd name="T35" fmla="*/ 156 h 426"/>
                <a:gd name="T36" fmla="*/ 154 w 342"/>
                <a:gd name="T37" fmla="*/ 135 h 426"/>
                <a:gd name="T38" fmla="*/ 171 w 342"/>
                <a:gd name="T39" fmla="*/ 87 h 426"/>
                <a:gd name="T40" fmla="*/ 150 w 342"/>
                <a:gd name="T41" fmla="*/ 18 h 426"/>
                <a:gd name="T42" fmla="*/ 104 w 342"/>
                <a:gd name="T43" fmla="*/ 0 h 426"/>
                <a:gd name="T44" fmla="*/ 108 w 342"/>
                <a:gd name="T45" fmla="*/ 102 h 426"/>
                <a:gd name="T46" fmla="*/ 108 w 342"/>
                <a:gd name="T47" fmla="*/ 137 h 426"/>
                <a:gd name="T48" fmla="*/ 54 w 342"/>
                <a:gd name="T49" fmla="*/ 141 h 426"/>
                <a:gd name="T50" fmla="*/ 4 w 342"/>
                <a:gd name="T51" fmla="*/ 189 h 426"/>
                <a:gd name="T52" fmla="*/ 0 w 342"/>
                <a:gd name="T53" fmla="*/ 25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426">
                  <a:moveTo>
                    <a:pt x="0" y="256"/>
                  </a:moveTo>
                  <a:lnTo>
                    <a:pt x="56" y="281"/>
                  </a:lnTo>
                  <a:lnTo>
                    <a:pt x="14" y="350"/>
                  </a:lnTo>
                  <a:lnTo>
                    <a:pt x="25" y="421"/>
                  </a:lnTo>
                  <a:lnTo>
                    <a:pt x="116" y="390"/>
                  </a:lnTo>
                  <a:lnTo>
                    <a:pt x="194" y="426"/>
                  </a:lnTo>
                  <a:lnTo>
                    <a:pt x="206" y="423"/>
                  </a:lnTo>
                  <a:lnTo>
                    <a:pt x="221" y="423"/>
                  </a:lnTo>
                  <a:lnTo>
                    <a:pt x="233" y="417"/>
                  </a:lnTo>
                  <a:lnTo>
                    <a:pt x="246" y="417"/>
                  </a:lnTo>
                  <a:lnTo>
                    <a:pt x="261" y="413"/>
                  </a:lnTo>
                  <a:lnTo>
                    <a:pt x="279" y="413"/>
                  </a:lnTo>
                  <a:lnTo>
                    <a:pt x="296" y="405"/>
                  </a:lnTo>
                  <a:lnTo>
                    <a:pt x="308" y="405"/>
                  </a:lnTo>
                  <a:lnTo>
                    <a:pt x="342" y="300"/>
                  </a:lnTo>
                  <a:lnTo>
                    <a:pt x="290" y="263"/>
                  </a:lnTo>
                  <a:lnTo>
                    <a:pt x="283" y="210"/>
                  </a:lnTo>
                  <a:lnTo>
                    <a:pt x="190" y="156"/>
                  </a:lnTo>
                  <a:lnTo>
                    <a:pt x="154" y="135"/>
                  </a:lnTo>
                  <a:lnTo>
                    <a:pt x="171" y="87"/>
                  </a:lnTo>
                  <a:lnTo>
                    <a:pt x="150" y="18"/>
                  </a:lnTo>
                  <a:lnTo>
                    <a:pt x="104" y="0"/>
                  </a:lnTo>
                  <a:lnTo>
                    <a:pt x="108" y="102"/>
                  </a:lnTo>
                  <a:lnTo>
                    <a:pt x="108" y="137"/>
                  </a:lnTo>
                  <a:lnTo>
                    <a:pt x="54" y="141"/>
                  </a:lnTo>
                  <a:lnTo>
                    <a:pt x="4" y="189"/>
                  </a:lnTo>
                  <a:lnTo>
                    <a:pt x="0" y="256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6" name="Freeform 360"/>
            <p:cNvSpPr>
              <a:spLocks/>
            </p:cNvSpPr>
            <p:nvPr/>
          </p:nvSpPr>
          <p:spPr bwMode="auto">
            <a:xfrm>
              <a:off x="1814513" y="3330575"/>
              <a:ext cx="1455737" cy="708025"/>
            </a:xfrm>
            <a:custGeom>
              <a:avLst/>
              <a:gdLst>
                <a:gd name="T0" fmla="*/ 136 w 806"/>
                <a:gd name="T1" fmla="*/ 0 h 483"/>
                <a:gd name="T2" fmla="*/ 175 w 806"/>
                <a:gd name="T3" fmla="*/ 102 h 483"/>
                <a:gd name="T4" fmla="*/ 224 w 806"/>
                <a:gd name="T5" fmla="*/ 109 h 483"/>
                <a:gd name="T6" fmla="*/ 217 w 806"/>
                <a:gd name="T7" fmla="*/ 127 h 483"/>
                <a:gd name="T8" fmla="*/ 219 w 806"/>
                <a:gd name="T9" fmla="*/ 132 h 483"/>
                <a:gd name="T10" fmla="*/ 224 w 806"/>
                <a:gd name="T11" fmla="*/ 138 h 483"/>
                <a:gd name="T12" fmla="*/ 236 w 806"/>
                <a:gd name="T13" fmla="*/ 138 h 483"/>
                <a:gd name="T14" fmla="*/ 242 w 806"/>
                <a:gd name="T15" fmla="*/ 142 h 483"/>
                <a:gd name="T16" fmla="*/ 247 w 806"/>
                <a:gd name="T17" fmla="*/ 155 h 483"/>
                <a:gd name="T18" fmla="*/ 247 w 806"/>
                <a:gd name="T19" fmla="*/ 186 h 483"/>
                <a:gd name="T20" fmla="*/ 253 w 806"/>
                <a:gd name="T21" fmla="*/ 201 h 483"/>
                <a:gd name="T22" fmla="*/ 263 w 806"/>
                <a:gd name="T23" fmla="*/ 213 h 483"/>
                <a:gd name="T24" fmla="*/ 274 w 806"/>
                <a:gd name="T25" fmla="*/ 205 h 483"/>
                <a:gd name="T26" fmla="*/ 320 w 806"/>
                <a:gd name="T27" fmla="*/ 155 h 483"/>
                <a:gd name="T28" fmla="*/ 441 w 806"/>
                <a:gd name="T29" fmla="*/ 159 h 483"/>
                <a:gd name="T30" fmla="*/ 516 w 806"/>
                <a:gd name="T31" fmla="*/ 79 h 483"/>
                <a:gd name="T32" fmla="*/ 629 w 806"/>
                <a:gd name="T33" fmla="*/ 67 h 483"/>
                <a:gd name="T34" fmla="*/ 806 w 806"/>
                <a:gd name="T35" fmla="*/ 159 h 483"/>
                <a:gd name="T36" fmla="*/ 806 w 806"/>
                <a:gd name="T37" fmla="*/ 194 h 483"/>
                <a:gd name="T38" fmla="*/ 752 w 806"/>
                <a:gd name="T39" fmla="*/ 198 h 483"/>
                <a:gd name="T40" fmla="*/ 702 w 806"/>
                <a:gd name="T41" fmla="*/ 246 h 483"/>
                <a:gd name="T42" fmla="*/ 698 w 806"/>
                <a:gd name="T43" fmla="*/ 311 h 483"/>
                <a:gd name="T44" fmla="*/ 647 w 806"/>
                <a:gd name="T45" fmla="*/ 374 h 483"/>
                <a:gd name="T46" fmla="*/ 606 w 806"/>
                <a:gd name="T47" fmla="*/ 338 h 483"/>
                <a:gd name="T48" fmla="*/ 476 w 806"/>
                <a:gd name="T49" fmla="*/ 483 h 483"/>
                <a:gd name="T50" fmla="*/ 361 w 806"/>
                <a:gd name="T51" fmla="*/ 318 h 483"/>
                <a:gd name="T52" fmla="*/ 284 w 806"/>
                <a:gd name="T53" fmla="*/ 292 h 483"/>
                <a:gd name="T54" fmla="*/ 198 w 806"/>
                <a:gd name="T55" fmla="*/ 380 h 483"/>
                <a:gd name="T56" fmla="*/ 184 w 806"/>
                <a:gd name="T57" fmla="*/ 365 h 483"/>
                <a:gd name="T58" fmla="*/ 119 w 806"/>
                <a:gd name="T59" fmla="*/ 365 h 483"/>
                <a:gd name="T60" fmla="*/ 40 w 806"/>
                <a:gd name="T61" fmla="*/ 378 h 483"/>
                <a:gd name="T62" fmla="*/ 25 w 806"/>
                <a:gd name="T63" fmla="*/ 389 h 483"/>
                <a:gd name="T64" fmla="*/ 0 w 806"/>
                <a:gd name="T65" fmla="*/ 345 h 483"/>
                <a:gd name="T66" fmla="*/ 6 w 806"/>
                <a:gd name="T67" fmla="*/ 111 h 483"/>
                <a:gd name="T68" fmla="*/ 136 w 806"/>
                <a:gd name="T69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06" h="483">
                  <a:moveTo>
                    <a:pt x="136" y="0"/>
                  </a:moveTo>
                  <a:lnTo>
                    <a:pt x="175" y="102"/>
                  </a:lnTo>
                  <a:lnTo>
                    <a:pt x="224" y="109"/>
                  </a:lnTo>
                  <a:lnTo>
                    <a:pt x="217" y="127"/>
                  </a:lnTo>
                  <a:lnTo>
                    <a:pt x="219" y="132"/>
                  </a:lnTo>
                  <a:lnTo>
                    <a:pt x="224" y="138"/>
                  </a:lnTo>
                  <a:lnTo>
                    <a:pt x="236" y="138"/>
                  </a:lnTo>
                  <a:lnTo>
                    <a:pt x="242" y="142"/>
                  </a:lnTo>
                  <a:lnTo>
                    <a:pt x="247" y="155"/>
                  </a:lnTo>
                  <a:lnTo>
                    <a:pt x="247" y="186"/>
                  </a:lnTo>
                  <a:lnTo>
                    <a:pt x="253" y="201"/>
                  </a:lnTo>
                  <a:lnTo>
                    <a:pt x="263" y="213"/>
                  </a:lnTo>
                  <a:lnTo>
                    <a:pt x="274" y="205"/>
                  </a:lnTo>
                  <a:lnTo>
                    <a:pt x="320" y="155"/>
                  </a:lnTo>
                  <a:lnTo>
                    <a:pt x="441" y="159"/>
                  </a:lnTo>
                  <a:lnTo>
                    <a:pt x="516" y="79"/>
                  </a:lnTo>
                  <a:lnTo>
                    <a:pt x="629" y="67"/>
                  </a:lnTo>
                  <a:lnTo>
                    <a:pt x="806" y="159"/>
                  </a:lnTo>
                  <a:lnTo>
                    <a:pt x="806" y="194"/>
                  </a:lnTo>
                  <a:lnTo>
                    <a:pt x="752" y="198"/>
                  </a:lnTo>
                  <a:lnTo>
                    <a:pt x="702" y="246"/>
                  </a:lnTo>
                  <a:lnTo>
                    <a:pt x="698" y="311"/>
                  </a:lnTo>
                  <a:lnTo>
                    <a:pt x="647" y="374"/>
                  </a:lnTo>
                  <a:lnTo>
                    <a:pt x="606" y="338"/>
                  </a:lnTo>
                  <a:lnTo>
                    <a:pt x="476" y="483"/>
                  </a:lnTo>
                  <a:lnTo>
                    <a:pt x="361" y="318"/>
                  </a:lnTo>
                  <a:lnTo>
                    <a:pt x="284" y="292"/>
                  </a:lnTo>
                  <a:lnTo>
                    <a:pt x="198" y="380"/>
                  </a:lnTo>
                  <a:lnTo>
                    <a:pt x="184" y="365"/>
                  </a:lnTo>
                  <a:lnTo>
                    <a:pt x="119" y="365"/>
                  </a:lnTo>
                  <a:lnTo>
                    <a:pt x="40" y="378"/>
                  </a:lnTo>
                  <a:lnTo>
                    <a:pt x="25" y="389"/>
                  </a:lnTo>
                  <a:lnTo>
                    <a:pt x="0" y="345"/>
                  </a:lnTo>
                  <a:lnTo>
                    <a:pt x="6" y="111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7" name="Freeform 361"/>
            <p:cNvSpPr>
              <a:spLocks/>
            </p:cNvSpPr>
            <p:nvPr/>
          </p:nvSpPr>
          <p:spPr bwMode="auto">
            <a:xfrm>
              <a:off x="2019300" y="3090863"/>
              <a:ext cx="1284288" cy="550862"/>
            </a:xfrm>
            <a:custGeom>
              <a:avLst/>
              <a:gdLst>
                <a:gd name="T0" fmla="*/ 693 w 712"/>
                <a:gd name="T1" fmla="*/ 320 h 374"/>
                <a:gd name="T2" fmla="*/ 689 w 712"/>
                <a:gd name="T3" fmla="*/ 218 h 374"/>
                <a:gd name="T4" fmla="*/ 712 w 712"/>
                <a:gd name="T5" fmla="*/ 98 h 374"/>
                <a:gd name="T6" fmla="*/ 635 w 712"/>
                <a:gd name="T7" fmla="*/ 48 h 374"/>
                <a:gd name="T8" fmla="*/ 559 w 712"/>
                <a:gd name="T9" fmla="*/ 0 h 374"/>
                <a:gd name="T10" fmla="*/ 532 w 712"/>
                <a:gd name="T11" fmla="*/ 23 h 374"/>
                <a:gd name="T12" fmla="*/ 411 w 712"/>
                <a:gd name="T13" fmla="*/ 25 h 374"/>
                <a:gd name="T14" fmla="*/ 413 w 712"/>
                <a:gd name="T15" fmla="*/ 40 h 374"/>
                <a:gd name="T16" fmla="*/ 190 w 712"/>
                <a:gd name="T17" fmla="*/ 38 h 374"/>
                <a:gd name="T18" fmla="*/ 0 w 712"/>
                <a:gd name="T19" fmla="*/ 101 h 374"/>
                <a:gd name="T20" fmla="*/ 23 w 712"/>
                <a:gd name="T21" fmla="*/ 161 h 374"/>
                <a:gd name="T22" fmla="*/ 62 w 712"/>
                <a:gd name="T23" fmla="*/ 263 h 374"/>
                <a:gd name="T24" fmla="*/ 111 w 712"/>
                <a:gd name="T25" fmla="*/ 270 h 374"/>
                <a:gd name="T26" fmla="*/ 104 w 712"/>
                <a:gd name="T27" fmla="*/ 288 h 374"/>
                <a:gd name="T28" fmla="*/ 106 w 712"/>
                <a:gd name="T29" fmla="*/ 293 h 374"/>
                <a:gd name="T30" fmla="*/ 111 w 712"/>
                <a:gd name="T31" fmla="*/ 299 h 374"/>
                <a:gd name="T32" fmla="*/ 123 w 712"/>
                <a:gd name="T33" fmla="*/ 299 h 374"/>
                <a:gd name="T34" fmla="*/ 129 w 712"/>
                <a:gd name="T35" fmla="*/ 303 h 374"/>
                <a:gd name="T36" fmla="*/ 134 w 712"/>
                <a:gd name="T37" fmla="*/ 316 h 374"/>
                <a:gd name="T38" fmla="*/ 134 w 712"/>
                <a:gd name="T39" fmla="*/ 347 h 374"/>
                <a:gd name="T40" fmla="*/ 140 w 712"/>
                <a:gd name="T41" fmla="*/ 362 h 374"/>
                <a:gd name="T42" fmla="*/ 150 w 712"/>
                <a:gd name="T43" fmla="*/ 374 h 374"/>
                <a:gd name="T44" fmla="*/ 161 w 712"/>
                <a:gd name="T45" fmla="*/ 366 h 374"/>
                <a:gd name="T46" fmla="*/ 207 w 712"/>
                <a:gd name="T47" fmla="*/ 316 h 374"/>
                <a:gd name="T48" fmla="*/ 328 w 712"/>
                <a:gd name="T49" fmla="*/ 320 h 374"/>
                <a:gd name="T50" fmla="*/ 403 w 712"/>
                <a:gd name="T51" fmla="*/ 240 h 374"/>
                <a:gd name="T52" fmla="*/ 516 w 712"/>
                <a:gd name="T53" fmla="*/ 228 h 374"/>
                <a:gd name="T54" fmla="*/ 693 w 712"/>
                <a:gd name="T55" fmla="*/ 32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12" h="374">
                  <a:moveTo>
                    <a:pt x="693" y="320"/>
                  </a:moveTo>
                  <a:lnTo>
                    <a:pt x="689" y="218"/>
                  </a:lnTo>
                  <a:lnTo>
                    <a:pt x="712" y="98"/>
                  </a:lnTo>
                  <a:lnTo>
                    <a:pt x="635" y="48"/>
                  </a:lnTo>
                  <a:lnTo>
                    <a:pt x="559" y="0"/>
                  </a:lnTo>
                  <a:lnTo>
                    <a:pt x="532" y="23"/>
                  </a:lnTo>
                  <a:lnTo>
                    <a:pt x="411" y="25"/>
                  </a:lnTo>
                  <a:lnTo>
                    <a:pt x="413" y="40"/>
                  </a:lnTo>
                  <a:lnTo>
                    <a:pt x="190" y="38"/>
                  </a:lnTo>
                  <a:lnTo>
                    <a:pt x="0" y="101"/>
                  </a:lnTo>
                  <a:lnTo>
                    <a:pt x="23" y="161"/>
                  </a:lnTo>
                  <a:lnTo>
                    <a:pt x="62" y="263"/>
                  </a:lnTo>
                  <a:lnTo>
                    <a:pt x="111" y="270"/>
                  </a:lnTo>
                  <a:lnTo>
                    <a:pt x="104" y="288"/>
                  </a:lnTo>
                  <a:lnTo>
                    <a:pt x="106" y="293"/>
                  </a:lnTo>
                  <a:lnTo>
                    <a:pt x="111" y="299"/>
                  </a:lnTo>
                  <a:lnTo>
                    <a:pt x="123" y="299"/>
                  </a:lnTo>
                  <a:lnTo>
                    <a:pt x="129" y="303"/>
                  </a:lnTo>
                  <a:lnTo>
                    <a:pt x="134" y="316"/>
                  </a:lnTo>
                  <a:lnTo>
                    <a:pt x="134" y="347"/>
                  </a:lnTo>
                  <a:lnTo>
                    <a:pt x="140" y="362"/>
                  </a:lnTo>
                  <a:lnTo>
                    <a:pt x="150" y="374"/>
                  </a:lnTo>
                  <a:lnTo>
                    <a:pt x="161" y="366"/>
                  </a:lnTo>
                  <a:lnTo>
                    <a:pt x="207" y="316"/>
                  </a:lnTo>
                  <a:lnTo>
                    <a:pt x="328" y="320"/>
                  </a:lnTo>
                  <a:lnTo>
                    <a:pt x="403" y="240"/>
                  </a:lnTo>
                  <a:lnTo>
                    <a:pt x="516" y="228"/>
                  </a:lnTo>
                  <a:lnTo>
                    <a:pt x="693" y="320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8" name="Freeform 362"/>
            <p:cNvSpPr>
              <a:spLocks/>
            </p:cNvSpPr>
            <p:nvPr/>
          </p:nvSpPr>
          <p:spPr bwMode="auto">
            <a:xfrm>
              <a:off x="1031875" y="2820988"/>
              <a:ext cx="1027113" cy="1347787"/>
            </a:xfrm>
            <a:custGeom>
              <a:avLst/>
              <a:gdLst>
                <a:gd name="T0" fmla="*/ 0 w 568"/>
                <a:gd name="T1" fmla="*/ 695 h 914"/>
                <a:gd name="T2" fmla="*/ 19 w 568"/>
                <a:gd name="T3" fmla="*/ 655 h 914"/>
                <a:gd name="T4" fmla="*/ 125 w 568"/>
                <a:gd name="T5" fmla="*/ 545 h 914"/>
                <a:gd name="T6" fmla="*/ 188 w 568"/>
                <a:gd name="T7" fmla="*/ 522 h 914"/>
                <a:gd name="T8" fmla="*/ 225 w 568"/>
                <a:gd name="T9" fmla="*/ 421 h 914"/>
                <a:gd name="T10" fmla="*/ 309 w 568"/>
                <a:gd name="T11" fmla="*/ 413 h 914"/>
                <a:gd name="T12" fmla="*/ 415 w 568"/>
                <a:gd name="T13" fmla="*/ 277 h 914"/>
                <a:gd name="T14" fmla="*/ 397 w 568"/>
                <a:gd name="T15" fmla="*/ 267 h 914"/>
                <a:gd name="T16" fmla="*/ 384 w 568"/>
                <a:gd name="T17" fmla="*/ 254 h 914"/>
                <a:gd name="T18" fmla="*/ 380 w 568"/>
                <a:gd name="T19" fmla="*/ 238 h 914"/>
                <a:gd name="T20" fmla="*/ 357 w 568"/>
                <a:gd name="T21" fmla="*/ 217 h 914"/>
                <a:gd name="T22" fmla="*/ 342 w 568"/>
                <a:gd name="T23" fmla="*/ 202 h 914"/>
                <a:gd name="T24" fmla="*/ 328 w 568"/>
                <a:gd name="T25" fmla="*/ 189 h 914"/>
                <a:gd name="T26" fmla="*/ 307 w 568"/>
                <a:gd name="T27" fmla="*/ 177 h 914"/>
                <a:gd name="T28" fmla="*/ 296 w 568"/>
                <a:gd name="T29" fmla="*/ 169 h 914"/>
                <a:gd name="T30" fmla="*/ 411 w 568"/>
                <a:gd name="T31" fmla="*/ 118 h 914"/>
                <a:gd name="T32" fmla="*/ 370 w 568"/>
                <a:gd name="T33" fmla="*/ 73 h 914"/>
                <a:gd name="T34" fmla="*/ 559 w 568"/>
                <a:gd name="T35" fmla="*/ 0 h 914"/>
                <a:gd name="T36" fmla="*/ 545 w 568"/>
                <a:gd name="T37" fmla="*/ 286 h 914"/>
                <a:gd name="T38" fmla="*/ 568 w 568"/>
                <a:gd name="T39" fmla="*/ 346 h 914"/>
                <a:gd name="T40" fmla="*/ 438 w 568"/>
                <a:gd name="T41" fmla="*/ 457 h 914"/>
                <a:gd name="T42" fmla="*/ 432 w 568"/>
                <a:gd name="T43" fmla="*/ 691 h 914"/>
                <a:gd name="T44" fmla="*/ 457 w 568"/>
                <a:gd name="T45" fmla="*/ 735 h 914"/>
                <a:gd name="T46" fmla="*/ 449 w 568"/>
                <a:gd name="T47" fmla="*/ 745 h 914"/>
                <a:gd name="T48" fmla="*/ 417 w 568"/>
                <a:gd name="T49" fmla="*/ 780 h 914"/>
                <a:gd name="T50" fmla="*/ 386 w 568"/>
                <a:gd name="T51" fmla="*/ 816 h 914"/>
                <a:gd name="T52" fmla="*/ 361 w 568"/>
                <a:gd name="T53" fmla="*/ 831 h 914"/>
                <a:gd name="T54" fmla="*/ 332 w 568"/>
                <a:gd name="T55" fmla="*/ 866 h 914"/>
                <a:gd name="T56" fmla="*/ 280 w 568"/>
                <a:gd name="T57" fmla="*/ 895 h 914"/>
                <a:gd name="T58" fmla="*/ 253 w 568"/>
                <a:gd name="T59" fmla="*/ 908 h 914"/>
                <a:gd name="T60" fmla="*/ 236 w 568"/>
                <a:gd name="T61" fmla="*/ 910 h 914"/>
                <a:gd name="T62" fmla="*/ 219 w 568"/>
                <a:gd name="T63" fmla="*/ 904 h 914"/>
                <a:gd name="T64" fmla="*/ 202 w 568"/>
                <a:gd name="T65" fmla="*/ 908 h 914"/>
                <a:gd name="T66" fmla="*/ 182 w 568"/>
                <a:gd name="T67" fmla="*/ 914 h 914"/>
                <a:gd name="T68" fmla="*/ 169 w 568"/>
                <a:gd name="T69" fmla="*/ 908 h 914"/>
                <a:gd name="T70" fmla="*/ 148 w 568"/>
                <a:gd name="T71" fmla="*/ 899 h 914"/>
                <a:gd name="T72" fmla="*/ 127 w 568"/>
                <a:gd name="T73" fmla="*/ 877 h 914"/>
                <a:gd name="T74" fmla="*/ 81 w 568"/>
                <a:gd name="T75" fmla="*/ 814 h 914"/>
                <a:gd name="T76" fmla="*/ 44 w 568"/>
                <a:gd name="T77" fmla="*/ 753 h 914"/>
                <a:gd name="T78" fmla="*/ 27 w 568"/>
                <a:gd name="T79" fmla="*/ 732 h 914"/>
                <a:gd name="T80" fmla="*/ 21 w 568"/>
                <a:gd name="T81" fmla="*/ 714 h 914"/>
                <a:gd name="T82" fmla="*/ 0 w 568"/>
                <a:gd name="T83" fmla="*/ 695 h 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8" h="914">
                  <a:moveTo>
                    <a:pt x="0" y="695"/>
                  </a:moveTo>
                  <a:lnTo>
                    <a:pt x="19" y="655"/>
                  </a:lnTo>
                  <a:lnTo>
                    <a:pt x="125" y="545"/>
                  </a:lnTo>
                  <a:lnTo>
                    <a:pt x="188" y="522"/>
                  </a:lnTo>
                  <a:lnTo>
                    <a:pt x="225" y="421"/>
                  </a:lnTo>
                  <a:lnTo>
                    <a:pt x="309" y="413"/>
                  </a:lnTo>
                  <a:lnTo>
                    <a:pt x="415" y="277"/>
                  </a:lnTo>
                  <a:lnTo>
                    <a:pt x="397" y="267"/>
                  </a:lnTo>
                  <a:lnTo>
                    <a:pt x="384" y="254"/>
                  </a:lnTo>
                  <a:lnTo>
                    <a:pt x="380" y="238"/>
                  </a:lnTo>
                  <a:lnTo>
                    <a:pt x="357" y="217"/>
                  </a:lnTo>
                  <a:lnTo>
                    <a:pt x="342" y="202"/>
                  </a:lnTo>
                  <a:lnTo>
                    <a:pt x="328" y="189"/>
                  </a:lnTo>
                  <a:lnTo>
                    <a:pt x="307" y="177"/>
                  </a:lnTo>
                  <a:lnTo>
                    <a:pt x="296" y="169"/>
                  </a:lnTo>
                  <a:lnTo>
                    <a:pt x="411" y="118"/>
                  </a:lnTo>
                  <a:lnTo>
                    <a:pt x="370" y="73"/>
                  </a:lnTo>
                  <a:lnTo>
                    <a:pt x="559" y="0"/>
                  </a:lnTo>
                  <a:lnTo>
                    <a:pt x="545" y="286"/>
                  </a:lnTo>
                  <a:lnTo>
                    <a:pt x="568" y="346"/>
                  </a:lnTo>
                  <a:lnTo>
                    <a:pt x="438" y="457"/>
                  </a:lnTo>
                  <a:lnTo>
                    <a:pt x="432" y="691"/>
                  </a:lnTo>
                  <a:lnTo>
                    <a:pt x="457" y="735"/>
                  </a:lnTo>
                  <a:lnTo>
                    <a:pt x="449" y="745"/>
                  </a:lnTo>
                  <a:lnTo>
                    <a:pt x="417" y="780"/>
                  </a:lnTo>
                  <a:lnTo>
                    <a:pt x="386" y="816"/>
                  </a:lnTo>
                  <a:lnTo>
                    <a:pt x="361" y="831"/>
                  </a:lnTo>
                  <a:lnTo>
                    <a:pt x="332" y="866"/>
                  </a:lnTo>
                  <a:lnTo>
                    <a:pt x="280" y="895"/>
                  </a:lnTo>
                  <a:lnTo>
                    <a:pt x="253" y="908"/>
                  </a:lnTo>
                  <a:lnTo>
                    <a:pt x="236" y="910"/>
                  </a:lnTo>
                  <a:lnTo>
                    <a:pt x="219" y="904"/>
                  </a:lnTo>
                  <a:lnTo>
                    <a:pt x="202" y="908"/>
                  </a:lnTo>
                  <a:lnTo>
                    <a:pt x="182" y="914"/>
                  </a:lnTo>
                  <a:lnTo>
                    <a:pt x="169" y="908"/>
                  </a:lnTo>
                  <a:lnTo>
                    <a:pt x="148" y="899"/>
                  </a:lnTo>
                  <a:lnTo>
                    <a:pt x="127" y="877"/>
                  </a:lnTo>
                  <a:lnTo>
                    <a:pt x="81" y="814"/>
                  </a:lnTo>
                  <a:lnTo>
                    <a:pt x="44" y="753"/>
                  </a:lnTo>
                  <a:lnTo>
                    <a:pt x="27" y="732"/>
                  </a:lnTo>
                  <a:lnTo>
                    <a:pt x="21" y="714"/>
                  </a:lnTo>
                  <a:lnTo>
                    <a:pt x="0" y="695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9" name="Freeform 363"/>
            <p:cNvSpPr>
              <a:spLocks/>
            </p:cNvSpPr>
            <p:nvPr/>
          </p:nvSpPr>
          <p:spPr bwMode="auto">
            <a:xfrm>
              <a:off x="390525" y="2963863"/>
              <a:ext cx="1392238" cy="877887"/>
            </a:xfrm>
            <a:custGeom>
              <a:avLst/>
              <a:gdLst>
                <a:gd name="T0" fmla="*/ 359 w 774"/>
                <a:gd name="T1" fmla="*/ 595 h 595"/>
                <a:gd name="T2" fmla="*/ 378 w 774"/>
                <a:gd name="T3" fmla="*/ 557 h 595"/>
                <a:gd name="T4" fmla="*/ 484 w 774"/>
                <a:gd name="T5" fmla="*/ 445 h 595"/>
                <a:gd name="T6" fmla="*/ 547 w 774"/>
                <a:gd name="T7" fmla="*/ 422 h 595"/>
                <a:gd name="T8" fmla="*/ 584 w 774"/>
                <a:gd name="T9" fmla="*/ 321 h 595"/>
                <a:gd name="T10" fmla="*/ 668 w 774"/>
                <a:gd name="T11" fmla="*/ 315 h 595"/>
                <a:gd name="T12" fmla="*/ 774 w 774"/>
                <a:gd name="T13" fmla="*/ 177 h 595"/>
                <a:gd name="T14" fmla="*/ 756 w 774"/>
                <a:gd name="T15" fmla="*/ 167 h 595"/>
                <a:gd name="T16" fmla="*/ 743 w 774"/>
                <a:gd name="T17" fmla="*/ 154 h 595"/>
                <a:gd name="T18" fmla="*/ 739 w 774"/>
                <a:gd name="T19" fmla="*/ 138 h 595"/>
                <a:gd name="T20" fmla="*/ 716 w 774"/>
                <a:gd name="T21" fmla="*/ 117 h 595"/>
                <a:gd name="T22" fmla="*/ 701 w 774"/>
                <a:gd name="T23" fmla="*/ 104 h 595"/>
                <a:gd name="T24" fmla="*/ 687 w 774"/>
                <a:gd name="T25" fmla="*/ 90 h 595"/>
                <a:gd name="T26" fmla="*/ 666 w 774"/>
                <a:gd name="T27" fmla="*/ 79 h 595"/>
                <a:gd name="T28" fmla="*/ 655 w 774"/>
                <a:gd name="T29" fmla="*/ 69 h 595"/>
                <a:gd name="T30" fmla="*/ 591 w 774"/>
                <a:gd name="T31" fmla="*/ 100 h 595"/>
                <a:gd name="T32" fmla="*/ 557 w 774"/>
                <a:gd name="T33" fmla="*/ 89 h 595"/>
                <a:gd name="T34" fmla="*/ 513 w 774"/>
                <a:gd name="T35" fmla="*/ 106 h 595"/>
                <a:gd name="T36" fmla="*/ 455 w 774"/>
                <a:gd name="T37" fmla="*/ 89 h 595"/>
                <a:gd name="T38" fmla="*/ 453 w 774"/>
                <a:gd name="T39" fmla="*/ 85 h 595"/>
                <a:gd name="T40" fmla="*/ 451 w 774"/>
                <a:gd name="T41" fmla="*/ 73 h 595"/>
                <a:gd name="T42" fmla="*/ 443 w 774"/>
                <a:gd name="T43" fmla="*/ 60 h 595"/>
                <a:gd name="T44" fmla="*/ 434 w 774"/>
                <a:gd name="T45" fmla="*/ 50 h 595"/>
                <a:gd name="T46" fmla="*/ 409 w 774"/>
                <a:gd name="T47" fmla="*/ 37 h 595"/>
                <a:gd name="T48" fmla="*/ 378 w 774"/>
                <a:gd name="T49" fmla="*/ 27 h 595"/>
                <a:gd name="T50" fmla="*/ 359 w 774"/>
                <a:gd name="T51" fmla="*/ 23 h 595"/>
                <a:gd name="T52" fmla="*/ 334 w 774"/>
                <a:gd name="T53" fmla="*/ 23 h 595"/>
                <a:gd name="T54" fmla="*/ 324 w 774"/>
                <a:gd name="T55" fmla="*/ 6 h 595"/>
                <a:gd name="T56" fmla="*/ 156 w 774"/>
                <a:gd name="T57" fmla="*/ 12 h 595"/>
                <a:gd name="T58" fmla="*/ 12 w 774"/>
                <a:gd name="T59" fmla="*/ 0 h 595"/>
                <a:gd name="T60" fmla="*/ 0 w 774"/>
                <a:gd name="T61" fmla="*/ 102 h 595"/>
                <a:gd name="T62" fmla="*/ 73 w 774"/>
                <a:gd name="T63" fmla="*/ 328 h 595"/>
                <a:gd name="T64" fmla="*/ 359 w 774"/>
                <a:gd name="T65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4" h="595">
                  <a:moveTo>
                    <a:pt x="359" y="595"/>
                  </a:moveTo>
                  <a:lnTo>
                    <a:pt x="378" y="557"/>
                  </a:lnTo>
                  <a:lnTo>
                    <a:pt x="484" y="445"/>
                  </a:lnTo>
                  <a:lnTo>
                    <a:pt x="547" y="422"/>
                  </a:lnTo>
                  <a:lnTo>
                    <a:pt x="584" y="321"/>
                  </a:lnTo>
                  <a:lnTo>
                    <a:pt x="668" y="315"/>
                  </a:lnTo>
                  <a:lnTo>
                    <a:pt x="774" y="177"/>
                  </a:lnTo>
                  <a:lnTo>
                    <a:pt x="756" y="167"/>
                  </a:lnTo>
                  <a:lnTo>
                    <a:pt x="743" y="154"/>
                  </a:lnTo>
                  <a:lnTo>
                    <a:pt x="739" y="138"/>
                  </a:lnTo>
                  <a:lnTo>
                    <a:pt x="716" y="117"/>
                  </a:lnTo>
                  <a:lnTo>
                    <a:pt x="701" y="104"/>
                  </a:lnTo>
                  <a:lnTo>
                    <a:pt x="687" y="90"/>
                  </a:lnTo>
                  <a:lnTo>
                    <a:pt x="666" y="79"/>
                  </a:lnTo>
                  <a:lnTo>
                    <a:pt x="655" y="69"/>
                  </a:lnTo>
                  <a:lnTo>
                    <a:pt x="591" y="100"/>
                  </a:lnTo>
                  <a:lnTo>
                    <a:pt x="557" y="89"/>
                  </a:lnTo>
                  <a:lnTo>
                    <a:pt x="513" y="106"/>
                  </a:lnTo>
                  <a:lnTo>
                    <a:pt x="455" y="89"/>
                  </a:lnTo>
                  <a:lnTo>
                    <a:pt x="453" y="85"/>
                  </a:lnTo>
                  <a:lnTo>
                    <a:pt x="451" y="73"/>
                  </a:lnTo>
                  <a:lnTo>
                    <a:pt x="443" y="60"/>
                  </a:lnTo>
                  <a:lnTo>
                    <a:pt x="434" y="50"/>
                  </a:lnTo>
                  <a:lnTo>
                    <a:pt x="409" y="37"/>
                  </a:lnTo>
                  <a:lnTo>
                    <a:pt x="378" y="27"/>
                  </a:lnTo>
                  <a:lnTo>
                    <a:pt x="359" y="23"/>
                  </a:lnTo>
                  <a:lnTo>
                    <a:pt x="334" y="23"/>
                  </a:lnTo>
                  <a:lnTo>
                    <a:pt x="324" y="6"/>
                  </a:lnTo>
                  <a:lnTo>
                    <a:pt x="156" y="12"/>
                  </a:lnTo>
                  <a:lnTo>
                    <a:pt x="12" y="0"/>
                  </a:lnTo>
                  <a:lnTo>
                    <a:pt x="0" y="102"/>
                  </a:lnTo>
                  <a:lnTo>
                    <a:pt x="73" y="328"/>
                  </a:lnTo>
                  <a:lnTo>
                    <a:pt x="359" y="595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60" name="Freeform 364"/>
            <p:cNvSpPr>
              <a:spLocks/>
            </p:cNvSpPr>
            <p:nvPr/>
          </p:nvSpPr>
          <p:spPr bwMode="auto">
            <a:xfrm>
              <a:off x="306388" y="1555750"/>
              <a:ext cx="1954212" cy="1566863"/>
            </a:xfrm>
            <a:custGeom>
              <a:avLst/>
              <a:gdLst>
                <a:gd name="T0" fmla="*/ 56 w 1081"/>
                <a:gd name="T1" fmla="*/ 955 h 1061"/>
                <a:gd name="T2" fmla="*/ 200 w 1081"/>
                <a:gd name="T3" fmla="*/ 965 h 1061"/>
                <a:gd name="T4" fmla="*/ 368 w 1081"/>
                <a:gd name="T5" fmla="*/ 961 h 1061"/>
                <a:gd name="T6" fmla="*/ 378 w 1081"/>
                <a:gd name="T7" fmla="*/ 976 h 1061"/>
                <a:gd name="T8" fmla="*/ 403 w 1081"/>
                <a:gd name="T9" fmla="*/ 976 h 1061"/>
                <a:gd name="T10" fmla="*/ 422 w 1081"/>
                <a:gd name="T11" fmla="*/ 982 h 1061"/>
                <a:gd name="T12" fmla="*/ 453 w 1081"/>
                <a:gd name="T13" fmla="*/ 992 h 1061"/>
                <a:gd name="T14" fmla="*/ 478 w 1081"/>
                <a:gd name="T15" fmla="*/ 1005 h 1061"/>
                <a:gd name="T16" fmla="*/ 487 w 1081"/>
                <a:gd name="T17" fmla="*/ 1015 h 1061"/>
                <a:gd name="T18" fmla="*/ 495 w 1081"/>
                <a:gd name="T19" fmla="*/ 1028 h 1061"/>
                <a:gd name="T20" fmla="*/ 497 w 1081"/>
                <a:gd name="T21" fmla="*/ 1040 h 1061"/>
                <a:gd name="T22" fmla="*/ 497 w 1081"/>
                <a:gd name="T23" fmla="*/ 1044 h 1061"/>
                <a:gd name="T24" fmla="*/ 557 w 1081"/>
                <a:gd name="T25" fmla="*/ 1061 h 1061"/>
                <a:gd name="T26" fmla="*/ 601 w 1081"/>
                <a:gd name="T27" fmla="*/ 1044 h 1061"/>
                <a:gd name="T28" fmla="*/ 635 w 1081"/>
                <a:gd name="T29" fmla="*/ 1055 h 1061"/>
                <a:gd name="T30" fmla="*/ 699 w 1081"/>
                <a:gd name="T31" fmla="*/ 1024 h 1061"/>
                <a:gd name="T32" fmla="*/ 814 w 1081"/>
                <a:gd name="T33" fmla="*/ 974 h 1061"/>
                <a:gd name="T34" fmla="*/ 773 w 1081"/>
                <a:gd name="T35" fmla="*/ 928 h 1061"/>
                <a:gd name="T36" fmla="*/ 962 w 1081"/>
                <a:gd name="T37" fmla="*/ 855 h 1061"/>
                <a:gd name="T38" fmla="*/ 1059 w 1081"/>
                <a:gd name="T39" fmla="*/ 815 h 1061"/>
                <a:gd name="T40" fmla="*/ 1059 w 1081"/>
                <a:gd name="T41" fmla="*/ 458 h 1061"/>
                <a:gd name="T42" fmla="*/ 1019 w 1081"/>
                <a:gd name="T43" fmla="*/ 385 h 1061"/>
                <a:gd name="T44" fmla="*/ 1034 w 1081"/>
                <a:gd name="T45" fmla="*/ 360 h 1061"/>
                <a:gd name="T46" fmla="*/ 1081 w 1081"/>
                <a:gd name="T47" fmla="*/ 285 h 1061"/>
                <a:gd name="T48" fmla="*/ 1046 w 1081"/>
                <a:gd name="T49" fmla="*/ 182 h 1061"/>
                <a:gd name="T50" fmla="*/ 1079 w 1081"/>
                <a:gd name="T51" fmla="*/ 57 h 1061"/>
                <a:gd name="T52" fmla="*/ 1029 w 1081"/>
                <a:gd name="T53" fmla="*/ 0 h 1061"/>
                <a:gd name="T54" fmla="*/ 937 w 1081"/>
                <a:gd name="T55" fmla="*/ 101 h 1061"/>
                <a:gd name="T56" fmla="*/ 818 w 1081"/>
                <a:gd name="T57" fmla="*/ 163 h 1061"/>
                <a:gd name="T58" fmla="*/ 747 w 1081"/>
                <a:gd name="T59" fmla="*/ 205 h 1061"/>
                <a:gd name="T60" fmla="*/ 695 w 1081"/>
                <a:gd name="T61" fmla="*/ 243 h 1061"/>
                <a:gd name="T62" fmla="*/ 670 w 1081"/>
                <a:gd name="T63" fmla="*/ 264 h 1061"/>
                <a:gd name="T64" fmla="*/ 658 w 1081"/>
                <a:gd name="T65" fmla="*/ 282 h 1061"/>
                <a:gd name="T66" fmla="*/ 645 w 1081"/>
                <a:gd name="T67" fmla="*/ 310 h 1061"/>
                <a:gd name="T68" fmla="*/ 635 w 1081"/>
                <a:gd name="T69" fmla="*/ 337 h 1061"/>
                <a:gd name="T70" fmla="*/ 624 w 1081"/>
                <a:gd name="T71" fmla="*/ 353 h 1061"/>
                <a:gd name="T72" fmla="*/ 591 w 1081"/>
                <a:gd name="T73" fmla="*/ 362 h 1061"/>
                <a:gd name="T74" fmla="*/ 551 w 1081"/>
                <a:gd name="T75" fmla="*/ 366 h 1061"/>
                <a:gd name="T76" fmla="*/ 535 w 1081"/>
                <a:gd name="T77" fmla="*/ 376 h 1061"/>
                <a:gd name="T78" fmla="*/ 516 w 1081"/>
                <a:gd name="T79" fmla="*/ 397 h 1061"/>
                <a:gd name="T80" fmla="*/ 482 w 1081"/>
                <a:gd name="T81" fmla="*/ 443 h 1061"/>
                <a:gd name="T82" fmla="*/ 445 w 1081"/>
                <a:gd name="T83" fmla="*/ 491 h 1061"/>
                <a:gd name="T84" fmla="*/ 405 w 1081"/>
                <a:gd name="T85" fmla="*/ 541 h 1061"/>
                <a:gd name="T86" fmla="*/ 361 w 1081"/>
                <a:gd name="T87" fmla="*/ 600 h 1061"/>
                <a:gd name="T88" fmla="*/ 332 w 1081"/>
                <a:gd name="T89" fmla="*/ 633 h 1061"/>
                <a:gd name="T90" fmla="*/ 296 w 1081"/>
                <a:gd name="T91" fmla="*/ 648 h 1061"/>
                <a:gd name="T92" fmla="*/ 238 w 1081"/>
                <a:gd name="T93" fmla="*/ 667 h 1061"/>
                <a:gd name="T94" fmla="*/ 184 w 1081"/>
                <a:gd name="T95" fmla="*/ 681 h 1061"/>
                <a:gd name="T96" fmla="*/ 163 w 1081"/>
                <a:gd name="T97" fmla="*/ 679 h 1061"/>
                <a:gd name="T98" fmla="*/ 142 w 1081"/>
                <a:gd name="T99" fmla="*/ 660 h 1061"/>
                <a:gd name="T100" fmla="*/ 138 w 1081"/>
                <a:gd name="T101" fmla="*/ 616 h 1061"/>
                <a:gd name="T102" fmla="*/ 83 w 1081"/>
                <a:gd name="T103" fmla="*/ 610 h 1061"/>
                <a:gd name="T104" fmla="*/ 44 w 1081"/>
                <a:gd name="T105" fmla="*/ 784 h 1061"/>
                <a:gd name="T106" fmla="*/ 29 w 1081"/>
                <a:gd name="T107" fmla="*/ 796 h 1061"/>
                <a:gd name="T108" fmla="*/ 0 w 1081"/>
                <a:gd name="T109" fmla="*/ 784 h 1061"/>
                <a:gd name="T110" fmla="*/ 2 w 1081"/>
                <a:gd name="T111" fmla="*/ 823 h 1061"/>
                <a:gd name="T112" fmla="*/ 52 w 1081"/>
                <a:gd name="T113" fmla="*/ 855 h 1061"/>
                <a:gd name="T114" fmla="*/ 56 w 1081"/>
                <a:gd name="T115" fmla="*/ 955 h 1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81" h="1061">
                  <a:moveTo>
                    <a:pt x="56" y="955"/>
                  </a:moveTo>
                  <a:lnTo>
                    <a:pt x="200" y="965"/>
                  </a:lnTo>
                  <a:lnTo>
                    <a:pt x="368" y="961"/>
                  </a:lnTo>
                  <a:lnTo>
                    <a:pt x="378" y="976"/>
                  </a:lnTo>
                  <a:lnTo>
                    <a:pt x="403" y="976"/>
                  </a:lnTo>
                  <a:lnTo>
                    <a:pt x="422" y="982"/>
                  </a:lnTo>
                  <a:lnTo>
                    <a:pt x="453" y="992"/>
                  </a:lnTo>
                  <a:lnTo>
                    <a:pt x="478" y="1005"/>
                  </a:lnTo>
                  <a:lnTo>
                    <a:pt x="487" y="1015"/>
                  </a:lnTo>
                  <a:lnTo>
                    <a:pt x="495" y="1028"/>
                  </a:lnTo>
                  <a:lnTo>
                    <a:pt x="497" y="1040"/>
                  </a:lnTo>
                  <a:lnTo>
                    <a:pt x="497" y="1044"/>
                  </a:lnTo>
                  <a:lnTo>
                    <a:pt x="557" y="1061"/>
                  </a:lnTo>
                  <a:lnTo>
                    <a:pt x="601" y="1044"/>
                  </a:lnTo>
                  <a:lnTo>
                    <a:pt x="635" y="1055"/>
                  </a:lnTo>
                  <a:lnTo>
                    <a:pt x="699" y="1024"/>
                  </a:lnTo>
                  <a:lnTo>
                    <a:pt x="814" y="974"/>
                  </a:lnTo>
                  <a:lnTo>
                    <a:pt x="773" y="928"/>
                  </a:lnTo>
                  <a:lnTo>
                    <a:pt x="962" y="855"/>
                  </a:lnTo>
                  <a:lnTo>
                    <a:pt x="1059" y="815"/>
                  </a:lnTo>
                  <a:lnTo>
                    <a:pt x="1059" y="458"/>
                  </a:lnTo>
                  <a:lnTo>
                    <a:pt x="1019" y="385"/>
                  </a:lnTo>
                  <a:lnTo>
                    <a:pt x="1034" y="360"/>
                  </a:lnTo>
                  <a:lnTo>
                    <a:pt x="1081" y="285"/>
                  </a:lnTo>
                  <a:lnTo>
                    <a:pt x="1046" y="182"/>
                  </a:lnTo>
                  <a:lnTo>
                    <a:pt x="1079" y="57"/>
                  </a:lnTo>
                  <a:lnTo>
                    <a:pt x="1029" y="0"/>
                  </a:lnTo>
                  <a:lnTo>
                    <a:pt x="937" y="101"/>
                  </a:lnTo>
                  <a:lnTo>
                    <a:pt x="818" y="163"/>
                  </a:lnTo>
                  <a:lnTo>
                    <a:pt x="747" y="205"/>
                  </a:lnTo>
                  <a:lnTo>
                    <a:pt x="695" y="243"/>
                  </a:lnTo>
                  <a:lnTo>
                    <a:pt x="670" y="264"/>
                  </a:lnTo>
                  <a:lnTo>
                    <a:pt x="658" y="282"/>
                  </a:lnTo>
                  <a:lnTo>
                    <a:pt x="645" y="310"/>
                  </a:lnTo>
                  <a:lnTo>
                    <a:pt x="635" y="337"/>
                  </a:lnTo>
                  <a:lnTo>
                    <a:pt x="624" y="353"/>
                  </a:lnTo>
                  <a:lnTo>
                    <a:pt x="591" y="362"/>
                  </a:lnTo>
                  <a:lnTo>
                    <a:pt x="551" y="366"/>
                  </a:lnTo>
                  <a:lnTo>
                    <a:pt x="535" y="376"/>
                  </a:lnTo>
                  <a:lnTo>
                    <a:pt x="516" y="397"/>
                  </a:lnTo>
                  <a:lnTo>
                    <a:pt x="482" y="443"/>
                  </a:lnTo>
                  <a:lnTo>
                    <a:pt x="445" y="491"/>
                  </a:lnTo>
                  <a:lnTo>
                    <a:pt x="405" y="541"/>
                  </a:lnTo>
                  <a:lnTo>
                    <a:pt x="361" y="600"/>
                  </a:lnTo>
                  <a:lnTo>
                    <a:pt x="332" y="633"/>
                  </a:lnTo>
                  <a:lnTo>
                    <a:pt x="296" y="648"/>
                  </a:lnTo>
                  <a:lnTo>
                    <a:pt x="238" y="667"/>
                  </a:lnTo>
                  <a:lnTo>
                    <a:pt x="184" y="681"/>
                  </a:lnTo>
                  <a:lnTo>
                    <a:pt x="163" y="679"/>
                  </a:lnTo>
                  <a:lnTo>
                    <a:pt x="142" y="660"/>
                  </a:lnTo>
                  <a:lnTo>
                    <a:pt x="138" y="616"/>
                  </a:lnTo>
                  <a:lnTo>
                    <a:pt x="83" y="610"/>
                  </a:lnTo>
                  <a:lnTo>
                    <a:pt x="44" y="784"/>
                  </a:lnTo>
                  <a:lnTo>
                    <a:pt x="29" y="796"/>
                  </a:lnTo>
                  <a:lnTo>
                    <a:pt x="0" y="784"/>
                  </a:lnTo>
                  <a:lnTo>
                    <a:pt x="2" y="823"/>
                  </a:lnTo>
                  <a:lnTo>
                    <a:pt x="52" y="855"/>
                  </a:lnTo>
                  <a:lnTo>
                    <a:pt x="56" y="955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61" name="Text Box 365"/>
            <p:cNvSpPr txBox="1">
              <a:spLocks noChangeArrowheads="1"/>
            </p:cNvSpPr>
            <p:nvPr/>
          </p:nvSpPr>
          <p:spPr bwMode="auto">
            <a:xfrm>
              <a:off x="2717800" y="1119188"/>
              <a:ext cx="8207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Vanegas</a:t>
              </a:r>
              <a:endParaRPr lang="es-MX" altLang="x-none"/>
            </a:p>
          </p:txBody>
        </p:sp>
        <p:sp>
          <p:nvSpPr>
            <p:cNvPr id="4462" name="Text Box 366"/>
            <p:cNvSpPr txBox="1">
              <a:spLocks noChangeArrowheads="1"/>
            </p:cNvSpPr>
            <p:nvPr/>
          </p:nvSpPr>
          <p:spPr bwMode="auto">
            <a:xfrm>
              <a:off x="2274888" y="1871663"/>
              <a:ext cx="933450" cy="18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Catorce</a:t>
              </a:r>
              <a:endParaRPr lang="es-MX" altLang="x-none"/>
            </a:p>
          </p:txBody>
        </p:sp>
        <p:sp>
          <p:nvSpPr>
            <p:cNvPr id="4463" name="Text Box 367"/>
            <p:cNvSpPr txBox="1">
              <a:spLocks noChangeArrowheads="1"/>
            </p:cNvSpPr>
            <p:nvPr/>
          </p:nvSpPr>
          <p:spPr bwMode="auto">
            <a:xfrm>
              <a:off x="3330575" y="1398588"/>
              <a:ext cx="83978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Cedral</a:t>
              </a:r>
              <a:endParaRPr lang="es-MX" altLang="x-none" dirty="0"/>
            </a:p>
          </p:txBody>
        </p:sp>
        <p:sp>
          <p:nvSpPr>
            <p:cNvPr id="4465" name="Text Box 369"/>
            <p:cNvSpPr txBox="1">
              <a:spLocks noChangeArrowheads="1"/>
            </p:cNvSpPr>
            <p:nvPr/>
          </p:nvSpPr>
          <p:spPr bwMode="auto">
            <a:xfrm>
              <a:off x="1031875" y="2522538"/>
              <a:ext cx="9350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Santo Domingo</a:t>
              </a:r>
              <a:endParaRPr lang="es-MX" altLang="x-none"/>
            </a:p>
          </p:txBody>
        </p:sp>
        <p:sp>
          <p:nvSpPr>
            <p:cNvPr id="4466" name="Text Box 370"/>
            <p:cNvSpPr txBox="1">
              <a:spLocks noChangeArrowheads="1"/>
            </p:cNvSpPr>
            <p:nvPr/>
          </p:nvSpPr>
          <p:spPr bwMode="auto">
            <a:xfrm>
              <a:off x="692150" y="3244850"/>
              <a:ext cx="11509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FF66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Villa de Ramos</a:t>
              </a:r>
              <a:endParaRPr lang="es-MX" altLang="x-none"/>
            </a:p>
          </p:txBody>
        </p:sp>
        <p:sp>
          <p:nvSpPr>
            <p:cNvPr id="4467" name="Text Box 371"/>
            <p:cNvSpPr txBox="1">
              <a:spLocks noChangeArrowheads="1"/>
            </p:cNvSpPr>
            <p:nvPr/>
          </p:nvSpPr>
          <p:spPr bwMode="auto">
            <a:xfrm>
              <a:off x="2417763" y="2590800"/>
              <a:ext cx="9302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Charcas</a:t>
              </a:r>
              <a:endParaRPr lang="es-MX" altLang="x-none"/>
            </a:p>
          </p:txBody>
        </p:sp>
        <p:sp>
          <p:nvSpPr>
            <p:cNvPr id="4468" name="Text Box 372"/>
            <p:cNvSpPr txBox="1">
              <a:spLocks noChangeArrowheads="1"/>
            </p:cNvSpPr>
            <p:nvPr/>
          </p:nvSpPr>
          <p:spPr bwMode="auto">
            <a:xfrm>
              <a:off x="3194050" y="2670175"/>
              <a:ext cx="935038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Villa de</a:t>
              </a:r>
            </a:p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  Guadalupe</a:t>
              </a:r>
              <a:endParaRPr lang="es-MX" altLang="x-none"/>
            </a:p>
          </p:txBody>
        </p:sp>
        <p:sp>
          <p:nvSpPr>
            <p:cNvPr id="4469" name="Text Box 373"/>
            <p:cNvSpPr txBox="1">
              <a:spLocks noChangeArrowheads="1"/>
            </p:cNvSpPr>
            <p:nvPr/>
          </p:nvSpPr>
          <p:spPr bwMode="auto">
            <a:xfrm>
              <a:off x="3532188" y="2012950"/>
              <a:ext cx="612775" cy="182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Matehuala</a:t>
              </a:r>
              <a:endParaRPr lang="es-MX" altLang="x-none"/>
            </a:p>
          </p:txBody>
        </p:sp>
        <p:sp>
          <p:nvSpPr>
            <p:cNvPr id="4470" name="Text Box 374"/>
            <p:cNvSpPr txBox="1">
              <a:spLocks noChangeArrowheads="1"/>
            </p:cNvSpPr>
            <p:nvPr/>
          </p:nvSpPr>
          <p:spPr bwMode="auto">
            <a:xfrm rot="18208409">
              <a:off x="1223169" y="3288507"/>
              <a:ext cx="1057275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Salinas de Hidalgo</a:t>
              </a:r>
              <a:endParaRPr lang="es-MX" altLang="x-none"/>
            </a:p>
          </p:txBody>
        </p:sp>
        <p:sp>
          <p:nvSpPr>
            <p:cNvPr id="4471" name="Text Box 375"/>
            <p:cNvSpPr txBox="1">
              <a:spLocks noChangeArrowheads="1"/>
            </p:cNvSpPr>
            <p:nvPr/>
          </p:nvSpPr>
          <p:spPr bwMode="auto">
            <a:xfrm>
              <a:off x="2352675" y="3219450"/>
              <a:ext cx="9302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Venado</a:t>
              </a:r>
              <a:endParaRPr lang="es-MX" altLang="x-none"/>
            </a:p>
          </p:txBody>
        </p:sp>
        <p:sp>
          <p:nvSpPr>
            <p:cNvPr id="4472" name="Text Box 376"/>
            <p:cNvSpPr txBox="1">
              <a:spLocks noChangeArrowheads="1"/>
            </p:cNvSpPr>
            <p:nvPr/>
          </p:nvSpPr>
          <p:spPr bwMode="auto">
            <a:xfrm>
              <a:off x="4111625" y="3317875"/>
              <a:ext cx="7715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Guadalcázar</a:t>
              </a:r>
              <a:endParaRPr lang="es-MX" altLang="x-none"/>
            </a:p>
          </p:txBody>
        </p:sp>
        <p:sp>
          <p:nvSpPr>
            <p:cNvPr id="4473" name="Text Box 377"/>
            <p:cNvSpPr txBox="1">
              <a:spLocks noChangeArrowheads="1"/>
            </p:cNvSpPr>
            <p:nvPr/>
          </p:nvSpPr>
          <p:spPr bwMode="auto">
            <a:xfrm>
              <a:off x="3482975" y="3944938"/>
              <a:ext cx="52070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     Villa  Hidalgo</a:t>
              </a:r>
              <a:endParaRPr lang="es-MX" altLang="x-none"/>
            </a:p>
          </p:txBody>
        </p:sp>
        <p:sp>
          <p:nvSpPr>
            <p:cNvPr id="4474" name="Text Box 378"/>
            <p:cNvSpPr txBox="1">
              <a:spLocks noChangeArrowheads="1"/>
            </p:cNvSpPr>
            <p:nvPr/>
          </p:nvSpPr>
          <p:spPr bwMode="auto">
            <a:xfrm>
              <a:off x="2289175" y="3581400"/>
              <a:ext cx="10239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Moctezuma</a:t>
              </a:r>
              <a:endParaRPr lang="es-MX" altLang="x-none"/>
            </a:p>
          </p:txBody>
        </p:sp>
        <p:sp>
          <p:nvSpPr>
            <p:cNvPr id="4475" name="Text Box 379"/>
            <p:cNvSpPr txBox="1">
              <a:spLocks noChangeArrowheads="1"/>
            </p:cNvSpPr>
            <p:nvPr/>
          </p:nvSpPr>
          <p:spPr bwMode="auto">
            <a:xfrm>
              <a:off x="3114675" y="3675063"/>
              <a:ext cx="528638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Villa de </a:t>
              </a:r>
            </a:p>
            <a:p>
              <a:pPr algn="ctr"/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Arista</a:t>
              </a:r>
              <a:endParaRPr lang="es-MX" altLang="x-none" dirty="0"/>
            </a:p>
          </p:txBody>
        </p:sp>
        <p:sp>
          <p:nvSpPr>
            <p:cNvPr id="4476" name="Text Box 380"/>
            <p:cNvSpPr txBox="1">
              <a:spLocks noChangeArrowheads="1"/>
            </p:cNvSpPr>
            <p:nvPr/>
          </p:nvSpPr>
          <p:spPr bwMode="auto">
            <a:xfrm rot="3026335">
              <a:off x="2144712" y="4016376"/>
              <a:ext cx="754063" cy="18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Ahualulco</a:t>
              </a:r>
              <a:endParaRPr lang="es-MX" altLang="x-none"/>
            </a:p>
          </p:txBody>
        </p:sp>
        <p:sp>
          <p:nvSpPr>
            <p:cNvPr id="4477" name="Text Box 381"/>
            <p:cNvSpPr txBox="1">
              <a:spLocks noChangeArrowheads="1"/>
            </p:cNvSpPr>
            <p:nvPr/>
          </p:nvSpPr>
          <p:spPr bwMode="auto">
            <a:xfrm>
              <a:off x="7970838" y="4502150"/>
              <a:ext cx="528637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Ébano</a:t>
              </a:r>
              <a:endParaRPr lang="es-MX" altLang="x-none" dirty="0"/>
            </a:p>
          </p:txBody>
        </p:sp>
        <p:sp>
          <p:nvSpPr>
            <p:cNvPr id="4478" name="Text Box 382"/>
            <p:cNvSpPr txBox="1">
              <a:spLocks noChangeArrowheads="1"/>
            </p:cNvSpPr>
            <p:nvPr/>
          </p:nvSpPr>
          <p:spPr bwMode="auto">
            <a:xfrm>
              <a:off x="7434263" y="4667250"/>
              <a:ext cx="5365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 err="1">
                  <a:solidFill>
                    <a:srgbClr val="000000"/>
                  </a:solidFill>
                  <a:latin typeface="Tahoma" charset="0"/>
                </a:rPr>
                <a:t>Tamuín</a:t>
              </a:r>
              <a:endParaRPr lang="es-MX" altLang="x-none" dirty="0"/>
            </a:p>
          </p:txBody>
        </p:sp>
        <p:sp>
          <p:nvSpPr>
            <p:cNvPr id="4479" name="Text Box 383"/>
            <p:cNvSpPr txBox="1">
              <a:spLocks noChangeArrowheads="1"/>
            </p:cNvSpPr>
            <p:nvPr/>
          </p:nvSpPr>
          <p:spPr bwMode="auto">
            <a:xfrm>
              <a:off x="6611938" y="4589463"/>
              <a:ext cx="8223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Ciudad Valles</a:t>
              </a:r>
              <a:endParaRPr lang="es-MX" altLang="x-none"/>
            </a:p>
          </p:txBody>
        </p:sp>
        <p:sp>
          <p:nvSpPr>
            <p:cNvPr id="4480" name="Text Box 384"/>
            <p:cNvSpPr txBox="1">
              <a:spLocks noChangeArrowheads="1"/>
            </p:cNvSpPr>
            <p:nvPr/>
          </p:nvSpPr>
          <p:spPr bwMode="auto">
            <a:xfrm>
              <a:off x="7319963" y="6235700"/>
              <a:ext cx="622300" cy="168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500">
                  <a:latin typeface="Tahoma" charset="0"/>
                </a:rPr>
                <a:t>Tamazunchale</a:t>
              </a:r>
              <a:endParaRPr lang="es-MX" altLang="x-none"/>
            </a:p>
          </p:txBody>
        </p:sp>
        <p:sp>
          <p:nvSpPr>
            <p:cNvPr id="4481" name="Text Box 385"/>
            <p:cNvSpPr txBox="1">
              <a:spLocks noChangeArrowheads="1"/>
            </p:cNvSpPr>
            <p:nvPr/>
          </p:nvSpPr>
          <p:spPr bwMode="auto">
            <a:xfrm>
              <a:off x="6986588" y="5949950"/>
              <a:ext cx="820737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Xilitla</a:t>
              </a:r>
              <a:endParaRPr lang="es-MX" altLang="x-none"/>
            </a:p>
          </p:txBody>
        </p:sp>
        <p:sp>
          <p:nvSpPr>
            <p:cNvPr id="4482" name="Text Box 386"/>
            <p:cNvSpPr txBox="1">
              <a:spLocks noChangeArrowheads="1"/>
            </p:cNvSpPr>
            <p:nvPr/>
          </p:nvSpPr>
          <p:spPr bwMode="auto">
            <a:xfrm rot="19544594">
              <a:off x="6057900" y="5513388"/>
              <a:ext cx="614363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Santa</a:t>
              </a:r>
            </a:p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Catarina</a:t>
              </a:r>
              <a:endParaRPr lang="es-MX" altLang="x-none"/>
            </a:p>
          </p:txBody>
        </p:sp>
        <p:sp>
          <p:nvSpPr>
            <p:cNvPr id="4483" name="Text Box 387"/>
            <p:cNvSpPr txBox="1">
              <a:spLocks noChangeArrowheads="1"/>
            </p:cNvSpPr>
            <p:nvPr/>
          </p:nvSpPr>
          <p:spPr bwMode="auto">
            <a:xfrm rot="2695925">
              <a:off x="5610225" y="5691188"/>
              <a:ext cx="660400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Lagunillas</a:t>
              </a:r>
              <a:endParaRPr lang="es-MX" altLang="x-none"/>
            </a:p>
          </p:txBody>
        </p:sp>
        <p:sp>
          <p:nvSpPr>
            <p:cNvPr id="4484" name="Text Box 388"/>
            <p:cNvSpPr txBox="1">
              <a:spLocks noChangeArrowheads="1"/>
            </p:cNvSpPr>
            <p:nvPr/>
          </p:nvSpPr>
          <p:spPr bwMode="auto">
            <a:xfrm rot="3049932">
              <a:off x="6047582" y="3998119"/>
              <a:ext cx="74771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El Naranjo</a:t>
              </a:r>
              <a:endParaRPr lang="es-MX" altLang="x-none"/>
            </a:p>
          </p:txBody>
        </p:sp>
        <p:sp>
          <p:nvSpPr>
            <p:cNvPr id="4485" name="Text Box 389"/>
            <p:cNvSpPr txBox="1">
              <a:spLocks noChangeArrowheads="1"/>
            </p:cNvSpPr>
            <p:nvPr/>
          </p:nvSpPr>
          <p:spPr bwMode="auto">
            <a:xfrm rot="18831450">
              <a:off x="5045869" y="5477669"/>
              <a:ext cx="617538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 </a:t>
              </a:r>
            </a:p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Ciro de Acosta</a:t>
              </a:r>
              <a:endParaRPr lang="es-MX" altLang="x-none"/>
            </a:p>
          </p:txBody>
        </p:sp>
        <p:sp>
          <p:nvSpPr>
            <p:cNvPr id="4486" name="Text Box 390"/>
            <p:cNvSpPr txBox="1">
              <a:spLocks noChangeArrowheads="1"/>
            </p:cNvSpPr>
            <p:nvPr/>
          </p:nvSpPr>
          <p:spPr bwMode="auto">
            <a:xfrm>
              <a:off x="5302250" y="4052888"/>
              <a:ext cx="8191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Ciudad del Maíz</a:t>
              </a:r>
              <a:endParaRPr lang="es-MX" altLang="x-none"/>
            </a:p>
          </p:txBody>
        </p:sp>
        <p:sp>
          <p:nvSpPr>
            <p:cNvPr id="4487" name="Text Box 391"/>
            <p:cNvSpPr txBox="1">
              <a:spLocks noChangeArrowheads="1"/>
            </p:cNvSpPr>
            <p:nvPr/>
          </p:nvSpPr>
          <p:spPr bwMode="auto">
            <a:xfrm>
              <a:off x="4922838" y="5156200"/>
              <a:ext cx="822325" cy="182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Rioverde</a:t>
              </a:r>
              <a:endParaRPr lang="es-MX" altLang="x-none"/>
            </a:p>
          </p:txBody>
        </p:sp>
        <p:sp>
          <p:nvSpPr>
            <p:cNvPr id="4488" name="Text Box 392"/>
            <p:cNvSpPr txBox="1">
              <a:spLocks noChangeArrowheads="1"/>
            </p:cNvSpPr>
            <p:nvPr/>
          </p:nvSpPr>
          <p:spPr bwMode="auto">
            <a:xfrm>
              <a:off x="4270375" y="4329113"/>
              <a:ext cx="6651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Villa Juárez</a:t>
              </a:r>
              <a:endParaRPr lang="es-MX" altLang="x-none"/>
            </a:p>
          </p:txBody>
        </p:sp>
        <p:sp>
          <p:nvSpPr>
            <p:cNvPr id="4489" name="Text Box 393"/>
            <p:cNvSpPr txBox="1">
              <a:spLocks noChangeArrowheads="1"/>
            </p:cNvSpPr>
            <p:nvPr/>
          </p:nvSpPr>
          <p:spPr bwMode="auto">
            <a:xfrm rot="19534262">
              <a:off x="2117725" y="4340225"/>
              <a:ext cx="10080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CC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latin typeface="Tahoma" charset="0"/>
                </a:rPr>
                <a:t>Mexquitic de Carmona</a:t>
              </a:r>
              <a:endParaRPr lang="es-MX" altLang="x-none"/>
            </a:p>
          </p:txBody>
        </p:sp>
        <p:sp>
          <p:nvSpPr>
            <p:cNvPr id="4490" name="Text Box 394"/>
            <p:cNvSpPr txBox="1">
              <a:spLocks noChangeArrowheads="1"/>
            </p:cNvSpPr>
            <p:nvPr/>
          </p:nvSpPr>
          <p:spPr bwMode="auto">
            <a:xfrm>
              <a:off x="2657475" y="5127625"/>
              <a:ext cx="822325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Villa de Reyes</a:t>
              </a:r>
              <a:endParaRPr lang="es-MX" altLang="x-none"/>
            </a:p>
          </p:txBody>
        </p:sp>
        <p:sp>
          <p:nvSpPr>
            <p:cNvPr id="4491" name="Text Box 395"/>
            <p:cNvSpPr txBox="1">
              <a:spLocks noChangeArrowheads="1"/>
            </p:cNvSpPr>
            <p:nvPr/>
          </p:nvSpPr>
          <p:spPr bwMode="auto">
            <a:xfrm rot="18534207">
              <a:off x="3608387" y="5326063"/>
              <a:ext cx="11271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Tierra Nueva</a:t>
              </a:r>
              <a:endParaRPr lang="es-MX" altLang="x-none"/>
            </a:p>
          </p:txBody>
        </p:sp>
        <p:sp>
          <p:nvSpPr>
            <p:cNvPr id="4492" name="Text Box 396"/>
            <p:cNvSpPr txBox="1">
              <a:spLocks noChangeArrowheads="1"/>
            </p:cNvSpPr>
            <p:nvPr/>
          </p:nvSpPr>
          <p:spPr bwMode="auto">
            <a:xfrm rot="20986328">
              <a:off x="3433763" y="5237163"/>
              <a:ext cx="9842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Santa María del  Río</a:t>
              </a:r>
              <a:endParaRPr lang="es-MX" altLang="x-none" dirty="0"/>
            </a:p>
          </p:txBody>
        </p:sp>
        <p:sp>
          <p:nvSpPr>
            <p:cNvPr id="4493" name="Text Box 397"/>
            <p:cNvSpPr txBox="1">
              <a:spLocks noChangeArrowheads="1"/>
            </p:cNvSpPr>
            <p:nvPr/>
          </p:nvSpPr>
          <p:spPr bwMode="auto">
            <a:xfrm>
              <a:off x="2741613" y="4168775"/>
              <a:ext cx="458787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chemeClr val="bg1"/>
                  </a:solidFill>
                  <a:latin typeface="Tahoma" charset="0"/>
                </a:rPr>
                <a:t>       </a:t>
              </a:r>
            </a:p>
            <a:p>
              <a:r>
                <a:rPr lang="es-MX" altLang="x-none" sz="600">
                  <a:solidFill>
                    <a:schemeClr val="bg1"/>
                  </a:solidFill>
                  <a:latin typeface="Tahoma" charset="0"/>
                </a:rPr>
                <a:t>   </a:t>
              </a:r>
              <a:r>
                <a:rPr lang="es-MX" altLang="x-none" sz="1400">
                  <a:solidFill>
                    <a:schemeClr val="bg1"/>
                  </a:solidFill>
                  <a:latin typeface="Tahoma" charset="0"/>
                </a:rPr>
                <a:t>*</a:t>
              </a:r>
            </a:p>
            <a:p>
              <a:endParaRPr lang="es-MX" altLang="x-none"/>
            </a:p>
          </p:txBody>
        </p:sp>
        <p:sp>
          <p:nvSpPr>
            <p:cNvPr id="4494" name="Text Box 398"/>
            <p:cNvSpPr txBox="1">
              <a:spLocks noChangeArrowheads="1"/>
            </p:cNvSpPr>
            <p:nvPr/>
          </p:nvSpPr>
          <p:spPr bwMode="auto">
            <a:xfrm rot="19561308">
              <a:off x="3241675" y="4868863"/>
              <a:ext cx="8175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Villa de Zaragoza</a:t>
              </a:r>
              <a:endParaRPr lang="es-MX" altLang="x-none" dirty="0"/>
            </a:p>
          </p:txBody>
        </p:sp>
        <p:sp>
          <p:nvSpPr>
            <p:cNvPr id="4495" name="Text Box 399"/>
            <p:cNvSpPr txBox="1">
              <a:spLocks noChangeArrowheads="1"/>
            </p:cNvSpPr>
            <p:nvPr/>
          </p:nvSpPr>
          <p:spPr bwMode="auto">
            <a:xfrm rot="19532797">
              <a:off x="3773488" y="4386263"/>
              <a:ext cx="900112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San Nicolás</a:t>
              </a:r>
            </a:p>
            <a:p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Tolentino</a:t>
              </a:r>
              <a:endParaRPr lang="es-MX" altLang="x-none" dirty="0"/>
            </a:p>
          </p:txBody>
        </p:sp>
        <p:sp>
          <p:nvSpPr>
            <p:cNvPr id="4496" name="Text Box 400"/>
            <p:cNvSpPr txBox="1">
              <a:spLocks noChangeArrowheads="1"/>
            </p:cNvSpPr>
            <p:nvPr/>
          </p:nvSpPr>
          <p:spPr bwMode="auto">
            <a:xfrm rot="20324290">
              <a:off x="4148138" y="3978275"/>
              <a:ext cx="8128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Cerritos</a:t>
              </a:r>
              <a:endParaRPr lang="es-MX" altLang="x-none"/>
            </a:p>
          </p:txBody>
        </p:sp>
        <p:sp>
          <p:nvSpPr>
            <p:cNvPr id="4497" name="Text Box 401"/>
            <p:cNvSpPr txBox="1">
              <a:spLocks noChangeArrowheads="1"/>
            </p:cNvSpPr>
            <p:nvPr/>
          </p:nvSpPr>
          <p:spPr bwMode="auto">
            <a:xfrm rot="18757593">
              <a:off x="3450432" y="4318794"/>
              <a:ext cx="744537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Armadillo de los Infantes</a:t>
              </a:r>
              <a:endParaRPr lang="es-MX" altLang="x-none" dirty="0"/>
            </a:p>
          </p:txBody>
        </p:sp>
        <p:sp>
          <p:nvSpPr>
            <p:cNvPr id="4499" name="Text Box 403"/>
            <p:cNvSpPr txBox="1">
              <a:spLocks noChangeArrowheads="1"/>
            </p:cNvSpPr>
            <p:nvPr/>
          </p:nvSpPr>
          <p:spPr bwMode="auto">
            <a:xfrm>
              <a:off x="5529263" y="4852988"/>
              <a:ext cx="8175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Cárdenas</a:t>
              </a:r>
              <a:endParaRPr lang="es-MX" altLang="x-none"/>
            </a:p>
          </p:txBody>
        </p:sp>
        <p:sp>
          <p:nvSpPr>
            <p:cNvPr id="4500" name="Text Box 404"/>
            <p:cNvSpPr txBox="1">
              <a:spLocks noChangeArrowheads="1"/>
            </p:cNvSpPr>
            <p:nvPr/>
          </p:nvSpPr>
          <p:spPr bwMode="auto">
            <a:xfrm rot="1921718">
              <a:off x="5722938" y="4719638"/>
              <a:ext cx="8191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 err="1">
                  <a:solidFill>
                    <a:srgbClr val="000000"/>
                  </a:solidFill>
                  <a:latin typeface="Tahoma" charset="0"/>
                </a:rPr>
                <a:t>Alaquines</a:t>
              </a:r>
              <a:endParaRPr lang="es-MX" altLang="x-none" dirty="0"/>
            </a:p>
          </p:txBody>
        </p:sp>
        <p:sp>
          <p:nvSpPr>
            <p:cNvPr id="4501" name="Text Box 405"/>
            <p:cNvSpPr txBox="1">
              <a:spLocks noChangeArrowheads="1"/>
            </p:cNvSpPr>
            <p:nvPr/>
          </p:nvSpPr>
          <p:spPr bwMode="auto">
            <a:xfrm rot="2883639">
              <a:off x="6120607" y="5026819"/>
              <a:ext cx="7413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 err="1">
                  <a:solidFill>
                    <a:srgbClr val="000000"/>
                  </a:solidFill>
                  <a:latin typeface="Tahoma" charset="0"/>
                </a:rPr>
                <a:t>Tamasopo</a:t>
              </a:r>
              <a:endParaRPr lang="es-MX" altLang="x-none" dirty="0"/>
            </a:p>
          </p:txBody>
        </p:sp>
        <p:sp>
          <p:nvSpPr>
            <p:cNvPr id="4502" name="Text Box 406"/>
            <p:cNvSpPr txBox="1">
              <a:spLocks noChangeArrowheads="1"/>
            </p:cNvSpPr>
            <p:nvPr/>
          </p:nvSpPr>
          <p:spPr bwMode="auto">
            <a:xfrm rot="3699501">
              <a:off x="6658769" y="5395119"/>
              <a:ext cx="73818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 err="1">
                  <a:latin typeface="Tahoma" charset="0"/>
                </a:rPr>
                <a:t>Aquismón</a:t>
              </a:r>
              <a:endParaRPr lang="es-MX" altLang="x-none" dirty="0"/>
            </a:p>
          </p:txBody>
        </p:sp>
        <p:sp>
          <p:nvSpPr>
            <p:cNvPr id="4503" name="Text Box 407"/>
            <p:cNvSpPr txBox="1">
              <a:spLocks noChangeArrowheads="1"/>
            </p:cNvSpPr>
            <p:nvPr/>
          </p:nvSpPr>
          <p:spPr bwMode="auto">
            <a:xfrm>
              <a:off x="1479550" y="5513388"/>
              <a:ext cx="123031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Cerro de  San Pedro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04" name="Text Box 408"/>
            <p:cNvSpPr txBox="1">
              <a:spLocks noChangeArrowheads="1"/>
            </p:cNvSpPr>
            <p:nvPr/>
          </p:nvSpPr>
          <p:spPr bwMode="auto">
            <a:xfrm>
              <a:off x="836613" y="5373688"/>
              <a:ext cx="15113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Soledad de Graciano Sánchez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06" name="Text Box 410"/>
            <p:cNvSpPr txBox="1">
              <a:spLocks noChangeArrowheads="1"/>
            </p:cNvSpPr>
            <p:nvPr/>
          </p:nvSpPr>
          <p:spPr bwMode="auto">
            <a:xfrm>
              <a:off x="7285038" y="5313363"/>
              <a:ext cx="669925" cy="18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Tanlajás</a:t>
              </a:r>
              <a:endParaRPr lang="es-MX" altLang="x-none"/>
            </a:p>
          </p:txBody>
        </p:sp>
        <p:sp>
          <p:nvSpPr>
            <p:cNvPr id="4507" name="Text Box 411"/>
            <p:cNvSpPr txBox="1">
              <a:spLocks noChangeArrowheads="1"/>
            </p:cNvSpPr>
            <p:nvPr/>
          </p:nvSpPr>
          <p:spPr bwMode="auto">
            <a:xfrm>
              <a:off x="5422900" y="6070600"/>
              <a:ext cx="8302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Tancanhuitz</a:t>
              </a:r>
              <a:r>
                <a:rPr lang="es-MX" altLang="x-none" sz="600">
                  <a:solidFill>
                    <a:srgbClr val="0000CC"/>
                  </a:solidFill>
                  <a:latin typeface="Tahoma" charset="0"/>
                </a:rPr>
                <a:t> </a:t>
              </a:r>
            </a:p>
          </p:txBody>
        </p:sp>
        <p:sp>
          <p:nvSpPr>
            <p:cNvPr id="4508" name="Text Box 412"/>
            <p:cNvSpPr txBox="1">
              <a:spLocks noChangeArrowheads="1"/>
            </p:cNvSpPr>
            <p:nvPr/>
          </p:nvSpPr>
          <p:spPr bwMode="auto">
            <a:xfrm>
              <a:off x="8294688" y="6345238"/>
              <a:ext cx="8413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Tampacán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09" name="Text Box 413"/>
            <p:cNvSpPr txBox="1">
              <a:spLocks noChangeArrowheads="1"/>
            </p:cNvSpPr>
            <p:nvPr/>
          </p:nvSpPr>
          <p:spPr bwMode="auto">
            <a:xfrm>
              <a:off x="6419850" y="6253163"/>
              <a:ext cx="685800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Coxcatlán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10" name="Text Box 414"/>
            <p:cNvSpPr txBox="1">
              <a:spLocks noChangeArrowheads="1"/>
            </p:cNvSpPr>
            <p:nvPr/>
          </p:nvSpPr>
          <p:spPr bwMode="auto">
            <a:xfrm>
              <a:off x="7799388" y="5746750"/>
              <a:ext cx="623887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>
                  <a:latin typeface="Tahoma" charset="0"/>
                </a:rPr>
                <a:t>San</a:t>
              </a:r>
            </a:p>
            <a:p>
              <a:r>
                <a:rPr lang="es-MX" altLang="x-none" sz="600" dirty="0">
                  <a:latin typeface="Tahoma" charset="0"/>
                </a:rPr>
                <a:t>Martín</a:t>
              </a:r>
              <a:endParaRPr lang="es-MX" altLang="x-none" dirty="0"/>
            </a:p>
          </p:txBody>
        </p:sp>
        <p:sp>
          <p:nvSpPr>
            <p:cNvPr id="4511" name="Text Box 415"/>
            <p:cNvSpPr txBox="1">
              <a:spLocks noChangeArrowheads="1"/>
            </p:cNvSpPr>
            <p:nvPr/>
          </p:nvSpPr>
          <p:spPr bwMode="auto">
            <a:xfrm>
              <a:off x="7734300" y="6565900"/>
              <a:ext cx="5651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Matlapa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12" name="Text Box 416"/>
            <p:cNvSpPr txBox="1">
              <a:spLocks noChangeArrowheads="1"/>
            </p:cNvSpPr>
            <p:nvPr/>
          </p:nvSpPr>
          <p:spPr bwMode="auto">
            <a:xfrm>
              <a:off x="5591175" y="5165725"/>
              <a:ext cx="56991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Rayón</a:t>
              </a:r>
              <a:endParaRPr lang="es-MX" altLang="x-none"/>
            </a:p>
          </p:txBody>
        </p:sp>
        <p:sp>
          <p:nvSpPr>
            <p:cNvPr id="4513" name="Text Box 417"/>
            <p:cNvSpPr txBox="1">
              <a:spLocks noChangeArrowheads="1"/>
            </p:cNvSpPr>
            <p:nvPr/>
          </p:nvSpPr>
          <p:spPr bwMode="auto">
            <a:xfrm>
              <a:off x="2143125" y="4797425"/>
              <a:ext cx="51435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    Villa </a:t>
              </a:r>
            </a:p>
            <a:p>
              <a:pPr algn="ctr"/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   de</a:t>
              </a:r>
            </a:p>
            <a:p>
              <a:pPr algn="ctr"/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Arriaga</a:t>
              </a:r>
              <a:endParaRPr lang="es-MX" altLang="x-none" dirty="0"/>
            </a:p>
          </p:txBody>
        </p:sp>
        <p:sp>
          <p:nvSpPr>
            <p:cNvPr id="4515" name="Text Box 419"/>
            <p:cNvSpPr txBox="1">
              <a:spLocks noChangeArrowheads="1"/>
            </p:cNvSpPr>
            <p:nvPr/>
          </p:nvSpPr>
          <p:spPr bwMode="auto">
            <a:xfrm>
              <a:off x="6115050" y="5970588"/>
              <a:ext cx="711200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just"/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Huehuetlán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cxnSp>
          <p:nvCxnSpPr>
            <p:cNvPr id="4516" name="AutoShape 420"/>
            <p:cNvCxnSpPr>
              <a:cxnSpLocks noChangeShapeType="1"/>
              <a:endCxn id="4409" idx="1"/>
            </p:cNvCxnSpPr>
            <p:nvPr/>
          </p:nvCxnSpPr>
          <p:spPr bwMode="auto">
            <a:xfrm flipV="1">
              <a:off x="6003925" y="5892800"/>
              <a:ext cx="858838" cy="508000"/>
            </a:xfrm>
            <a:prstGeom prst="straightConnector1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4517" name="Line 421"/>
            <p:cNvSpPr>
              <a:spLocks noChangeShapeType="1"/>
            </p:cNvSpPr>
            <p:nvPr/>
          </p:nvSpPr>
          <p:spPr bwMode="auto">
            <a:xfrm rot="11741429" flipH="1">
              <a:off x="6642100" y="5661025"/>
              <a:ext cx="512763" cy="417513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18" name="Line 422"/>
            <p:cNvSpPr>
              <a:spLocks noChangeShapeType="1"/>
            </p:cNvSpPr>
            <p:nvPr/>
          </p:nvSpPr>
          <p:spPr bwMode="auto">
            <a:xfrm rot="9500069" flipH="1">
              <a:off x="5942013" y="5805488"/>
              <a:ext cx="1387475" cy="587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19" name="Line 423"/>
            <p:cNvSpPr>
              <a:spLocks noChangeShapeType="1"/>
            </p:cNvSpPr>
            <p:nvPr/>
          </p:nvSpPr>
          <p:spPr bwMode="auto">
            <a:xfrm rot="20340828" flipH="1" flipV="1">
              <a:off x="7435850" y="5419725"/>
              <a:ext cx="1003300" cy="13970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0" name="Text Box 424"/>
            <p:cNvSpPr txBox="1">
              <a:spLocks noChangeArrowheads="1"/>
            </p:cNvSpPr>
            <p:nvPr/>
          </p:nvSpPr>
          <p:spPr bwMode="auto">
            <a:xfrm>
              <a:off x="8378825" y="5241925"/>
              <a:ext cx="7016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San Antonio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21" name="Line 425"/>
            <p:cNvSpPr>
              <a:spLocks noChangeShapeType="1"/>
            </p:cNvSpPr>
            <p:nvPr/>
          </p:nvSpPr>
          <p:spPr bwMode="auto">
            <a:xfrm rot="20592547" flipH="1" flipV="1">
              <a:off x="7572375" y="5573713"/>
              <a:ext cx="1000125" cy="17780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2" name="Line 426"/>
            <p:cNvSpPr>
              <a:spLocks noChangeShapeType="1"/>
            </p:cNvSpPr>
            <p:nvPr/>
          </p:nvSpPr>
          <p:spPr bwMode="auto">
            <a:xfrm rot="1005902" flipH="1" flipV="1">
              <a:off x="7869238" y="5799138"/>
              <a:ext cx="765175" cy="73025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3" name="Line 427"/>
            <p:cNvSpPr>
              <a:spLocks noChangeShapeType="1"/>
            </p:cNvSpPr>
            <p:nvPr/>
          </p:nvSpPr>
          <p:spPr bwMode="auto">
            <a:xfrm rot="1656383" flipH="1" flipV="1">
              <a:off x="7643813" y="6180138"/>
              <a:ext cx="766762" cy="73025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4" name="Line 428"/>
            <p:cNvSpPr>
              <a:spLocks noChangeShapeType="1"/>
            </p:cNvSpPr>
            <p:nvPr/>
          </p:nvSpPr>
          <p:spPr bwMode="auto">
            <a:xfrm rot="7209221" flipH="1">
              <a:off x="7506494" y="6087269"/>
              <a:ext cx="269875" cy="5413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5" name="Line 429"/>
            <p:cNvSpPr>
              <a:spLocks noChangeShapeType="1"/>
            </p:cNvSpPr>
            <p:nvPr/>
          </p:nvSpPr>
          <p:spPr bwMode="auto">
            <a:xfrm rot="10347816" flipH="1">
              <a:off x="6805613" y="5818188"/>
              <a:ext cx="614362" cy="4365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6" name="Line 430"/>
            <p:cNvSpPr>
              <a:spLocks noChangeShapeType="1"/>
            </p:cNvSpPr>
            <p:nvPr/>
          </p:nvSpPr>
          <p:spPr bwMode="auto">
            <a:xfrm rot="10347816" flipH="1">
              <a:off x="6875463" y="5962650"/>
              <a:ext cx="615950" cy="4333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7" name="Text Box 431"/>
            <p:cNvSpPr txBox="1">
              <a:spLocks noChangeArrowheads="1"/>
            </p:cNvSpPr>
            <p:nvPr/>
          </p:nvSpPr>
          <p:spPr bwMode="auto">
            <a:xfrm>
              <a:off x="6596063" y="6381750"/>
              <a:ext cx="6889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Axtla 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29" name="Text Box 433"/>
            <p:cNvSpPr txBox="1">
              <a:spLocks noChangeArrowheads="1"/>
            </p:cNvSpPr>
            <p:nvPr/>
          </p:nvSpPr>
          <p:spPr bwMode="auto">
            <a:xfrm rot="1840914">
              <a:off x="7642225" y="6200775"/>
              <a:ext cx="8461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Chalchicuautla</a:t>
              </a:r>
              <a:endParaRPr lang="es-MX" altLang="x-none"/>
            </a:p>
          </p:txBody>
        </p:sp>
        <p:sp>
          <p:nvSpPr>
            <p:cNvPr id="4530" name="Line 434"/>
            <p:cNvSpPr>
              <a:spLocks noChangeShapeType="1"/>
            </p:cNvSpPr>
            <p:nvPr/>
          </p:nvSpPr>
          <p:spPr bwMode="auto">
            <a:xfrm rot="9500069" flipH="1">
              <a:off x="2125663" y="4865688"/>
              <a:ext cx="1527175" cy="4238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38" name="Line 442"/>
            <p:cNvSpPr>
              <a:spLocks noChangeShapeType="1"/>
            </p:cNvSpPr>
            <p:nvPr/>
          </p:nvSpPr>
          <p:spPr bwMode="auto">
            <a:xfrm flipV="1">
              <a:off x="2924175" y="4941888"/>
              <a:ext cx="1296988" cy="9350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39" name="Text Box 443"/>
            <p:cNvSpPr txBox="1">
              <a:spLocks noChangeArrowheads="1"/>
            </p:cNvSpPr>
            <p:nvPr/>
          </p:nvSpPr>
          <p:spPr bwMode="auto">
            <a:xfrm>
              <a:off x="2133600" y="5843588"/>
              <a:ext cx="1295400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Ciudad Fernández</a:t>
              </a:r>
              <a:endParaRPr lang="es-ES" altLang="x-none" sz="600" b="1">
                <a:solidFill>
                  <a:srgbClr val="0000CC"/>
                </a:solidFill>
                <a:latin typeface="Tahoma" charset="0"/>
              </a:endParaRPr>
            </a:p>
          </p:txBody>
        </p:sp>
        <p:sp>
          <p:nvSpPr>
            <p:cNvPr id="4540" name="Line 444"/>
            <p:cNvSpPr>
              <a:spLocks noChangeShapeType="1"/>
            </p:cNvSpPr>
            <p:nvPr/>
          </p:nvSpPr>
          <p:spPr bwMode="auto">
            <a:xfrm flipH="1">
              <a:off x="7964488" y="5157788"/>
              <a:ext cx="431800" cy="714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41" name="Line 445"/>
            <p:cNvSpPr>
              <a:spLocks noChangeShapeType="1"/>
            </p:cNvSpPr>
            <p:nvPr/>
          </p:nvSpPr>
          <p:spPr bwMode="auto">
            <a:xfrm flipH="1">
              <a:off x="3500438" y="1916113"/>
              <a:ext cx="1079500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42" name="Text Box 446"/>
            <p:cNvSpPr txBox="1">
              <a:spLocks noChangeArrowheads="1"/>
            </p:cNvSpPr>
            <p:nvPr/>
          </p:nvSpPr>
          <p:spPr bwMode="auto">
            <a:xfrm>
              <a:off x="4551363" y="1801813"/>
              <a:ext cx="1150937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Villa de La Paz</a:t>
              </a:r>
              <a:endParaRPr lang="es-ES" altLang="x-none" sz="600" b="1">
                <a:solidFill>
                  <a:srgbClr val="0000CC"/>
                </a:solidFill>
                <a:latin typeface="Tahoma" charset="0"/>
              </a:endParaRPr>
            </a:p>
          </p:txBody>
        </p:sp>
        <p:sp>
          <p:nvSpPr>
            <p:cNvPr id="4543" name="Text Box 447"/>
            <p:cNvSpPr txBox="1">
              <a:spLocks noChangeArrowheads="1"/>
            </p:cNvSpPr>
            <p:nvPr/>
          </p:nvSpPr>
          <p:spPr bwMode="auto">
            <a:xfrm rot="18752422">
              <a:off x="2663031" y="4396582"/>
              <a:ext cx="792163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600">
                  <a:latin typeface="Tahoma" charset="0"/>
                </a:rPr>
                <a:t>San Luis Potosí</a:t>
              </a:r>
              <a:endParaRPr lang="es-ES" altLang="x-none" sz="600">
                <a:latin typeface="Tahoma" charset="0"/>
              </a:endParaRPr>
            </a:p>
          </p:txBody>
        </p:sp>
        <p:sp>
          <p:nvSpPr>
            <p:cNvPr id="4544" name="Line 448"/>
            <p:cNvSpPr>
              <a:spLocks noChangeShapeType="1"/>
            </p:cNvSpPr>
            <p:nvPr/>
          </p:nvSpPr>
          <p:spPr bwMode="auto">
            <a:xfrm flipV="1">
              <a:off x="2132013" y="4581525"/>
              <a:ext cx="1081087" cy="86360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45" name="Rectangle 449"/>
            <p:cNvSpPr>
              <a:spLocks noChangeArrowheads="1"/>
            </p:cNvSpPr>
            <p:nvPr/>
          </p:nvSpPr>
          <p:spPr bwMode="auto">
            <a:xfrm>
              <a:off x="5948363" y="1808205"/>
              <a:ext cx="360362" cy="144463"/>
            </a:xfrm>
            <a:prstGeom prst="rect">
              <a:avLst/>
            </a:prstGeom>
            <a:solidFill>
              <a:srgbClr val="00823B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46" name="Text Box 450"/>
            <p:cNvSpPr txBox="1">
              <a:spLocks noChangeArrowheads="1"/>
            </p:cNvSpPr>
            <p:nvPr/>
          </p:nvSpPr>
          <p:spPr bwMode="auto">
            <a:xfrm>
              <a:off x="6303963" y="1736767"/>
              <a:ext cx="1441450" cy="2965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1000" dirty="0" smtClean="0">
                  <a:latin typeface="Tahoma" charset="0"/>
                </a:rPr>
                <a:t>&gt;95%</a:t>
              </a:r>
              <a:endParaRPr lang="es-ES" altLang="x-none" sz="1000" dirty="0">
                <a:latin typeface="Tahoma" charset="0"/>
              </a:endParaRPr>
            </a:p>
          </p:txBody>
        </p:sp>
        <p:sp>
          <p:nvSpPr>
            <p:cNvPr id="4548" name="Rectangle 452"/>
            <p:cNvSpPr>
              <a:spLocks noChangeArrowheads="1"/>
            </p:cNvSpPr>
            <p:nvPr/>
          </p:nvSpPr>
          <p:spPr bwMode="auto">
            <a:xfrm>
              <a:off x="5948363" y="2097130"/>
              <a:ext cx="360362" cy="14446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49" name="Text Box 453"/>
            <p:cNvSpPr txBox="1">
              <a:spLocks noChangeArrowheads="1"/>
            </p:cNvSpPr>
            <p:nvPr/>
          </p:nvSpPr>
          <p:spPr bwMode="auto">
            <a:xfrm>
              <a:off x="6303963" y="2055854"/>
              <a:ext cx="1441450" cy="2965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1000" smtClean="0">
                  <a:latin typeface="Tahoma" charset="0"/>
                </a:rPr>
                <a:t>95 a 80</a:t>
              </a:r>
            </a:p>
          </p:txBody>
        </p:sp>
        <p:sp>
          <p:nvSpPr>
            <p:cNvPr id="4550" name="Rectangle 454"/>
            <p:cNvSpPr>
              <a:spLocks noChangeArrowheads="1"/>
            </p:cNvSpPr>
            <p:nvPr/>
          </p:nvSpPr>
          <p:spPr bwMode="auto">
            <a:xfrm>
              <a:off x="5948363" y="2384467"/>
              <a:ext cx="360362" cy="144462"/>
            </a:xfrm>
            <a:prstGeom prst="rect">
              <a:avLst/>
            </a:prstGeom>
            <a:solidFill>
              <a:srgbClr val="94165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51" name="Text Box 455"/>
            <p:cNvSpPr txBox="1">
              <a:spLocks noChangeArrowheads="1"/>
            </p:cNvSpPr>
            <p:nvPr/>
          </p:nvSpPr>
          <p:spPr bwMode="auto">
            <a:xfrm>
              <a:off x="6313487" y="2322555"/>
              <a:ext cx="2397125" cy="2965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1000" dirty="0" smtClean="0">
                  <a:latin typeface="Tahoma" charset="0"/>
                </a:rPr>
                <a:t>79 a 60</a:t>
              </a:r>
              <a:endParaRPr lang="es-ES" altLang="x-none" sz="1000" dirty="0">
                <a:latin typeface="Tahoma" charset="0"/>
              </a:endParaRPr>
            </a:p>
          </p:txBody>
        </p:sp>
        <p:sp>
          <p:nvSpPr>
            <p:cNvPr id="4552" name="Rectangle 456"/>
            <p:cNvSpPr>
              <a:spLocks noChangeArrowheads="1"/>
            </p:cNvSpPr>
            <p:nvPr/>
          </p:nvSpPr>
          <p:spPr bwMode="auto">
            <a:xfrm>
              <a:off x="5948363" y="2697204"/>
              <a:ext cx="360362" cy="144463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53" name="Text Box 457"/>
            <p:cNvSpPr txBox="1">
              <a:spLocks noChangeArrowheads="1"/>
            </p:cNvSpPr>
            <p:nvPr/>
          </p:nvSpPr>
          <p:spPr bwMode="auto">
            <a:xfrm>
              <a:off x="6313488" y="2627355"/>
              <a:ext cx="2011361" cy="2965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1000" dirty="0" smtClean="0">
                  <a:latin typeface="Tahoma" charset="0"/>
                </a:rPr>
                <a:t>&lt;60</a:t>
              </a:r>
              <a:endParaRPr lang="es-ES" altLang="x-none" sz="1000" dirty="0">
                <a:latin typeface="Tahoma" charset="0"/>
              </a:endParaRPr>
            </a:p>
          </p:txBody>
        </p:sp>
      </p:grpSp>
      <p:sp>
        <p:nvSpPr>
          <p:cNvPr id="453" name="Título 2"/>
          <p:cNvSpPr txBox="1">
            <a:spLocks/>
          </p:cNvSpPr>
          <p:nvPr/>
        </p:nvSpPr>
        <p:spPr>
          <a:xfrm>
            <a:off x="437538" y="812034"/>
            <a:ext cx="8229601" cy="1143001"/>
          </a:xfrm>
          <a:prstGeom prst="rect">
            <a:avLst/>
          </a:prstGeom>
        </p:spPr>
        <p:txBody>
          <a:bodyPr vert="horz" lIns="72841" tIns="36421" rIns="72841" bIns="36421" rtlCol="0" anchor="ctr">
            <a:noAutofit/>
          </a:bodyPr>
          <a:lstStyle>
            <a:lvl1pPr algn="ctr" defTabSz="432021" rtl="0" eaLnBrk="1" latinLnBrk="0" hangingPunct="1">
              <a:spcBef>
                <a:spcPct val="0"/>
              </a:spcBef>
              <a:buNone/>
              <a:defRPr sz="415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400" dirty="0" smtClean="0"/>
              <a:t>Cobertura IMSS PROSPERA de Esquema completo en menores de 1 año</a:t>
            </a:r>
            <a:endParaRPr lang="es-ES_tradnl" sz="2400" dirty="0"/>
          </a:p>
        </p:txBody>
      </p:sp>
    </p:spTree>
    <p:extLst>
      <p:ext uri="{BB962C8B-B14F-4D97-AF65-F5344CB8AC3E}">
        <p14:creationId xmlns:p14="http://schemas.microsoft.com/office/powerpoint/2010/main" val="310697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/>
          <p:cNvGrpSpPr/>
          <p:nvPr/>
        </p:nvGrpSpPr>
        <p:grpSpPr>
          <a:xfrm>
            <a:off x="776308" y="1340768"/>
            <a:ext cx="7869957" cy="5337274"/>
            <a:chOff x="306388" y="322263"/>
            <a:chExt cx="9039225" cy="6427787"/>
          </a:xfrm>
        </p:grpSpPr>
        <p:sp>
          <p:nvSpPr>
            <p:cNvPr id="4505" name="Text Box 409"/>
            <p:cNvSpPr txBox="1">
              <a:spLocks noChangeArrowheads="1"/>
            </p:cNvSpPr>
            <p:nvPr/>
          </p:nvSpPr>
          <p:spPr bwMode="auto">
            <a:xfrm>
              <a:off x="8297863" y="4978400"/>
              <a:ext cx="971550" cy="641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San Vicente Tancuayalab</a:t>
              </a:r>
            </a:p>
            <a:p>
              <a:endParaRPr lang="es-MX" altLang="x-none">
                <a:solidFill>
                  <a:srgbClr val="0000CC"/>
                </a:solidFill>
              </a:endParaRPr>
            </a:p>
          </p:txBody>
        </p:sp>
        <p:sp>
          <p:nvSpPr>
            <p:cNvPr id="4533" name="Text Box 437"/>
            <p:cNvSpPr txBox="1">
              <a:spLocks noChangeArrowheads="1"/>
            </p:cNvSpPr>
            <p:nvPr/>
          </p:nvSpPr>
          <p:spPr bwMode="auto">
            <a:xfrm>
              <a:off x="8499475" y="5681663"/>
              <a:ext cx="769938" cy="4587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s-MX" altLang="x-none"/>
            </a:p>
          </p:txBody>
        </p:sp>
        <p:sp>
          <p:nvSpPr>
            <p:cNvPr id="4534" name="Text Box 438"/>
            <p:cNvSpPr txBox="1">
              <a:spLocks noChangeArrowheads="1"/>
            </p:cNvSpPr>
            <p:nvPr/>
          </p:nvSpPr>
          <p:spPr bwMode="auto">
            <a:xfrm>
              <a:off x="8488363" y="5889625"/>
              <a:ext cx="8572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Tanquián 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35" name="Text Box 439"/>
            <p:cNvSpPr txBox="1">
              <a:spLocks noChangeArrowheads="1"/>
            </p:cNvSpPr>
            <p:nvPr/>
          </p:nvSpPr>
          <p:spPr bwMode="auto">
            <a:xfrm>
              <a:off x="8462963" y="5500688"/>
              <a:ext cx="857250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Tampamolón Corona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31" name="Rectangle 435"/>
            <p:cNvSpPr>
              <a:spLocks noChangeArrowheads="1"/>
            </p:cNvSpPr>
            <p:nvPr/>
          </p:nvSpPr>
          <p:spPr bwMode="auto">
            <a:xfrm>
              <a:off x="5214938" y="1250371"/>
              <a:ext cx="4043363" cy="5715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s-MX" altLang="x-none" sz="1600" dirty="0" smtClean="0">
                  <a:latin typeface="Eurostile" charset="0"/>
                </a:rPr>
                <a:t>Porcentaje de Cobertura</a:t>
              </a:r>
              <a:endParaRPr lang="es-MX" altLang="x-none" sz="1100" dirty="0"/>
            </a:p>
          </p:txBody>
        </p:sp>
        <p:sp>
          <p:nvSpPr>
            <p:cNvPr id="4101" name="Freeform 5"/>
            <p:cNvSpPr>
              <a:spLocks/>
            </p:cNvSpPr>
            <p:nvPr/>
          </p:nvSpPr>
          <p:spPr bwMode="auto">
            <a:xfrm>
              <a:off x="5092700" y="4346575"/>
              <a:ext cx="436563" cy="401638"/>
            </a:xfrm>
            <a:custGeom>
              <a:avLst/>
              <a:gdLst>
                <a:gd name="T0" fmla="*/ 243 w 243"/>
                <a:gd name="T1" fmla="*/ 270 h 270"/>
                <a:gd name="T2" fmla="*/ 209 w 243"/>
                <a:gd name="T3" fmla="*/ 207 h 270"/>
                <a:gd name="T4" fmla="*/ 0 w 243"/>
                <a:gd name="T5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3" h="270">
                  <a:moveTo>
                    <a:pt x="243" y="270"/>
                  </a:moveTo>
                  <a:lnTo>
                    <a:pt x="209" y="207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2" name="Freeform 6"/>
            <p:cNvSpPr>
              <a:spLocks/>
            </p:cNvSpPr>
            <p:nvPr/>
          </p:nvSpPr>
          <p:spPr bwMode="auto">
            <a:xfrm>
              <a:off x="5529263" y="5057775"/>
              <a:ext cx="231775" cy="409575"/>
            </a:xfrm>
            <a:custGeom>
              <a:avLst/>
              <a:gdLst>
                <a:gd name="T0" fmla="*/ 115 w 127"/>
                <a:gd name="T1" fmla="*/ 0 h 281"/>
                <a:gd name="T2" fmla="*/ 127 w 127"/>
                <a:gd name="T3" fmla="*/ 16 h 281"/>
                <a:gd name="T4" fmla="*/ 0 w 127"/>
                <a:gd name="T5" fmla="*/ 83 h 281"/>
                <a:gd name="T6" fmla="*/ 0 w 127"/>
                <a:gd name="T7" fmla="*/ 106 h 281"/>
                <a:gd name="T8" fmla="*/ 10 w 127"/>
                <a:gd name="T9" fmla="*/ 114 h 281"/>
                <a:gd name="T10" fmla="*/ 18 w 127"/>
                <a:gd name="T11" fmla="*/ 119 h 281"/>
                <a:gd name="T12" fmla="*/ 18 w 127"/>
                <a:gd name="T13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281">
                  <a:moveTo>
                    <a:pt x="115" y="0"/>
                  </a:moveTo>
                  <a:lnTo>
                    <a:pt x="127" y="16"/>
                  </a:lnTo>
                  <a:lnTo>
                    <a:pt x="0" y="83"/>
                  </a:lnTo>
                  <a:lnTo>
                    <a:pt x="0" y="106"/>
                  </a:lnTo>
                  <a:lnTo>
                    <a:pt x="10" y="114"/>
                  </a:lnTo>
                  <a:lnTo>
                    <a:pt x="18" y="119"/>
                  </a:lnTo>
                  <a:lnTo>
                    <a:pt x="18" y="28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auto">
            <a:xfrm>
              <a:off x="5524500" y="5467350"/>
              <a:ext cx="38100" cy="55563"/>
            </a:xfrm>
            <a:custGeom>
              <a:avLst/>
              <a:gdLst>
                <a:gd name="T0" fmla="*/ 20 w 20"/>
                <a:gd name="T1" fmla="*/ 0 h 36"/>
                <a:gd name="T2" fmla="*/ 14 w 20"/>
                <a:gd name="T3" fmla="*/ 9 h 36"/>
                <a:gd name="T4" fmla="*/ 6 w 20"/>
                <a:gd name="T5" fmla="*/ 15 h 36"/>
                <a:gd name="T6" fmla="*/ 4 w 20"/>
                <a:gd name="T7" fmla="*/ 26 h 36"/>
                <a:gd name="T8" fmla="*/ 0 w 20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6">
                  <a:moveTo>
                    <a:pt x="20" y="0"/>
                  </a:moveTo>
                  <a:lnTo>
                    <a:pt x="14" y="9"/>
                  </a:lnTo>
                  <a:lnTo>
                    <a:pt x="6" y="15"/>
                  </a:lnTo>
                  <a:lnTo>
                    <a:pt x="4" y="26"/>
                  </a:lnTo>
                  <a:lnTo>
                    <a:pt x="0" y="3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4" name="Freeform 8"/>
            <p:cNvSpPr>
              <a:spLocks/>
            </p:cNvSpPr>
            <p:nvPr/>
          </p:nvSpPr>
          <p:spPr bwMode="auto">
            <a:xfrm>
              <a:off x="4905375" y="5522913"/>
              <a:ext cx="619125" cy="227012"/>
            </a:xfrm>
            <a:custGeom>
              <a:avLst/>
              <a:gdLst>
                <a:gd name="T0" fmla="*/ 0 w 341"/>
                <a:gd name="T1" fmla="*/ 152 h 152"/>
                <a:gd name="T2" fmla="*/ 19 w 341"/>
                <a:gd name="T3" fmla="*/ 104 h 152"/>
                <a:gd name="T4" fmla="*/ 320 w 341"/>
                <a:gd name="T5" fmla="*/ 0 h 152"/>
                <a:gd name="T6" fmla="*/ 330 w 341"/>
                <a:gd name="T7" fmla="*/ 0 h 152"/>
                <a:gd name="T8" fmla="*/ 341 w 341"/>
                <a:gd name="T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152">
                  <a:moveTo>
                    <a:pt x="0" y="152"/>
                  </a:move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auto">
            <a:xfrm>
              <a:off x="3421063" y="3224213"/>
              <a:ext cx="477837" cy="417512"/>
            </a:xfrm>
            <a:custGeom>
              <a:avLst/>
              <a:gdLst>
                <a:gd name="T0" fmla="*/ 265 w 265"/>
                <a:gd name="T1" fmla="*/ 77 h 284"/>
                <a:gd name="T2" fmla="*/ 148 w 265"/>
                <a:gd name="T3" fmla="*/ 0 h 284"/>
                <a:gd name="T4" fmla="*/ 127 w 265"/>
                <a:gd name="T5" fmla="*/ 90 h 284"/>
                <a:gd name="T6" fmla="*/ 91 w 265"/>
                <a:gd name="T7" fmla="*/ 134 h 284"/>
                <a:gd name="T8" fmla="*/ 89 w 265"/>
                <a:gd name="T9" fmla="*/ 205 h 284"/>
                <a:gd name="T10" fmla="*/ 71 w 265"/>
                <a:gd name="T11" fmla="*/ 207 h 284"/>
                <a:gd name="T12" fmla="*/ 45 w 265"/>
                <a:gd name="T13" fmla="*/ 217 h 284"/>
                <a:gd name="T14" fmla="*/ 31 w 265"/>
                <a:gd name="T15" fmla="*/ 224 h 284"/>
                <a:gd name="T16" fmla="*/ 20 w 265"/>
                <a:gd name="T17" fmla="*/ 242 h 284"/>
                <a:gd name="T18" fmla="*/ 16 w 265"/>
                <a:gd name="T19" fmla="*/ 251 h 284"/>
                <a:gd name="T20" fmla="*/ 6 w 265"/>
                <a:gd name="T21" fmla="*/ 272 h 284"/>
                <a:gd name="T22" fmla="*/ 0 w 265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5" h="284">
                  <a:moveTo>
                    <a:pt x="265" y="77"/>
                  </a:moveTo>
                  <a:lnTo>
                    <a:pt x="148" y="0"/>
                  </a:lnTo>
                  <a:lnTo>
                    <a:pt x="127" y="90"/>
                  </a:lnTo>
                  <a:lnTo>
                    <a:pt x="91" y="134"/>
                  </a:lnTo>
                  <a:lnTo>
                    <a:pt x="89" y="205"/>
                  </a:lnTo>
                  <a:lnTo>
                    <a:pt x="71" y="207"/>
                  </a:lnTo>
                  <a:lnTo>
                    <a:pt x="45" y="217"/>
                  </a:lnTo>
                  <a:lnTo>
                    <a:pt x="31" y="224"/>
                  </a:lnTo>
                  <a:lnTo>
                    <a:pt x="20" y="242"/>
                  </a:lnTo>
                  <a:lnTo>
                    <a:pt x="16" y="251"/>
                  </a:lnTo>
                  <a:lnTo>
                    <a:pt x="6" y="272"/>
                  </a:lnTo>
                  <a:lnTo>
                    <a:pt x="0" y="28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6" name="Freeform 10"/>
            <p:cNvSpPr>
              <a:spLocks/>
            </p:cNvSpPr>
            <p:nvPr/>
          </p:nvSpPr>
          <p:spPr bwMode="auto">
            <a:xfrm>
              <a:off x="3267075" y="3414713"/>
              <a:ext cx="153988" cy="227012"/>
            </a:xfrm>
            <a:custGeom>
              <a:avLst/>
              <a:gdLst>
                <a:gd name="T0" fmla="*/ 86 w 86"/>
                <a:gd name="T1" fmla="*/ 156 h 156"/>
                <a:gd name="T2" fmla="*/ 50 w 86"/>
                <a:gd name="T3" fmla="*/ 135 h 156"/>
                <a:gd name="T4" fmla="*/ 67 w 86"/>
                <a:gd name="T5" fmla="*/ 87 h 156"/>
                <a:gd name="T6" fmla="*/ 46 w 86"/>
                <a:gd name="T7" fmla="*/ 18 h 156"/>
                <a:gd name="T8" fmla="*/ 0 w 86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6">
                  <a:moveTo>
                    <a:pt x="86" y="156"/>
                  </a:moveTo>
                  <a:lnTo>
                    <a:pt x="50" y="135"/>
                  </a:lnTo>
                  <a:lnTo>
                    <a:pt x="67" y="87"/>
                  </a:lnTo>
                  <a:lnTo>
                    <a:pt x="46" y="18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7" name="Line 11"/>
            <p:cNvSpPr>
              <a:spLocks noChangeShapeType="1"/>
            </p:cNvSpPr>
            <p:nvPr/>
          </p:nvSpPr>
          <p:spPr bwMode="auto">
            <a:xfrm flipH="1" flipV="1">
              <a:off x="3267075" y="3414713"/>
              <a:ext cx="6350" cy="1524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8" name="Freeform 12"/>
            <p:cNvSpPr>
              <a:spLocks/>
            </p:cNvSpPr>
            <p:nvPr/>
          </p:nvSpPr>
          <p:spPr bwMode="auto">
            <a:xfrm>
              <a:off x="3973513" y="3916363"/>
              <a:ext cx="1060450" cy="122237"/>
            </a:xfrm>
            <a:custGeom>
              <a:avLst/>
              <a:gdLst>
                <a:gd name="T0" fmla="*/ 587 w 587"/>
                <a:gd name="T1" fmla="*/ 0 h 84"/>
                <a:gd name="T2" fmla="*/ 495 w 587"/>
                <a:gd name="T3" fmla="*/ 56 h 84"/>
                <a:gd name="T4" fmla="*/ 472 w 587"/>
                <a:gd name="T5" fmla="*/ 37 h 84"/>
                <a:gd name="T6" fmla="*/ 364 w 587"/>
                <a:gd name="T7" fmla="*/ 56 h 84"/>
                <a:gd name="T8" fmla="*/ 358 w 587"/>
                <a:gd name="T9" fmla="*/ 58 h 84"/>
                <a:gd name="T10" fmla="*/ 353 w 587"/>
                <a:gd name="T11" fmla="*/ 58 h 84"/>
                <a:gd name="T12" fmla="*/ 347 w 587"/>
                <a:gd name="T13" fmla="*/ 63 h 84"/>
                <a:gd name="T14" fmla="*/ 339 w 587"/>
                <a:gd name="T15" fmla="*/ 63 h 84"/>
                <a:gd name="T16" fmla="*/ 335 w 587"/>
                <a:gd name="T17" fmla="*/ 58 h 84"/>
                <a:gd name="T18" fmla="*/ 326 w 587"/>
                <a:gd name="T19" fmla="*/ 54 h 84"/>
                <a:gd name="T20" fmla="*/ 312 w 587"/>
                <a:gd name="T21" fmla="*/ 61 h 84"/>
                <a:gd name="T22" fmla="*/ 301 w 587"/>
                <a:gd name="T23" fmla="*/ 63 h 84"/>
                <a:gd name="T24" fmla="*/ 289 w 587"/>
                <a:gd name="T25" fmla="*/ 58 h 84"/>
                <a:gd name="T26" fmla="*/ 278 w 587"/>
                <a:gd name="T27" fmla="*/ 50 h 84"/>
                <a:gd name="T28" fmla="*/ 278 w 587"/>
                <a:gd name="T29" fmla="*/ 38 h 84"/>
                <a:gd name="T30" fmla="*/ 287 w 587"/>
                <a:gd name="T31" fmla="*/ 17 h 84"/>
                <a:gd name="T32" fmla="*/ 284 w 587"/>
                <a:gd name="T33" fmla="*/ 13 h 84"/>
                <a:gd name="T34" fmla="*/ 153 w 587"/>
                <a:gd name="T35" fmla="*/ 84 h 84"/>
                <a:gd name="T36" fmla="*/ 76 w 587"/>
                <a:gd name="T37" fmla="*/ 25 h 84"/>
                <a:gd name="T38" fmla="*/ 0 w 587"/>
                <a:gd name="T39" fmla="*/ 2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87" h="84">
                  <a:moveTo>
                    <a:pt x="587" y="0"/>
                  </a:moveTo>
                  <a:lnTo>
                    <a:pt x="495" y="56"/>
                  </a:lnTo>
                  <a:lnTo>
                    <a:pt x="472" y="37"/>
                  </a:lnTo>
                  <a:lnTo>
                    <a:pt x="364" y="56"/>
                  </a:lnTo>
                  <a:lnTo>
                    <a:pt x="358" y="58"/>
                  </a:lnTo>
                  <a:lnTo>
                    <a:pt x="353" y="58"/>
                  </a:lnTo>
                  <a:lnTo>
                    <a:pt x="347" y="63"/>
                  </a:lnTo>
                  <a:lnTo>
                    <a:pt x="339" y="63"/>
                  </a:lnTo>
                  <a:lnTo>
                    <a:pt x="335" y="58"/>
                  </a:lnTo>
                  <a:lnTo>
                    <a:pt x="326" y="54"/>
                  </a:lnTo>
                  <a:lnTo>
                    <a:pt x="312" y="61"/>
                  </a:lnTo>
                  <a:lnTo>
                    <a:pt x="301" y="63"/>
                  </a:lnTo>
                  <a:lnTo>
                    <a:pt x="289" y="58"/>
                  </a:lnTo>
                  <a:lnTo>
                    <a:pt x="278" y="50"/>
                  </a:lnTo>
                  <a:lnTo>
                    <a:pt x="278" y="38"/>
                  </a:lnTo>
                  <a:lnTo>
                    <a:pt x="287" y="17"/>
                  </a:lnTo>
                  <a:lnTo>
                    <a:pt x="284" y="13"/>
                  </a:lnTo>
                  <a:lnTo>
                    <a:pt x="153" y="84"/>
                  </a:lnTo>
                  <a:lnTo>
                    <a:pt x="76" y="25"/>
                  </a:lnTo>
                  <a:lnTo>
                    <a:pt x="0" y="2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9" name="Freeform 13"/>
            <p:cNvSpPr>
              <a:spLocks/>
            </p:cNvSpPr>
            <p:nvPr/>
          </p:nvSpPr>
          <p:spPr bwMode="auto">
            <a:xfrm>
              <a:off x="3768725" y="3338513"/>
              <a:ext cx="204788" cy="612775"/>
            </a:xfrm>
            <a:custGeom>
              <a:avLst/>
              <a:gdLst>
                <a:gd name="T0" fmla="*/ 73 w 114"/>
                <a:gd name="T1" fmla="*/ 0 h 414"/>
                <a:gd name="T2" fmla="*/ 12 w 114"/>
                <a:gd name="T3" fmla="*/ 80 h 414"/>
                <a:gd name="T4" fmla="*/ 29 w 114"/>
                <a:gd name="T5" fmla="*/ 192 h 414"/>
                <a:gd name="T6" fmla="*/ 0 w 114"/>
                <a:gd name="T7" fmla="*/ 209 h 414"/>
                <a:gd name="T8" fmla="*/ 8 w 114"/>
                <a:gd name="T9" fmla="*/ 301 h 414"/>
                <a:gd name="T10" fmla="*/ 69 w 114"/>
                <a:gd name="T11" fmla="*/ 410 h 414"/>
                <a:gd name="T12" fmla="*/ 114 w 114"/>
                <a:gd name="T13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414">
                  <a:moveTo>
                    <a:pt x="73" y="0"/>
                  </a:moveTo>
                  <a:lnTo>
                    <a:pt x="12" y="80"/>
                  </a:lnTo>
                  <a:lnTo>
                    <a:pt x="29" y="192"/>
                  </a:lnTo>
                  <a:lnTo>
                    <a:pt x="0" y="209"/>
                  </a:lnTo>
                  <a:lnTo>
                    <a:pt x="8" y="301"/>
                  </a:lnTo>
                  <a:lnTo>
                    <a:pt x="69" y="410"/>
                  </a:lnTo>
                  <a:lnTo>
                    <a:pt x="114" y="41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0" name="Freeform 14"/>
            <p:cNvSpPr>
              <a:spLocks/>
            </p:cNvSpPr>
            <p:nvPr/>
          </p:nvSpPr>
          <p:spPr bwMode="auto">
            <a:xfrm>
              <a:off x="2058988" y="3330575"/>
              <a:ext cx="1214437" cy="311150"/>
            </a:xfrm>
            <a:custGeom>
              <a:avLst/>
              <a:gdLst>
                <a:gd name="T0" fmla="*/ 670 w 670"/>
                <a:gd name="T1" fmla="*/ 159 h 213"/>
                <a:gd name="T2" fmla="*/ 493 w 670"/>
                <a:gd name="T3" fmla="*/ 67 h 213"/>
                <a:gd name="T4" fmla="*/ 380 w 670"/>
                <a:gd name="T5" fmla="*/ 79 h 213"/>
                <a:gd name="T6" fmla="*/ 305 w 670"/>
                <a:gd name="T7" fmla="*/ 159 h 213"/>
                <a:gd name="T8" fmla="*/ 184 w 670"/>
                <a:gd name="T9" fmla="*/ 155 h 213"/>
                <a:gd name="T10" fmla="*/ 138 w 670"/>
                <a:gd name="T11" fmla="*/ 205 h 213"/>
                <a:gd name="T12" fmla="*/ 127 w 670"/>
                <a:gd name="T13" fmla="*/ 213 h 213"/>
                <a:gd name="T14" fmla="*/ 117 w 670"/>
                <a:gd name="T15" fmla="*/ 201 h 213"/>
                <a:gd name="T16" fmla="*/ 111 w 670"/>
                <a:gd name="T17" fmla="*/ 186 h 213"/>
                <a:gd name="T18" fmla="*/ 111 w 670"/>
                <a:gd name="T19" fmla="*/ 155 h 213"/>
                <a:gd name="T20" fmla="*/ 106 w 670"/>
                <a:gd name="T21" fmla="*/ 142 h 213"/>
                <a:gd name="T22" fmla="*/ 100 w 670"/>
                <a:gd name="T23" fmla="*/ 138 h 213"/>
                <a:gd name="T24" fmla="*/ 88 w 670"/>
                <a:gd name="T25" fmla="*/ 138 h 213"/>
                <a:gd name="T26" fmla="*/ 83 w 670"/>
                <a:gd name="T27" fmla="*/ 132 h 213"/>
                <a:gd name="T28" fmla="*/ 81 w 670"/>
                <a:gd name="T29" fmla="*/ 127 h 213"/>
                <a:gd name="T30" fmla="*/ 88 w 670"/>
                <a:gd name="T31" fmla="*/ 109 h 213"/>
                <a:gd name="T32" fmla="*/ 39 w 670"/>
                <a:gd name="T33" fmla="*/ 102 h 213"/>
                <a:gd name="T34" fmla="*/ 0 w 670"/>
                <a:gd name="T35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70" h="213">
                  <a:moveTo>
                    <a:pt x="670" y="159"/>
                  </a:moveTo>
                  <a:lnTo>
                    <a:pt x="493" y="67"/>
                  </a:lnTo>
                  <a:lnTo>
                    <a:pt x="380" y="79"/>
                  </a:lnTo>
                  <a:lnTo>
                    <a:pt x="305" y="159"/>
                  </a:lnTo>
                  <a:lnTo>
                    <a:pt x="184" y="155"/>
                  </a:lnTo>
                  <a:lnTo>
                    <a:pt x="138" y="205"/>
                  </a:lnTo>
                  <a:lnTo>
                    <a:pt x="127" y="213"/>
                  </a:lnTo>
                  <a:lnTo>
                    <a:pt x="117" y="201"/>
                  </a:lnTo>
                  <a:lnTo>
                    <a:pt x="111" y="186"/>
                  </a:lnTo>
                  <a:lnTo>
                    <a:pt x="111" y="155"/>
                  </a:lnTo>
                  <a:lnTo>
                    <a:pt x="106" y="142"/>
                  </a:lnTo>
                  <a:lnTo>
                    <a:pt x="100" y="138"/>
                  </a:lnTo>
                  <a:lnTo>
                    <a:pt x="88" y="138"/>
                  </a:lnTo>
                  <a:lnTo>
                    <a:pt x="83" y="132"/>
                  </a:lnTo>
                  <a:lnTo>
                    <a:pt x="81" y="127"/>
                  </a:lnTo>
                  <a:lnTo>
                    <a:pt x="88" y="109"/>
                  </a:lnTo>
                  <a:lnTo>
                    <a:pt x="39" y="102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1" name="Freeform 15"/>
            <p:cNvSpPr>
              <a:spLocks/>
            </p:cNvSpPr>
            <p:nvPr/>
          </p:nvSpPr>
          <p:spPr bwMode="auto">
            <a:xfrm>
              <a:off x="3079750" y="3567113"/>
              <a:ext cx="193675" cy="220662"/>
            </a:xfrm>
            <a:custGeom>
              <a:avLst/>
              <a:gdLst>
                <a:gd name="T0" fmla="*/ 108 w 108"/>
                <a:gd name="T1" fmla="*/ 0 h 152"/>
                <a:gd name="T2" fmla="*/ 108 w 108"/>
                <a:gd name="T3" fmla="*/ 35 h 152"/>
                <a:gd name="T4" fmla="*/ 54 w 108"/>
                <a:gd name="T5" fmla="*/ 39 h 152"/>
                <a:gd name="T6" fmla="*/ 4 w 108"/>
                <a:gd name="T7" fmla="*/ 87 h 152"/>
                <a:gd name="T8" fmla="*/ 0 w 108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52">
                  <a:moveTo>
                    <a:pt x="108" y="0"/>
                  </a:moveTo>
                  <a:lnTo>
                    <a:pt x="108" y="35"/>
                  </a:lnTo>
                  <a:lnTo>
                    <a:pt x="54" y="39"/>
                  </a:lnTo>
                  <a:lnTo>
                    <a:pt x="4" y="87"/>
                  </a:lnTo>
                  <a:lnTo>
                    <a:pt x="0" y="152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2" name="Freeform 16"/>
            <p:cNvSpPr>
              <a:spLocks/>
            </p:cNvSpPr>
            <p:nvPr/>
          </p:nvSpPr>
          <p:spPr bwMode="auto">
            <a:xfrm>
              <a:off x="3079750" y="3787775"/>
              <a:ext cx="98425" cy="247650"/>
            </a:xfrm>
            <a:custGeom>
              <a:avLst/>
              <a:gdLst>
                <a:gd name="T0" fmla="*/ 0 w 56"/>
                <a:gd name="T1" fmla="*/ 0 h 165"/>
                <a:gd name="T2" fmla="*/ 56 w 56"/>
                <a:gd name="T3" fmla="*/ 25 h 165"/>
                <a:gd name="T4" fmla="*/ 14 w 56"/>
                <a:gd name="T5" fmla="*/ 94 h 165"/>
                <a:gd name="T6" fmla="*/ 25 w 56"/>
                <a:gd name="T7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165">
                  <a:moveTo>
                    <a:pt x="0" y="0"/>
                  </a:moveTo>
                  <a:lnTo>
                    <a:pt x="56" y="25"/>
                  </a:lnTo>
                  <a:lnTo>
                    <a:pt x="14" y="94"/>
                  </a:lnTo>
                  <a:lnTo>
                    <a:pt x="25" y="16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3" name="Line 17"/>
            <p:cNvSpPr>
              <a:spLocks noChangeShapeType="1"/>
            </p:cNvSpPr>
            <p:nvPr/>
          </p:nvSpPr>
          <p:spPr bwMode="auto">
            <a:xfrm>
              <a:off x="3119438" y="4035425"/>
              <a:ext cx="234950" cy="155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4" name="Freeform 18"/>
            <p:cNvSpPr>
              <a:spLocks/>
            </p:cNvSpPr>
            <p:nvPr/>
          </p:nvSpPr>
          <p:spPr bwMode="auto">
            <a:xfrm>
              <a:off x="1814513" y="3330575"/>
              <a:ext cx="244475" cy="569913"/>
            </a:xfrm>
            <a:custGeom>
              <a:avLst/>
              <a:gdLst>
                <a:gd name="T0" fmla="*/ 136 w 136"/>
                <a:gd name="T1" fmla="*/ 0 h 389"/>
                <a:gd name="T2" fmla="*/ 6 w 136"/>
                <a:gd name="T3" fmla="*/ 111 h 389"/>
                <a:gd name="T4" fmla="*/ 0 w 136"/>
                <a:gd name="T5" fmla="*/ 345 h 389"/>
                <a:gd name="T6" fmla="*/ 25 w 136"/>
                <a:gd name="T7" fmla="*/ 389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389">
                  <a:moveTo>
                    <a:pt x="136" y="0"/>
                  </a:moveTo>
                  <a:lnTo>
                    <a:pt x="6" y="111"/>
                  </a:lnTo>
                  <a:lnTo>
                    <a:pt x="0" y="345"/>
                  </a:lnTo>
                  <a:lnTo>
                    <a:pt x="25" y="38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5" name="Freeform 19"/>
            <p:cNvSpPr>
              <a:spLocks/>
            </p:cNvSpPr>
            <p:nvPr/>
          </p:nvSpPr>
          <p:spPr bwMode="auto">
            <a:xfrm>
              <a:off x="1031875" y="3065463"/>
              <a:ext cx="750888" cy="776287"/>
            </a:xfrm>
            <a:custGeom>
              <a:avLst/>
              <a:gdLst>
                <a:gd name="T0" fmla="*/ 296 w 415"/>
                <a:gd name="T1" fmla="*/ 0 h 526"/>
                <a:gd name="T2" fmla="*/ 307 w 415"/>
                <a:gd name="T3" fmla="*/ 8 h 526"/>
                <a:gd name="T4" fmla="*/ 328 w 415"/>
                <a:gd name="T5" fmla="*/ 20 h 526"/>
                <a:gd name="T6" fmla="*/ 342 w 415"/>
                <a:gd name="T7" fmla="*/ 33 h 526"/>
                <a:gd name="T8" fmla="*/ 357 w 415"/>
                <a:gd name="T9" fmla="*/ 48 h 526"/>
                <a:gd name="T10" fmla="*/ 380 w 415"/>
                <a:gd name="T11" fmla="*/ 69 h 526"/>
                <a:gd name="T12" fmla="*/ 384 w 415"/>
                <a:gd name="T13" fmla="*/ 85 h 526"/>
                <a:gd name="T14" fmla="*/ 397 w 415"/>
                <a:gd name="T15" fmla="*/ 98 h 526"/>
                <a:gd name="T16" fmla="*/ 415 w 415"/>
                <a:gd name="T17" fmla="*/ 108 h 526"/>
                <a:gd name="T18" fmla="*/ 309 w 415"/>
                <a:gd name="T19" fmla="*/ 244 h 526"/>
                <a:gd name="T20" fmla="*/ 225 w 415"/>
                <a:gd name="T21" fmla="*/ 252 h 526"/>
                <a:gd name="T22" fmla="*/ 188 w 415"/>
                <a:gd name="T23" fmla="*/ 353 h 526"/>
                <a:gd name="T24" fmla="*/ 125 w 415"/>
                <a:gd name="T25" fmla="*/ 376 h 526"/>
                <a:gd name="T26" fmla="*/ 19 w 415"/>
                <a:gd name="T27" fmla="*/ 486 h 526"/>
                <a:gd name="T28" fmla="*/ 0 w 415"/>
                <a:gd name="T29" fmla="*/ 526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5" h="526">
                  <a:moveTo>
                    <a:pt x="296" y="0"/>
                  </a:moveTo>
                  <a:lnTo>
                    <a:pt x="307" y="8"/>
                  </a:lnTo>
                  <a:lnTo>
                    <a:pt x="328" y="20"/>
                  </a:lnTo>
                  <a:lnTo>
                    <a:pt x="342" y="33"/>
                  </a:lnTo>
                  <a:lnTo>
                    <a:pt x="357" y="48"/>
                  </a:lnTo>
                  <a:lnTo>
                    <a:pt x="380" y="69"/>
                  </a:lnTo>
                  <a:lnTo>
                    <a:pt x="384" y="85"/>
                  </a:lnTo>
                  <a:lnTo>
                    <a:pt x="397" y="98"/>
                  </a:lnTo>
                  <a:lnTo>
                    <a:pt x="415" y="108"/>
                  </a:lnTo>
                  <a:lnTo>
                    <a:pt x="309" y="244"/>
                  </a:lnTo>
                  <a:lnTo>
                    <a:pt x="225" y="252"/>
                  </a:lnTo>
                  <a:lnTo>
                    <a:pt x="188" y="353"/>
                  </a:lnTo>
                  <a:lnTo>
                    <a:pt x="125" y="376"/>
                  </a:lnTo>
                  <a:lnTo>
                    <a:pt x="19" y="486"/>
                  </a:lnTo>
                  <a:lnTo>
                    <a:pt x="0" y="52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6" name="Freeform 20"/>
            <p:cNvSpPr>
              <a:spLocks/>
            </p:cNvSpPr>
            <p:nvPr/>
          </p:nvSpPr>
          <p:spPr bwMode="auto">
            <a:xfrm>
              <a:off x="4273550" y="5051425"/>
              <a:ext cx="576263" cy="633413"/>
            </a:xfrm>
            <a:custGeom>
              <a:avLst/>
              <a:gdLst>
                <a:gd name="T0" fmla="*/ 289 w 320"/>
                <a:gd name="T1" fmla="*/ 426 h 426"/>
                <a:gd name="T2" fmla="*/ 303 w 320"/>
                <a:gd name="T3" fmla="*/ 418 h 426"/>
                <a:gd name="T4" fmla="*/ 307 w 320"/>
                <a:gd name="T5" fmla="*/ 408 h 426"/>
                <a:gd name="T6" fmla="*/ 314 w 320"/>
                <a:gd name="T7" fmla="*/ 383 h 426"/>
                <a:gd name="T8" fmla="*/ 320 w 320"/>
                <a:gd name="T9" fmla="*/ 370 h 426"/>
                <a:gd name="T10" fmla="*/ 240 w 320"/>
                <a:gd name="T11" fmla="*/ 278 h 426"/>
                <a:gd name="T12" fmla="*/ 245 w 320"/>
                <a:gd name="T13" fmla="*/ 263 h 426"/>
                <a:gd name="T14" fmla="*/ 243 w 320"/>
                <a:gd name="T15" fmla="*/ 251 h 426"/>
                <a:gd name="T16" fmla="*/ 241 w 320"/>
                <a:gd name="T17" fmla="*/ 241 h 426"/>
                <a:gd name="T18" fmla="*/ 232 w 320"/>
                <a:gd name="T19" fmla="*/ 220 h 426"/>
                <a:gd name="T20" fmla="*/ 224 w 320"/>
                <a:gd name="T21" fmla="*/ 201 h 426"/>
                <a:gd name="T22" fmla="*/ 211 w 320"/>
                <a:gd name="T23" fmla="*/ 174 h 426"/>
                <a:gd name="T24" fmla="*/ 195 w 320"/>
                <a:gd name="T25" fmla="*/ 151 h 426"/>
                <a:gd name="T26" fmla="*/ 184 w 320"/>
                <a:gd name="T27" fmla="*/ 144 h 426"/>
                <a:gd name="T28" fmla="*/ 165 w 320"/>
                <a:gd name="T29" fmla="*/ 130 h 426"/>
                <a:gd name="T30" fmla="*/ 161 w 320"/>
                <a:gd name="T31" fmla="*/ 99 h 426"/>
                <a:gd name="T32" fmla="*/ 163 w 320"/>
                <a:gd name="T33" fmla="*/ 88 h 426"/>
                <a:gd name="T34" fmla="*/ 126 w 320"/>
                <a:gd name="T35" fmla="*/ 84 h 426"/>
                <a:gd name="T36" fmla="*/ 126 w 320"/>
                <a:gd name="T37" fmla="*/ 76 h 426"/>
                <a:gd name="T38" fmla="*/ 119 w 320"/>
                <a:gd name="T39" fmla="*/ 71 h 426"/>
                <a:gd name="T40" fmla="*/ 111 w 320"/>
                <a:gd name="T41" fmla="*/ 67 h 426"/>
                <a:gd name="T42" fmla="*/ 101 w 320"/>
                <a:gd name="T43" fmla="*/ 7 h 426"/>
                <a:gd name="T44" fmla="*/ 0 w 320"/>
                <a:gd name="T45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0" h="426">
                  <a:moveTo>
                    <a:pt x="289" y="426"/>
                  </a:moveTo>
                  <a:lnTo>
                    <a:pt x="303" y="418"/>
                  </a:lnTo>
                  <a:lnTo>
                    <a:pt x="307" y="408"/>
                  </a:lnTo>
                  <a:lnTo>
                    <a:pt x="314" y="383"/>
                  </a:lnTo>
                  <a:lnTo>
                    <a:pt x="320" y="370"/>
                  </a:lnTo>
                  <a:lnTo>
                    <a:pt x="240" y="278"/>
                  </a:lnTo>
                  <a:lnTo>
                    <a:pt x="245" y="263"/>
                  </a:lnTo>
                  <a:lnTo>
                    <a:pt x="243" y="251"/>
                  </a:lnTo>
                  <a:lnTo>
                    <a:pt x="241" y="241"/>
                  </a:lnTo>
                  <a:lnTo>
                    <a:pt x="232" y="220"/>
                  </a:lnTo>
                  <a:lnTo>
                    <a:pt x="224" y="201"/>
                  </a:lnTo>
                  <a:lnTo>
                    <a:pt x="211" y="174"/>
                  </a:lnTo>
                  <a:lnTo>
                    <a:pt x="195" y="151"/>
                  </a:lnTo>
                  <a:lnTo>
                    <a:pt x="184" y="144"/>
                  </a:lnTo>
                  <a:lnTo>
                    <a:pt x="165" y="130"/>
                  </a:lnTo>
                  <a:lnTo>
                    <a:pt x="161" y="99"/>
                  </a:lnTo>
                  <a:lnTo>
                    <a:pt x="163" y="88"/>
                  </a:lnTo>
                  <a:lnTo>
                    <a:pt x="126" y="84"/>
                  </a:lnTo>
                  <a:lnTo>
                    <a:pt x="126" y="76"/>
                  </a:lnTo>
                  <a:lnTo>
                    <a:pt x="119" y="71"/>
                  </a:lnTo>
                  <a:lnTo>
                    <a:pt x="111" y="67"/>
                  </a:lnTo>
                  <a:lnTo>
                    <a:pt x="101" y="7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7" name="Freeform 21"/>
            <p:cNvSpPr>
              <a:spLocks/>
            </p:cNvSpPr>
            <p:nvPr/>
          </p:nvSpPr>
          <p:spPr bwMode="auto">
            <a:xfrm>
              <a:off x="4111625" y="4992688"/>
              <a:ext cx="161925" cy="58737"/>
            </a:xfrm>
            <a:custGeom>
              <a:avLst/>
              <a:gdLst>
                <a:gd name="T0" fmla="*/ 0 w 87"/>
                <a:gd name="T1" fmla="*/ 0 h 41"/>
                <a:gd name="T2" fmla="*/ 48 w 87"/>
                <a:gd name="T3" fmla="*/ 39 h 41"/>
                <a:gd name="T4" fmla="*/ 87 w 87"/>
                <a:gd name="T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41">
                  <a:moveTo>
                    <a:pt x="0" y="0"/>
                  </a:moveTo>
                  <a:lnTo>
                    <a:pt x="48" y="39"/>
                  </a:lnTo>
                  <a:lnTo>
                    <a:pt x="87" y="4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8" name="Line 22"/>
            <p:cNvSpPr>
              <a:spLocks noChangeShapeType="1"/>
            </p:cNvSpPr>
            <p:nvPr/>
          </p:nvSpPr>
          <p:spPr bwMode="auto">
            <a:xfrm flipV="1">
              <a:off x="4111625" y="4899025"/>
              <a:ext cx="47625" cy="936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9" name="Line 23"/>
            <p:cNvSpPr>
              <a:spLocks noChangeShapeType="1"/>
            </p:cNvSpPr>
            <p:nvPr/>
          </p:nvSpPr>
          <p:spPr bwMode="auto">
            <a:xfrm>
              <a:off x="4391025" y="4791075"/>
              <a:ext cx="2206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0" name="Freeform 24"/>
            <p:cNvSpPr>
              <a:spLocks/>
            </p:cNvSpPr>
            <p:nvPr/>
          </p:nvSpPr>
          <p:spPr bwMode="auto">
            <a:xfrm>
              <a:off x="4159250" y="4784725"/>
              <a:ext cx="231775" cy="114300"/>
            </a:xfrm>
            <a:custGeom>
              <a:avLst/>
              <a:gdLst>
                <a:gd name="T0" fmla="*/ 129 w 129"/>
                <a:gd name="T1" fmla="*/ 4 h 77"/>
                <a:gd name="T2" fmla="*/ 92 w 129"/>
                <a:gd name="T3" fmla="*/ 0 h 77"/>
                <a:gd name="T4" fmla="*/ 102 w 129"/>
                <a:gd name="T5" fmla="*/ 21 h 77"/>
                <a:gd name="T6" fmla="*/ 0 w 129"/>
                <a:gd name="T7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9" h="77">
                  <a:moveTo>
                    <a:pt x="129" y="4"/>
                  </a:moveTo>
                  <a:lnTo>
                    <a:pt x="92" y="0"/>
                  </a:lnTo>
                  <a:lnTo>
                    <a:pt x="102" y="21"/>
                  </a:lnTo>
                  <a:lnTo>
                    <a:pt x="0" y="7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1" name="Freeform 25"/>
            <p:cNvSpPr>
              <a:spLocks/>
            </p:cNvSpPr>
            <p:nvPr/>
          </p:nvSpPr>
          <p:spPr bwMode="auto">
            <a:xfrm>
              <a:off x="3119438" y="3641725"/>
              <a:ext cx="579437" cy="396875"/>
            </a:xfrm>
            <a:custGeom>
              <a:avLst/>
              <a:gdLst>
                <a:gd name="T0" fmla="*/ 0 w 317"/>
                <a:gd name="T1" fmla="*/ 265 h 270"/>
                <a:gd name="T2" fmla="*/ 91 w 317"/>
                <a:gd name="T3" fmla="*/ 234 h 270"/>
                <a:gd name="T4" fmla="*/ 169 w 317"/>
                <a:gd name="T5" fmla="*/ 270 h 270"/>
                <a:gd name="T6" fmla="*/ 181 w 317"/>
                <a:gd name="T7" fmla="*/ 267 h 270"/>
                <a:gd name="T8" fmla="*/ 196 w 317"/>
                <a:gd name="T9" fmla="*/ 267 h 270"/>
                <a:gd name="T10" fmla="*/ 208 w 317"/>
                <a:gd name="T11" fmla="*/ 261 h 270"/>
                <a:gd name="T12" fmla="*/ 221 w 317"/>
                <a:gd name="T13" fmla="*/ 261 h 270"/>
                <a:gd name="T14" fmla="*/ 236 w 317"/>
                <a:gd name="T15" fmla="*/ 257 h 270"/>
                <a:gd name="T16" fmla="*/ 254 w 317"/>
                <a:gd name="T17" fmla="*/ 257 h 270"/>
                <a:gd name="T18" fmla="*/ 271 w 317"/>
                <a:gd name="T19" fmla="*/ 249 h 270"/>
                <a:gd name="T20" fmla="*/ 283 w 317"/>
                <a:gd name="T21" fmla="*/ 249 h 270"/>
                <a:gd name="T22" fmla="*/ 317 w 317"/>
                <a:gd name="T23" fmla="*/ 144 h 270"/>
                <a:gd name="T24" fmla="*/ 265 w 317"/>
                <a:gd name="T25" fmla="*/ 107 h 270"/>
                <a:gd name="T26" fmla="*/ 258 w 317"/>
                <a:gd name="T27" fmla="*/ 54 h 270"/>
                <a:gd name="T28" fmla="*/ 165 w 317"/>
                <a:gd name="T29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7" h="270">
                  <a:moveTo>
                    <a:pt x="0" y="265"/>
                  </a:moveTo>
                  <a:lnTo>
                    <a:pt x="91" y="234"/>
                  </a:lnTo>
                  <a:lnTo>
                    <a:pt x="169" y="270"/>
                  </a:lnTo>
                  <a:lnTo>
                    <a:pt x="181" y="267"/>
                  </a:lnTo>
                  <a:lnTo>
                    <a:pt x="196" y="267"/>
                  </a:lnTo>
                  <a:lnTo>
                    <a:pt x="208" y="261"/>
                  </a:lnTo>
                  <a:lnTo>
                    <a:pt x="221" y="261"/>
                  </a:lnTo>
                  <a:lnTo>
                    <a:pt x="236" y="257"/>
                  </a:lnTo>
                  <a:lnTo>
                    <a:pt x="254" y="257"/>
                  </a:lnTo>
                  <a:lnTo>
                    <a:pt x="271" y="249"/>
                  </a:lnTo>
                  <a:lnTo>
                    <a:pt x="283" y="249"/>
                  </a:lnTo>
                  <a:lnTo>
                    <a:pt x="317" y="144"/>
                  </a:lnTo>
                  <a:lnTo>
                    <a:pt x="265" y="107"/>
                  </a:lnTo>
                  <a:lnTo>
                    <a:pt x="258" y="54"/>
                  </a:lnTo>
                  <a:lnTo>
                    <a:pt x="16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2" name="Freeform 26"/>
            <p:cNvSpPr>
              <a:spLocks/>
            </p:cNvSpPr>
            <p:nvPr/>
          </p:nvSpPr>
          <p:spPr bwMode="auto">
            <a:xfrm>
              <a:off x="3408363" y="4992688"/>
              <a:ext cx="703262" cy="188912"/>
            </a:xfrm>
            <a:custGeom>
              <a:avLst/>
              <a:gdLst>
                <a:gd name="T0" fmla="*/ 393 w 393"/>
                <a:gd name="T1" fmla="*/ 0 h 129"/>
                <a:gd name="T2" fmla="*/ 347 w 393"/>
                <a:gd name="T3" fmla="*/ 0 h 129"/>
                <a:gd name="T4" fmla="*/ 341 w 393"/>
                <a:gd name="T5" fmla="*/ 23 h 129"/>
                <a:gd name="T6" fmla="*/ 349 w 393"/>
                <a:gd name="T7" fmla="*/ 27 h 129"/>
                <a:gd name="T8" fmla="*/ 359 w 393"/>
                <a:gd name="T9" fmla="*/ 44 h 129"/>
                <a:gd name="T10" fmla="*/ 359 w 393"/>
                <a:gd name="T11" fmla="*/ 60 h 129"/>
                <a:gd name="T12" fmla="*/ 338 w 393"/>
                <a:gd name="T13" fmla="*/ 71 h 129"/>
                <a:gd name="T14" fmla="*/ 318 w 393"/>
                <a:gd name="T15" fmla="*/ 75 h 129"/>
                <a:gd name="T16" fmla="*/ 297 w 393"/>
                <a:gd name="T17" fmla="*/ 75 h 129"/>
                <a:gd name="T18" fmla="*/ 278 w 393"/>
                <a:gd name="T19" fmla="*/ 104 h 129"/>
                <a:gd name="T20" fmla="*/ 244 w 393"/>
                <a:gd name="T21" fmla="*/ 75 h 129"/>
                <a:gd name="T22" fmla="*/ 217 w 393"/>
                <a:gd name="T23" fmla="*/ 121 h 129"/>
                <a:gd name="T24" fmla="*/ 75 w 393"/>
                <a:gd name="T25" fmla="*/ 85 h 129"/>
                <a:gd name="T26" fmla="*/ 0 w 393"/>
                <a:gd name="T27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3" h="129">
                  <a:moveTo>
                    <a:pt x="393" y="0"/>
                  </a:moveTo>
                  <a:lnTo>
                    <a:pt x="347" y="0"/>
                  </a:lnTo>
                  <a:lnTo>
                    <a:pt x="341" y="23"/>
                  </a:lnTo>
                  <a:lnTo>
                    <a:pt x="349" y="27"/>
                  </a:lnTo>
                  <a:lnTo>
                    <a:pt x="359" y="44"/>
                  </a:lnTo>
                  <a:lnTo>
                    <a:pt x="359" y="60"/>
                  </a:lnTo>
                  <a:lnTo>
                    <a:pt x="338" y="71"/>
                  </a:lnTo>
                  <a:lnTo>
                    <a:pt x="318" y="75"/>
                  </a:lnTo>
                  <a:lnTo>
                    <a:pt x="297" y="75"/>
                  </a:lnTo>
                  <a:lnTo>
                    <a:pt x="278" y="104"/>
                  </a:lnTo>
                  <a:lnTo>
                    <a:pt x="244" y="75"/>
                  </a:lnTo>
                  <a:lnTo>
                    <a:pt x="217" y="121"/>
                  </a:lnTo>
                  <a:lnTo>
                    <a:pt x="75" y="85"/>
                  </a:lnTo>
                  <a:lnTo>
                    <a:pt x="0" y="12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3" name="Line 27"/>
            <p:cNvSpPr>
              <a:spLocks noChangeShapeType="1"/>
            </p:cNvSpPr>
            <p:nvPr/>
          </p:nvSpPr>
          <p:spPr bwMode="auto">
            <a:xfrm flipH="1" flipV="1">
              <a:off x="4062413" y="4281488"/>
              <a:ext cx="11112" cy="1254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4" name="Freeform 28"/>
            <p:cNvSpPr>
              <a:spLocks/>
            </p:cNvSpPr>
            <p:nvPr/>
          </p:nvSpPr>
          <p:spPr bwMode="auto">
            <a:xfrm>
              <a:off x="3471863" y="4156075"/>
              <a:ext cx="590550" cy="168275"/>
            </a:xfrm>
            <a:custGeom>
              <a:avLst/>
              <a:gdLst>
                <a:gd name="T0" fmla="*/ 0 w 327"/>
                <a:gd name="T1" fmla="*/ 102 h 110"/>
                <a:gd name="T2" fmla="*/ 169 w 327"/>
                <a:gd name="T3" fmla="*/ 110 h 110"/>
                <a:gd name="T4" fmla="*/ 236 w 327"/>
                <a:gd name="T5" fmla="*/ 81 h 110"/>
                <a:gd name="T6" fmla="*/ 292 w 327"/>
                <a:gd name="T7" fmla="*/ 0 h 110"/>
                <a:gd name="T8" fmla="*/ 319 w 327"/>
                <a:gd name="T9" fmla="*/ 6 h 110"/>
                <a:gd name="T10" fmla="*/ 327 w 327"/>
                <a:gd name="T11" fmla="*/ 83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7" h="110">
                  <a:moveTo>
                    <a:pt x="0" y="102"/>
                  </a:moveTo>
                  <a:lnTo>
                    <a:pt x="169" y="110"/>
                  </a:lnTo>
                  <a:lnTo>
                    <a:pt x="236" y="81"/>
                  </a:lnTo>
                  <a:lnTo>
                    <a:pt x="292" y="0"/>
                  </a:lnTo>
                  <a:lnTo>
                    <a:pt x="319" y="6"/>
                  </a:lnTo>
                  <a:lnTo>
                    <a:pt x="327" y="83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5" name="Freeform 29"/>
            <p:cNvSpPr>
              <a:spLocks/>
            </p:cNvSpPr>
            <p:nvPr/>
          </p:nvSpPr>
          <p:spPr bwMode="auto">
            <a:xfrm>
              <a:off x="3560763" y="4635500"/>
              <a:ext cx="273050" cy="174625"/>
            </a:xfrm>
            <a:custGeom>
              <a:avLst/>
              <a:gdLst>
                <a:gd name="T0" fmla="*/ 150 w 150"/>
                <a:gd name="T1" fmla="*/ 119 h 119"/>
                <a:gd name="T2" fmla="*/ 19 w 150"/>
                <a:gd name="T3" fmla="*/ 65 h 119"/>
                <a:gd name="T4" fmla="*/ 37 w 150"/>
                <a:gd name="T5" fmla="*/ 19 h 119"/>
                <a:gd name="T6" fmla="*/ 0 w 150"/>
                <a:gd name="T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0" h="119">
                  <a:moveTo>
                    <a:pt x="150" y="119"/>
                  </a:moveTo>
                  <a:lnTo>
                    <a:pt x="19" y="65"/>
                  </a:lnTo>
                  <a:lnTo>
                    <a:pt x="37" y="1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6" name="Freeform 30"/>
            <p:cNvSpPr>
              <a:spLocks/>
            </p:cNvSpPr>
            <p:nvPr/>
          </p:nvSpPr>
          <p:spPr bwMode="auto">
            <a:xfrm>
              <a:off x="3833813" y="4810125"/>
              <a:ext cx="325437" cy="88900"/>
            </a:xfrm>
            <a:custGeom>
              <a:avLst/>
              <a:gdLst>
                <a:gd name="T0" fmla="*/ 0 w 180"/>
                <a:gd name="T1" fmla="*/ 0 h 61"/>
                <a:gd name="T2" fmla="*/ 52 w 180"/>
                <a:gd name="T3" fmla="*/ 21 h 61"/>
                <a:gd name="T4" fmla="*/ 90 w 180"/>
                <a:gd name="T5" fmla="*/ 61 h 61"/>
                <a:gd name="T6" fmla="*/ 96 w 180"/>
                <a:gd name="T7" fmla="*/ 55 h 61"/>
                <a:gd name="T8" fmla="*/ 105 w 180"/>
                <a:gd name="T9" fmla="*/ 48 h 61"/>
                <a:gd name="T10" fmla="*/ 105 w 180"/>
                <a:gd name="T11" fmla="*/ 42 h 61"/>
                <a:gd name="T12" fmla="*/ 111 w 180"/>
                <a:gd name="T13" fmla="*/ 38 h 61"/>
                <a:gd name="T14" fmla="*/ 180 w 180"/>
                <a:gd name="T15" fmla="*/ 5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0" h="61">
                  <a:moveTo>
                    <a:pt x="0" y="0"/>
                  </a:moveTo>
                  <a:lnTo>
                    <a:pt x="52" y="21"/>
                  </a:lnTo>
                  <a:lnTo>
                    <a:pt x="90" y="61"/>
                  </a:lnTo>
                  <a:lnTo>
                    <a:pt x="96" y="55"/>
                  </a:lnTo>
                  <a:lnTo>
                    <a:pt x="105" y="48"/>
                  </a:lnTo>
                  <a:lnTo>
                    <a:pt x="105" y="42"/>
                  </a:lnTo>
                  <a:lnTo>
                    <a:pt x="111" y="38"/>
                  </a:lnTo>
                  <a:lnTo>
                    <a:pt x="180" y="5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7" name="Freeform 31"/>
            <p:cNvSpPr>
              <a:spLocks/>
            </p:cNvSpPr>
            <p:nvPr/>
          </p:nvSpPr>
          <p:spPr bwMode="auto">
            <a:xfrm>
              <a:off x="3103563" y="4191000"/>
              <a:ext cx="250825" cy="477838"/>
            </a:xfrm>
            <a:custGeom>
              <a:avLst/>
              <a:gdLst>
                <a:gd name="T0" fmla="*/ 140 w 140"/>
                <a:gd name="T1" fmla="*/ 0 h 327"/>
                <a:gd name="T2" fmla="*/ 128 w 140"/>
                <a:gd name="T3" fmla="*/ 69 h 327"/>
                <a:gd name="T4" fmla="*/ 80 w 140"/>
                <a:gd name="T5" fmla="*/ 94 h 327"/>
                <a:gd name="T6" fmla="*/ 65 w 140"/>
                <a:gd name="T7" fmla="*/ 179 h 327"/>
                <a:gd name="T8" fmla="*/ 23 w 140"/>
                <a:gd name="T9" fmla="*/ 204 h 327"/>
                <a:gd name="T10" fmla="*/ 21 w 140"/>
                <a:gd name="T11" fmla="*/ 229 h 327"/>
                <a:gd name="T12" fmla="*/ 0 w 140"/>
                <a:gd name="T13" fmla="*/ 250 h 327"/>
                <a:gd name="T14" fmla="*/ 2 w 140"/>
                <a:gd name="T15" fmla="*/ 327 h 327"/>
                <a:gd name="T16" fmla="*/ 115 w 140"/>
                <a:gd name="T17" fmla="*/ 32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327">
                  <a:moveTo>
                    <a:pt x="140" y="0"/>
                  </a:moveTo>
                  <a:lnTo>
                    <a:pt x="128" y="69"/>
                  </a:lnTo>
                  <a:lnTo>
                    <a:pt x="80" y="94"/>
                  </a:lnTo>
                  <a:lnTo>
                    <a:pt x="65" y="179"/>
                  </a:lnTo>
                  <a:lnTo>
                    <a:pt x="23" y="204"/>
                  </a:lnTo>
                  <a:lnTo>
                    <a:pt x="21" y="229"/>
                  </a:lnTo>
                  <a:lnTo>
                    <a:pt x="0" y="250"/>
                  </a:lnTo>
                  <a:lnTo>
                    <a:pt x="2" y="327"/>
                  </a:lnTo>
                  <a:lnTo>
                    <a:pt x="115" y="32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8" name="Freeform 32"/>
            <p:cNvSpPr>
              <a:spLocks/>
            </p:cNvSpPr>
            <p:nvPr/>
          </p:nvSpPr>
          <p:spPr bwMode="auto">
            <a:xfrm>
              <a:off x="3313113" y="4479925"/>
              <a:ext cx="55562" cy="188913"/>
            </a:xfrm>
            <a:custGeom>
              <a:avLst/>
              <a:gdLst>
                <a:gd name="T0" fmla="*/ 0 w 31"/>
                <a:gd name="T1" fmla="*/ 131 h 131"/>
                <a:gd name="T2" fmla="*/ 4 w 31"/>
                <a:gd name="T3" fmla="*/ 67 h 131"/>
                <a:gd name="T4" fmla="*/ 31 w 31"/>
                <a:gd name="T5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31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9" name="Freeform 33"/>
            <p:cNvSpPr>
              <a:spLocks/>
            </p:cNvSpPr>
            <p:nvPr/>
          </p:nvSpPr>
          <p:spPr bwMode="auto">
            <a:xfrm>
              <a:off x="3313113" y="4668838"/>
              <a:ext cx="146050" cy="42862"/>
            </a:xfrm>
            <a:custGeom>
              <a:avLst/>
              <a:gdLst>
                <a:gd name="T0" fmla="*/ 0 w 81"/>
                <a:gd name="T1" fmla="*/ 0 h 26"/>
                <a:gd name="T2" fmla="*/ 2 w 81"/>
                <a:gd name="T3" fmla="*/ 0 h 26"/>
                <a:gd name="T4" fmla="*/ 4 w 81"/>
                <a:gd name="T5" fmla="*/ 0 h 26"/>
                <a:gd name="T6" fmla="*/ 6 w 81"/>
                <a:gd name="T7" fmla="*/ 0 h 26"/>
                <a:gd name="T8" fmla="*/ 8 w 81"/>
                <a:gd name="T9" fmla="*/ 0 h 26"/>
                <a:gd name="T10" fmla="*/ 10 w 81"/>
                <a:gd name="T11" fmla="*/ 0 h 26"/>
                <a:gd name="T12" fmla="*/ 11 w 81"/>
                <a:gd name="T13" fmla="*/ 1 h 26"/>
                <a:gd name="T14" fmla="*/ 13 w 81"/>
                <a:gd name="T15" fmla="*/ 1 h 26"/>
                <a:gd name="T16" fmla="*/ 15 w 81"/>
                <a:gd name="T17" fmla="*/ 1 h 26"/>
                <a:gd name="T18" fmla="*/ 17 w 81"/>
                <a:gd name="T19" fmla="*/ 1 h 26"/>
                <a:gd name="T20" fmla="*/ 17 w 81"/>
                <a:gd name="T21" fmla="*/ 3 h 26"/>
                <a:gd name="T22" fmla="*/ 19 w 81"/>
                <a:gd name="T23" fmla="*/ 3 h 26"/>
                <a:gd name="T24" fmla="*/ 21 w 81"/>
                <a:gd name="T25" fmla="*/ 3 h 26"/>
                <a:gd name="T26" fmla="*/ 23 w 81"/>
                <a:gd name="T27" fmla="*/ 5 h 26"/>
                <a:gd name="T28" fmla="*/ 25 w 81"/>
                <a:gd name="T29" fmla="*/ 5 h 26"/>
                <a:gd name="T30" fmla="*/ 25 w 81"/>
                <a:gd name="T31" fmla="*/ 7 h 26"/>
                <a:gd name="T32" fmla="*/ 27 w 81"/>
                <a:gd name="T33" fmla="*/ 7 h 26"/>
                <a:gd name="T34" fmla="*/ 29 w 81"/>
                <a:gd name="T35" fmla="*/ 9 h 26"/>
                <a:gd name="T36" fmla="*/ 31 w 81"/>
                <a:gd name="T37" fmla="*/ 9 h 26"/>
                <a:gd name="T38" fmla="*/ 31 w 81"/>
                <a:gd name="T39" fmla="*/ 11 h 26"/>
                <a:gd name="T40" fmla="*/ 33 w 81"/>
                <a:gd name="T41" fmla="*/ 11 h 26"/>
                <a:gd name="T42" fmla="*/ 35 w 81"/>
                <a:gd name="T43" fmla="*/ 11 h 26"/>
                <a:gd name="T44" fmla="*/ 35 w 81"/>
                <a:gd name="T45" fmla="*/ 13 h 26"/>
                <a:gd name="T46" fmla="*/ 36 w 81"/>
                <a:gd name="T47" fmla="*/ 13 h 26"/>
                <a:gd name="T48" fmla="*/ 38 w 81"/>
                <a:gd name="T49" fmla="*/ 13 h 26"/>
                <a:gd name="T50" fmla="*/ 40 w 81"/>
                <a:gd name="T51" fmla="*/ 15 h 26"/>
                <a:gd name="T52" fmla="*/ 42 w 81"/>
                <a:gd name="T53" fmla="*/ 15 h 26"/>
                <a:gd name="T54" fmla="*/ 44 w 81"/>
                <a:gd name="T55" fmla="*/ 15 h 26"/>
                <a:gd name="T56" fmla="*/ 44 w 81"/>
                <a:gd name="T57" fmla="*/ 17 h 26"/>
                <a:gd name="T58" fmla="*/ 46 w 81"/>
                <a:gd name="T59" fmla="*/ 17 h 26"/>
                <a:gd name="T60" fmla="*/ 48 w 81"/>
                <a:gd name="T61" fmla="*/ 17 h 26"/>
                <a:gd name="T62" fmla="*/ 50 w 81"/>
                <a:gd name="T63" fmla="*/ 17 h 26"/>
                <a:gd name="T64" fmla="*/ 52 w 81"/>
                <a:gd name="T65" fmla="*/ 19 h 26"/>
                <a:gd name="T66" fmla="*/ 54 w 81"/>
                <a:gd name="T67" fmla="*/ 19 h 26"/>
                <a:gd name="T68" fmla="*/ 56 w 81"/>
                <a:gd name="T69" fmla="*/ 19 h 26"/>
                <a:gd name="T70" fmla="*/ 58 w 81"/>
                <a:gd name="T71" fmla="*/ 19 h 26"/>
                <a:gd name="T72" fmla="*/ 59 w 81"/>
                <a:gd name="T73" fmla="*/ 19 h 26"/>
                <a:gd name="T74" fmla="*/ 61 w 81"/>
                <a:gd name="T75" fmla="*/ 19 h 26"/>
                <a:gd name="T76" fmla="*/ 63 w 81"/>
                <a:gd name="T77" fmla="*/ 19 h 26"/>
                <a:gd name="T78" fmla="*/ 65 w 81"/>
                <a:gd name="T79" fmla="*/ 19 h 26"/>
                <a:gd name="T80" fmla="*/ 67 w 81"/>
                <a:gd name="T81" fmla="*/ 19 h 26"/>
                <a:gd name="T82" fmla="*/ 69 w 81"/>
                <a:gd name="T83" fmla="*/ 21 h 26"/>
                <a:gd name="T84" fmla="*/ 71 w 81"/>
                <a:gd name="T85" fmla="*/ 21 h 26"/>
                <a:gd name="T86" fmla="*/ 73 w 81"/>
                <a:gd name="T87" fmla="*/ 21 h 26"/>
                <a:gd name="T88" fmla="*/ 73 w 81"/>
                <a:gd name="T89" fmla="*/ 23 h 26"/>
                <a:gd name="T90" fmla="*/ 75 w 81"/>
                <a:gd name="T91" fmla="*/ 23 h 26"/>
                <a:gd name="T92" fmla="*/ 77 w 81"/>
                <a:gd name="T93" fmla="*/ 23 h 26"/>
                <a:gd name="T94" fmla="*/ 77 w 81"/>
                <a:gd name="T95" fmla="*/ 24 h 26"/>
                <a:gd name="T96" fmla="*/ 79 w 81"/>
                <a:gd name="T97" fmla="*/ 24 h 26"/>
                <a:gd name="T98" fmla="*/ 79 w 81"/>
                <a:gd name="T99" fmla="*/ 26 h 26"/>
                <a:gd name="T100" fmla="*/ 81 w 81"/>
                <a:gd name="T10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1" h="26">
                  <a:moveTo>
                    <a:pt x="0" y="0"/>
                  </a:moveTo>
                  <a:lnTo>
                    <a:pt x="2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1"/>
                  </a:lnTo>
                  <a:lnTo>
                    <a:pt x="15" y="1"/>
                  </a:lnTo>
                  <a:lnTo>
                    <a:pt x="17" y="1"/>
                  </a:lnTo>
                  <a:lnTo>
                    <a:pt x="17" y="3"/>
                  </a:lnTo>
                  <a:lnTo>
                    <a:pt x="19" y="3"/>
                  </a:lnTo>
                  <a:lnTo>
                    <a:pt x="21" y="3"/>
                  </a:lnTo>
                  <a:lnTo>
                    <a:pt x="23" y="5"/>
                  </a:lnTo>
                  <a:lnTo>
                    <a:pt x="25" y="5"/>
                  </a:lnTo>
                  <a:lnTo>
                    <a:pt x="25" y="7"/>
                  </a:lnTo>
                  <a:lnTo>
                    <a:pt x="27" y="7"/>
                  </a:lnTo>
                  <a:lnTo>
                    <a:pt x="29" y="9"/>
                  </a:lnTo>
                  <a:lnTo>
                    <a:pt x="31" y="9"/>
                  </a:lnTo>
                  <a:lnTo>
                    <a:pt x="31" y="11"/>
                  </a:lnTo>
                  <a:lnTo>
                    <a:pt x="33" y="11"/>
                  </a:lnTo>
                  <a:lnTo>
                    <a:pt x="35" y="11"/>
                  </a:lnTo>
                  <a:lnTo>
                    <a:pt x="35" y="13"/>
                  </a:lnTo>
                  <a:lnTo>
                    <a:pt x="36" y="13"/>
                  </a:lnTo>
                  <a:lnTo>
                    <a:pt x="38" y="13"/>
                  </a:lnTo>
                  <a:lnTo>
                    <a:pt x="40" y="15"/>
                  </a:lnTo>
                  <a:lnTo>
                    <a:pt x="42" y="15"/>
                  </a:lnTo>
                  <a:lnTo>
                    <a:pt x="44" y="15"/>
                  </a:lnTo>
                  <a:lnTo>
                    <a:pt x="44" y="17"/>
                  </a:lnTo>
                  <a:lnTo>
                    <a:pt x="46" y="17"/>
                  </a:lnTo>
                  <a:lnTo>
                    <a:pt x="48" y="17"/>
                  </a:lnTo>
                  <a:lnTo>
                    <a:pt x="50" y="17"/>
                  </a:lnTo>
                  <a:lnTo>
                    <a:pt x="52" y="19"/>
                  </a:lnTo>
                  <a:lnTo>
                    <a:pt x="54" y="19"/>
                  </a:lnTo>
                  <a:lnTo>
                    <a:pt x="56" y="19"/>
                  </a:lnTo>
                  <a:lnTo>
                    <a:pt x="58" y="19"/>
                  </a:lnTo>
                  <a:lnTo>
                    <a:pt x="59" y="19"/>
                  </a:lnTo>
                  <a:lnTo>
                    <a:pt x="61" y="19"/>
                  </a:lnTo>
                  <a:lnTo>
                    <a:pt x="63" y="19"/>
                  </a:lnTo>
                  <a:lnTo>
                    <a:pt x="65" y="19"/>
                  </a:lnTo>
                  <a:lnTo>
                    <a:pt x="67" y="19"/>
                  </a:lnTo>
                  <a:lnTo>
                    <a:pt x="69" y="21"/>
                  </a:lnTo>
                  <a:lnTo>
                    <a:pt x="71" y="21"/>
                  </a:lnTo>
                  <a:lnTo>
                    <a:pt x="73" y="21"/>
                  </a:lnTo>
                  <a:lnTo>
                    <a:pt x="73" y="23"/>
                  </a:lnTo>
                  <a:lnTo>
                    <a:pt x="75" y="23"/>
                  </a:lnTo>
                  <a:lnTo>
                    <a:pt x="77" y="23"/>
                  </a:lnTo>
                  <a:lnTo>
                    <a:pt x="77" y="24"/>
                  </a:lnTo>
                  <a:lnTo>
                    <a:pt x="79" y="24"/>
                  </a:lnTo>
                  <a:lnTo>
                    <a:pt x="79" y="26"/>
                  </a:lnTo>
                  <a:lnTo>
                    <a:pt x="81" y="2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0" name="Freeform 34"/>
            <p:cNvSpPr>
              <a:spLocks/>
            </p:cNvSpPr>
            <p:nvPr/>
          </p:nvSpPr>
          <p:spPr bwMode="auto">
            <a:xfrm>
              <a:off x="3459163" y="4635500"/>
              <a:ext cx="101600" cy="76200"/>
            </a:xfrm>
            <a:custGeom>
              <a:avLst/>
              <a:gdLst>
                <a:gd name="T0" fmla="*/ 57 w 57"/>
                <a:gd name="T1" fmla="*/ 0 h 51"/>
                <a:gd name="T2" fmla="*/ 40 w 57"/>
                <a:gd name="T3" fmla="*/ 48 h 51"/>
                <a:gd name="T4" fmla="*/ 0 w 57"/>
                <a:gd name="T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51">
                  <a:moveTo>
                    <a:pt x="57" y="0"/>
                  </a:moveTo>
                  <a:lnTo>
                    <a:pt x="40" y="48"/>
                  </a:lnTo>
                  <a:lnTo>
                    <a:pt x="0" y="5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1" name="Freeform 35"/>
            <p:cNvSpPr>
              <a:spLocks/>
            </p:cNvSpPr>
            <p:nvPr/>
          </p:nvSpPr>
          <p:spPr bwMode="auto">
            <a:xfrm>
              <a:off x="3368675" y="4479925"/>
              <a:ext cx="209550" cy="155575"/>
            </a:xfrm>
            <a:custGeom>
              <a:avLst/>
              <a:gdLst>
                <a:gd name="T0" fmla="*/ 0 w 117"/>
                <a:gd name="T1" fmla="*/ 0 h 106"/>
                <a:gd name="T2" fmla="*/ 103 w 117"/>
                <a:gd name="T3" fmla="*/ 13 h 106"/>
                <a:gd name="T4" fmla="*/ 117 w 117"/>
                <a:gd name="T5" fmla="*/ 79 h 106"/>
                <a:gd name="T6" fmla="*/ 107 w 117"/>
                <a:gd name="T7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" h="106">
                  <a:moveTo>
                    <a:pt x="0" y="0"/>
                  </a:moveTo>
                  <a:lnTo>
                    <a:pt x="103" y="13"/>
                  </a:lnTo>
                  <a:lnTo>
                    <a:pt x="117" y="79"/>
                  </a:lnTo>
                  <a:lnTo>
                    <a:pt x="107" y="10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2" name="Line 36"/>
            <p:cNvSpPr>
              <a:spLocks noChangeShapeType="1"/>
            </p:cNvSpPr>
            <p:nvPr/>
          </p:nvSpPr>
          <p:spPr bwMode="auto">
            <a:xfrm flipV="1">
              <a:off x="3414713" y="45735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3" name="Line 37"/>
            <p:cNvSpPr>
              <a:spLocks noChangeShapeType="1"/>
            </p:cNvSpPr>
            <p:nvPr/>
          </p:nvSpPr>
          <p:spPr bwMode="auto">
            <a:xfrm>
              <a:off x="3414713" y="4573588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4" name="Line 38"/>
            <p:cNvSpPr>
              <a:spLocks noChangeShapeType="1"/>
            </p:cNvSpPr>
            <p:nvPr/>
          </p:nvSpPr>
          <p:spPr bwMode="auto">
            <a:xfrm>
              <a:off x="3424238" y="4573588"/>
              <a:ext cx="4762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5" name="Line 39"/>
            <p:cNvSpPr>
              <a:spLocks noChangeShapeType="1"/>
            </p:cNvSpPr>
            <p:nvPr/>
          </p:nvSpPr>
          <p:spPr bwMode="auto">
            <a:xfrm flipH="1">
              <a:off x="3414713" y="4586288"/>
              <a:ext cx="9525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6" name="Line 40"/>
            <p:cNvSpPr>
              <a:spLocks noChangeShapeType="1"/>
            </p:cNvSpPr>
            <p:nvPr/>
          </p:nvSpPr>
          <p:spPr bwMode="auto">
            <a:xfrm flipV="1">
              <a:off x="2270125" y="4719638"/>
              <a:ext cx="274638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7" name="Freeform 41"/>
            <p:cNvSpPr>
              <a:spLocks/>
            </p:cNvSpPr>
            <p:nvPr/>
          </p:nvSpPr>
          <p:spPr bwMode="auto">
            <a:xfrm>
              <a:off x="2544763" y="4135438"/>
              <a:ext cx="460375" cy="584200"/>
            </a:xfrm>
            <a:custGeom>
              <a:avLst/>
              <a:gdLst>
                <a:gd name="T0" fmla="*/ 173 w 257"/>
                <a:gd name="T1" fmla="*/ 0 h 395"/>
                <a:gd name="T2" fmla="*/ 207 w 257"/>
                <a:gd name="T3" fmla="*/ 15 h 395"/>
                <a:gd name="T4" fmla="*/ 230 w 257"/>
                <a:gd name="T5" fmla="*/ 61 h 395"/>
                <a:gd name="T6" fmla="*/ 257 w 257"/>
                <a:gd name="T7" fmla="*/ 221 h 395"/>
                <a:gd name="T8" fmla="*/ 199 w 257"/>
                <a:gd name="T9" fmla="*/ 316 h 395"/>
                <a:gd name="T10" fmla="*/ 150 w 257"/>
                <a:gd name="T11" fmla="*/ 336 h 395"/>
                <a:gd name="T12" fmla="*/ 159 w 257"/>
                <a:gd name="T13" fmla="*/ 389 h 395"/>
                <a:gd name="T14" fmla="*/ 0 w 257"/>
                <a:gd name="T15" fmla="*/ 39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7" h="395">
                  <a:moveTo>
                    <a:pt x="173" y="0"/>
                  </a:moveTo>
                  <a:lnTo>
                    <a:pt x="207" y="15"/>
                  </a:lnTo>
                  <a:lnTo>
                    <a:pt x="230" y="61"/>
                  </a:lnTo>
                  <a:lnTo>
                    <a:pt x="257" y="221"/>
                  </a:lnTo>
                  <a:lnTo>
                    <a:pt x="199" y="316"/>
                  </a:lnTo>
                  <a:lnTo>
                    <a:pt x="150" y="336"/>
                  </a:lnTo>
                  <a:lnTo>
                    <a:pt x="159" y="389"/>
                  </a:lnTo>
                  <a:lnTo>
                    <a:pt x="0" y="39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8" name="Line 42"/>
            <p:cNvSpPr>
              <a:spLocks noChangeShapeType="1"/>
            </p:cNvSpPr>
            <p:nvPr/>
          </p:nvSpPr>
          <p:spPr bwMode="auto">
            <a:xfrm>
              <a:off x="2759075" y="44799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9" name="Freeform 43"/>
            <p:cNvSpPr>
              <a:spLocks/>
            </p:cNvSpPr>
            <p:nvPr/>
          </p:nvSpPr>
          <p:spPr bwMode="auto">
            <a:xfrm>
              <a:off x="2678113" y="4038600"/>
              <a:ext cx="174625" cy="96838"/>
            </a:xfrm>
            <a:custGeom>
              <a:avLst/>
              <a:gdLst>
                <a:gd name="T0" fmla="*/ 0 w 100"/>
                <a:gd name="T1" fmla="*/ 0 h 64"/>
                <a:gd name="T2" fmla="*/ 23 w 100"/>
                <a:gd name="T3" fmla="*/ 35 h 64"/>
                <a:gd name="T4" fmla="*/ 100 w 100"/>
                <a:gd name="T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0" h="64">
                  <a:moveTo>
                    <a:pt x="0" y="0"/>
                  </a:moveTo>
                  <a:lnTo>
                    <a:pt x="23" y="35"/>
                  </a:lnTo>
                  <a:lnTo>
                    <a:pt x="100" y="6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0" name="Line 44"/>
            <p:cNvSpPr>
              <a:spLocks noChangeShapeType="1"/>
            </p:cNvSpPr>
            <p:nvPr/>
          </p:nvSpPr>
          <p:spPr bwMode="auto">
            <a:xfrm flipH="1">
              <a:off x="2703513" y="4986338"/>
              <a:ext cx="598487" cy="158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1" name="Freeform 45"/>
            <p:cNvSpPr>
              <a:spLocks/>
            </p:cNvSpPr>
            <p:nvPr/>
          </p:nvSpPr>
          <p:spPr bwMode="auto">
            <a:xfrm>
              <a:off x="2544763" y="4719638"/>
              <a:ext cx="158750" cy="282575"/>
            </a:xfrm>
            <a:custGeom>
              <a:avLst/>
              <a:gdLst>
                <a:gd name="T0" fmla="*/ 88 w 88"/>
                <a:gd name="T1" fmla="*/ 192 h 192"/>
                <a:gd name="T2" fmla="*/ 67 w 88"/>
                <a:gd name="T3" fmla="*/ 67 h 192"/>
                <a:gd name="T4" fmla="*/ 0 w 88"/>
                <a:gd name="T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192">
                  <a:moveTo>
                    <a:pt x="88" y="192"/>
                  </a:moveTo>
                  <a:lnTo>
                    <a:pt x="67" y="67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2" name="Freeform 46"/>
            <p:cNvSpPr>
              <a:spLocks/>
            </p:cNvSpPr>
            <p:nvPr/>
          </p:nvSpPr>
          <p:spPr bwMode="auto">
            <a:xfrm>
              <a:off x="2387600" y="5002213"/>
              <a:ext cx="315913" cy="346075"/>
            </a:xfrm>
            <a:custGeom>
              <a:avLst/>
              <a:gdLst>
                <a:gd name="T0" fmla="*/ 0 w 174"/>
                <a:gd name="T1" fmla="*/ 236 h 236"/>
                <a:gd name="T2" fmla="*/ 11 w 174"/>
                <a:gd name="T3" fmla="*/ 230 h 236"/>
                <a:gd name="T4" fmla="*/ 19 w 174"/>
                <a:gd name="T5" fmla="*/ 228 h 236"/>
                <a:gd name="T6" fmla="*/ 26 w 174"/>
                <a:gd name="T7" fmla="*/ 223 h 236"/>
                <a:gd name="T8" fmla="*/ 40 w 174"/>
                <a:gd name="T9" fmla="*/ 215 h 236"/>
                <a:gd name="T10" fmla="*/ 44 w 174"/>
                <a:gd name="T11" fmla="*/ 207 h 236"/>
                <a:gd name="T12" fmla="*/ 59 w 174"/>
                <a:gd name="T13" fmla="*/ 192 h 236"/>
                <a:gd name="T14" fmla="*/ 59 w 174"/>
                <a:gd name="T15" fmla="*/ 180 h 236"/>
                <a:gd name="T16" fmla="*/ 72 w 174"/>
                <a:gd name="T17" fmla="*/ 169 h 236"/>
                <a:gd name="T18" fmla="*/ 86 w 174"/>
                <a:gd name="T19" fmla="*/ 157 h 236"/>
                <a:gd name="T20" fmla="*/ 97 w 174"/>
                <a:gd name="T21" fmla="*/ 150 h 236"/>
                <a:gd name="T22" fmla="*/ 109 w 174"/>
                <a:gd name="T23" fmla="*/ 146 h 236"/>
                <a:gd name="T24" fmla="*/ 120 w 174"/>
                <a:gd name="T25" fmla="*/ 142 h 236"/>
                <a:gd name="T26" fmla="*/ 124 w 174"/>
                <a:gd name="T27" fmla="*/ 134 h 236"/>
                <a:gd name="T28" fmla="*/ 120 w 174"/>
                <a:gd name="T29" fmla="*/ 125 h 236"/>
                <a:gd name="T30" fmla="*/ 117 w 174"/>
                <a:gd name="T31" fmla="*/ 121 h 236"/>
                <a:gd name="T32" fmla="*/ 149 w 174"/>
                <a:gd name="T33" fmla="*/ 96 h 236"/>
                <a:gd name="T34" fmla="*/ 145 w 174"/>
                <a:gd name="T35" fmla="*/ 84 h 236"/>
                <a:gd name="T36" fmla="*/ 151 w 174"/>
                <a:gd name="T37" fmla="*/ 77 h 236"/>
                <a:gd name="T38" fmla="*/ 151 w 174"/>
                <a:gd name="T39" fmla="*/ 71 h 236"/>
                <a:gd name="T40" fmla="*/ 153 w 174"/>
                <a:gd name="T41" fmla="*/ 60 h 236"/>
                <a:gd name="T42" fmla="*/ 151 w 174"/>
                <a:gd name="T43" fmla="*/ 46 h 236"/>
                <a:gd name="T44" fmla="*/ 155 w 174"/>
                <a:gd name="T45" fmla="*/ 35 h 236"/>
                <a:gd name="T46" fmla="*/ 155 w 174"/>
                <a:gd name="T47" fmla="*/ 33 h 236"/>
                <a:gd name="T48" fmla="*/ 163 w 174"/>
                <a:gd name="T49" fmla="*/ 25 h 236"/>
                <a:gd name="T50" fmla="*/ 168 w 174"/>
                <a:gd name="T51" fmla="*/ 23 h 236"/>
                <a:gd name="T52" fmla="*/ 174 w 174"/>
                <a:gd name="T53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4" h="236">
                  <a:moveTo>
                    <a:pt x="0" y="236"/>
                  </a:moveTo>
                  <a:lnTo>
                    <a:pt x="11" y="230"/>
                  </a:lnTo>
                  <a:lnTo>
                    <a:pt x="19" y="228"/>
                  </a:lnTo>
                  <a:lnTo>
                    <a:pt x="26" y="223"/>
                  </a:lnTo>
                  <a:lnTo>
                    <a:pt x="40" y="215"/>
                  </a:lnTo>
                  <a:lnTo>
                    <a:pt x="44" y="207"/>
                  </a:lnTo>
                  <a:lnTo>
                    <a:pt x="59" y="192"/>
                  </a:lnTo>
                  <a:lnTo>
                    <a:pt x="59" y="180"/>
                  </a:lnTo>
                  <a:lnTo>
                    <a:pt x="72" y="169"/>
                  </a:lnTo>
                  <a:lnTo>
                    <a:pt x="86" y="157"/>
                  </a:lnTo>
                  <a:lnTo>
                    <a:pt x="97" y="150"/>
                  </a:lnTo>
                  <a:lnTo>
                    <a:pt x="109" y="146"/>
                  </a:lnTo>
                  <a:lnTo>
                    <a:pt x="120" y="142"/>
                  </a:lnTo>
                  <a:lnTo>
                    <a:pt x="124" y="134"/>
                  </a:lnTo>
                  <a:lnTo>
                    <a:pt x="120" y="125"/>
                  </a:lnTo>
                  <a:lnTo>
                    <a:pt x="117" y="121"/>
                  </a:lnTo>
                  <a:lnTo>
                    <a:pt x="149" y="96"/>
                  </a:lnTo>
                  <a:lnTo>
                    <a:pt x="145" y="84"/>
                  </a:lnTo>
                  <a:lnTo>
                    <a:pt x="151" y="77"/>
                  </a:lnTo>
                  <a:lnTo>
                    <a:pt x="151" y="71"/>
                  </a:lnTo>
                  <a:lnTo>
                    <a:pt x="153" y="60"/>
                  </a:lnTo>
                  <a:lnTo>
                    <a:pt x="151" y="46"/>
                  </a:lnTo>
                  <a:lnTo>
                    <a:pt x="155" y="35"/>
                  </a:lnTo>
                  <a:lnTo>
                    <a:pt x="155" y="33"/>
                  </a:lnTo>
                  <a:lnTo>
                    <a:pt x="163" y="25"/>
                  </a:lnTo>
                  <a:lnTo>
                    <a:pt x="168" y="23"/>
                  </a:lnTo>
                  <a:lnTo>
                    <a:pt x="17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3" name="Line 47"/>
            <p:cNvSpPr>
              <a:spLocks noChangeShapeType="1"/>
            </p:cNvSpPr>
            <p:nvPr/>
          </p:nvSpPr>
          <p:spPr bwMode="auto">
            <a:xfrm flipH="1" flipV="1">
              <a:off x="3302000" y="4986338"/>
              <a:ext cx="106363" cy="1952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4" name="Line 48"/>
            <p:cNvSpPr>
              <a:spLocks noChangeShapeType="1"/>
            </p:cNvSpPr>
            <p:nvPr/>
          </p:nvSpPr>
          <p:spPr bwMode="auto">
            <a:xfrm flipV="1">
              <a:off x="3143250" y="46228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5" name="Line 49"/>
            <p:cNvSpPr>
              <a:spLocks noChangeShapeType="1"/>
            </p:cNvSpPr>
            <p:nvPr/>
          </p:nvSpPr>
          <p:spPr bwMode="auto">
            <a:xfrm>
              <a:off x="3143250" y="46228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6" name="Line 50"/>
            <p:cNvSpPr>
              <a:spLocks noChangeShapeType="1"/>
            </p:cNvSpPr>
            <p:nvPr/>
          </p:nvSpPr>
          <p:spPr bwMode="auto">
            <a:xfrm>
              <a:off x="3160713" y="46228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7" name="Line 51"/>
            <p:cNvSpPr>
              <a:spLocks noChangeShapeType="1"/>
            </p:cNvSpPr>
            <p:nvPr/>
          </p:nvSpPr>
          <p:spPr bwMode="auto">
            <a:xfrm flipH="1">
              <a:off x="3143250" y="4635500"/>
              <a:ext cx="17463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8" name="Freeform 52"/>
            <p:cNvSpPr>
              <a:spLocks/>
            </p:cNvSpPr>
            <p:nvPr/>
          </p:nvSpPr>
          <p:spPr bwMode="auto">
            <a:xfrm>
              <a:off x="3302000" y="4711700"/>
              <a:ext cx="158750" cy="274638"/>
            </a:xfrm>
            <a:custGeom>
              <a:avLst/>
              <a:gdLst>
                <a:gd name="T0" fmla="*/ 87 w 88"/>
                <a:gd name="T1" fmla="*/ 0 h 187"/>
                <a:gd name="T2" fmla="*/ 79 w 88"/>
                <a:gd name="T3" fmla="*/ 48 h 187"/>
                <a:gd name="T4" fmla="*/ 88 w 88"/>
                <a:gd name="T5" fmla="*/ 146 h 187"/>
                <a:gd name="T6" fmla="*/ 60 w 88"/>
                <a:gd name="T7" fmla="*/ 185 h 187"/>
                <a:gd name="T8" fmla="*/ 0 w 88"/>
                <a:gd name="T9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187">
                  <a:moveTo>
                    <a:pt x="87" y="0"/>
                  </a:moveTo>
                  <a:lnTo>
                    <a:pt x="79" y="48"/>
                  </a:lnTo>
                  <a:lnTo>
                    <a:pt x="88" y="146"/>
                  </a:lnTo>
                  <a:lnTo>
                    <a:pt x="60" y="185"/>
                  </a:lnTo>
                  <a:lnTo>
                    <a:pt x="0" y="18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9" name="Line 53"/>
            <p:cNvSpPr>
              <a:spLocks noChangeShapeType="1"/>
            </p:cNvSpPr>
            <p:nvPr/>
          </p:nvSpPr>
          <p:spPr bwMode="auto">
            <a:xfrm flipV="1">
              <a:off x="3554413" y="4905375"/>
              <a:ext cx="3175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0" name="Line 54"/>
            <p:cNvSpPr>
              <a:spLocks noChangeShapeType="1"/>
            </p:cNvSpPr>
            <p:nvPr/>
          </p:nvSpPr>
          <p:spPr bwMode="auto">
            <a:xfrm>
              <a:off x="3554413" y="4905375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1" name="Line 55"/>
            <p:cNvSpPr>
              <a:spLocks noChangeShapeType="1"/>
            </p:cNvSpPr>
            <p:nvPr/>
          </p:nvSpPr>
          <p:spPr bwMode="auto">
            <a:xfrm>
              <a:off x="3573463" y="490537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2" name="Line 56"/>
            <p:cNvSpPr>
              <a:spLocks noChangeShapeType="1"/>
            </p:cNvSpPr>
            <p:nvPr/>
          </p:nvSpPr>
          <p:spPr bwMode="auto">
            <a:xfrm flipH="1">
              <a:off x="3554413" y="4918075"/>
              <a:ext cx="1905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3" name="Freeform 57"/>
            <p:cNvSpPr>
              <a:spLocks/>
            </p:cNvSpPr>
            <p:nvPr/>
          </p:nvSpPr>
          <p:spPr bwMode="auto">
            <a:xfrm>
              <a:off x="2678113" y="3787775"/>
              <a:ext cx="401637" cy="250825"/>
            </a:xfrm>
            <a:custGeom>
              <a:avLst/>
              <a:gdLst>
                <a:gd name="T0" fmla="*/ 0 w 222"/>
                <a:gd name="T1" fmla="*/ 172 h 172"/>
                <a:gd name="T2" fmla="*/ 130 w 222"/>
                <a:gd name="T3" fmla="*/ 27 h 172"/>
                <a:gd name="T4" fmla="*/ 171 w 222"/>
                <a:gd name="T5" fmla="*/ 63 h 172"/>
                <a:gd name="T6" fmla="*/ 222 w 222"/>
                <a:gd name="T7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2" h="172">
                  <a:moveTo>
                    <a:pt x="0" y="172"/>
                  </a:moveTo>
                  <a:lnTo>
                    <a:pt x="130" y="27"/>
                  </a:lnTo>
                  <a:lnTo>
                    <a:pt x="171" y="63"/>
                  </a:lnTo>
                  <a:lnTo>
                    <a:pt x="22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4" name="Line 58"/>
            <p:cNvSpPr>
              <a:spLocks noChangeShapeType="1"/>
            </p:cNvSpPr>
            <p:nvPr/>
          </p:nvSpPr>
          <p:spPr bwMode="auto">
            <a:xfrm flipV="1">
              <a:off x="2741613" y="44799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5" name="Line 59"/>
            <p:cNvSpPr>
              <a:spLocks noChangeShapeType="1"/>
            </p:cNvSpPr>
            <p:nvPr/>
          </p:nvSpPr>
          <p:spPr bwMode="auto">
            <a:xfrm>
              <a:off x="2741613" y="4479925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6" name="Line 60"/>
            <p:cNvSpPr>
              <a:spLocks noChangeShapeType="1"/>
            </p:cNvSpPr>
            <p:nvPr/>
          </p:nvSpPr>
          <p:spPr bwMode="auto">
            <a:xfrm flipH="1">
              <a:off x="2741613" y="4492625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7" name="Line 61"/>
            <p:cNvSpPr>
              <a:spLocks noChangeShapeType="1"/>
            </p:cNvSpPr>
            <p:nvPr/>
          </p:nvSpPr>
          <p:spPr bwMode="auto">
            <a:xfrm flipV="1">
              <a:off x="2640013" y="4243388"/>
              <a:ext cx="0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8" name="Line 62"/>
            <p:cNvSpPr>
              <a:spLocks noChangeShapeType="1"/>
            </p:cNvSpPr>
            <p:nvPr/>
          </p:nvSpPr>
          <p:spPr bwMode="auto">
            <a:xfrm>
              <a:off x="2640013" y="4243388"/>
              <a:ext cx="1270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9" name="Line 63"/>
            <p:cNvSpPr>
              <a:spLocks noChangeShapeType="1"/>
            </p:cNvSpPr>
            <p:nvPr/>
          </p:nvSpPr>
          <p:spPr bwMode="auto">
            <a:xfrm>
              <a:off x="2652713" y="4243388"/>
              <a:ext cx="0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0" name="Line 64"/>
            <p:cNvSpPr>
              <a:spLocks noChangeShapeType="1"/>
            </p:cNvSpPr>
            <p:nvPr/>
          </p:nvSpPr>
          <p:spPr bwMode="auto">
            <a:xfrm flipH="1">
              <a:off x="2640013" y="4251325"/>
              <a:ext cx="1270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1" name="Line 65"/>
            <p:cNvSpPr>
              <a:spLocks noChangeShapeType="1"/>
            </p:cNvSpPr>
            <p:nvPr/>
          </p:nvSpPr>
          <p:spPr bwMode="auto">
            <a:xfrm flipV="1">
              <a:off x="2797175" y="3613150"/>
              <a:ext cx="47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2" name="Line 66"/>
            <p:cNvSpPr>
              <a:spLocks noChangeShapeType="1"/>
            </p:cNvSpPr>
            <p:nvPr/>
          </p:nvSpPr>
          <p:spPr bwMode="auto">
            <a:xfrm>
              <a:off x="2797175" y="3613150"/>
              <a:ext cx="1428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3" name="Line 67"/>
            <p:cNvSpPr>
              <a:spLocks noChangeShapeType="1"/>
            </p:cNvSpPr>
            <p:nvPr/>
          </p:nvSpPr>
          <p:spPr bwMode="auto">
            <a:xfrm>
              <a:off x="2811463" y="3613150"/>
              <a:ext cx="1587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4" name="Line 68"/>
            <p:cNvSpPr>
              <a:spLocks noChangeShapeType="1"/>
            </p:cNvSpPr>
            <p:nvPr/>
          </p:nvSpPr>
          <p:spPr bwMode="auto">
            <a:xfrm flipH="1">
              <a:off x="2797175" y="3627438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5" name="Line 69"/>
            <p:cNvSpPr>
              <a:spLocks noChangeShapeType="1"/>
            </p:cNvSpPr>
            <p:nvPr/>
          </p:nvSpPr>
          <p:spPr bwMode="auto">
            <a:xfrm>
              <a:off x="3354388" y="4191000"/>
              <a:ext cx="63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6" name="Freeform 70"/>
            <p:cNvSpPr>
              <a:spLocks/>
            </p:cNvSpPr>
            <p:nvPr/>
          </p:nvSpPr>
          <p:spPr bwMode="auto">
            <a:xfrm>
              <a:off x="3354388" y="4170363"/>
              <a:ext cx="117475" cy="138112"/>
            </a:xfrm>
            <a:custGeom>
              <a:avLst/>
              <a:gdLst>
                <a:gd name="T0" fmla="*/ 61 w 61"/>
                <a:gd name="T1" fmla="*/ 92 h 92"/>
                <a:gd name="T2" fmla="*/ 46 w 61"/>
                <a:gd name="T3" fmla="*/ 69 h 92"/>
                <a:gd name="T4" fmla="*/ 59 w 61"/>
                <a:gd name="T5" fmla="*/ 50 h 92"/>
                <a:gd name="T6" fmla="*/ 25 w 61"/>
                <a:gd name="T7" fmla="*/ 0 h 92"/>
                <a:gd name="T8" fmla="*/ 0 w 61"/>
                <a:gd name="T9" fmla="*/ 11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92">
                  <a:moveTo>
                    <a:pt x="61" y="92"/>
                  </a:moveTo>
                  <a:lnTo>
                    <a:pt x="46" y="69"/>
                  </a:lnTo>
                  <a:lnTo>
                    <a:pt x="59" y="50"/>
                  </a:lnTo>
                  <a:lnTo>
                    <a:pt x="25" y="0"/>
                  </a:lnTo>
                  <a:lnTo>
                    <a:pt x="0" y="1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7" name="Line 71"/>
            <p:cNvSpPr>
              <a:spLocks noChangeShapeType="1"/>
            </p:cNvSpPr>
            <p:nvPr/>
          </p:nvSpPr>
          <p:spPr bwMode="auto">
            <a:xfrm flipH="1">
              <a:off x="3368675" y="4308475"/>
              <a:ext cx="103188" cy="171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8" name="Line 72"/>
            <p:cNvSpPr>
              <a:spLocks noChangeShapeType="1"/>
            </p:cNvSpPr>
            <p:nvPr/>
          </p:nvSpPr>
          <p:spPr bwMode="auto">
            <a:xfrm flipV="1">
              <a:off x="3643313" y="4149725"/>
              <a:ext cx="635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9" name="Line 73"/>
            <p:cNvSpPr>
              <a:spLocks noChangeShapeType="1"/>
            </p:cNvSpPr>
            <p:nvPr/>
          </p:nvSpPr>
          <p:spPr bwMode="auto">
            <a:xfrm>
              <a:off x="3643313" y="4149725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0" name="Line 74"/>
            <p:cNvSpPr>
              <a:spLocks noChangeShapeType="1"/>
            </p:cNvSpPr>
            <p:nvPr/>
          </p:nvSpPr>
          <p:spPr bwMode="auto">
            <a:xfrm>
              <a:off x="3662363" y="41497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1" name="Line 75"/>
            <p:cNvSpPr>
              <a:spLocks noChangeShapeType="1"/>
            </p:cNvSpPr>
            <p:nvPr/>
          </p:nvSpPr>
          <p:spPr bwMode="auto">
            <a:xfrm flipH="1">
              <a:off x="3643313" y="4156075"/>
              <a:ext cx="1905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2" name="Line 76"/>
            <p:cNvSpPr>
              <a:spLocks noChangeShapeType="1"/>
            </p:cNvSpPr>
            <p:nvPr/>
          </p:nvSpPr>
          <p:spPr bwMode="auto">
            <a:xfrm flipV="1">
              <a:off x="3292475" y="3800475"/>
              <a:ext cx="4763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3" name="Line 77"/>
            <p:cNvSpPr>
              <a:spLocks noChangeShapeType="1"/>
            </p:cNvSpPr>
            <p:nvPr/>
          </p:nvSpPr>
          <p:spPr bwMode="auto">
            <a:xfrm>
              <a:off x="3292475" y="38004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4" name="Line 78"/>
            <p:cNvSpPr>
              <a:spLocks noChangeShapeType="1"/>
            </p:cNvSpPr>
            <p:nvPr/>
          </p:nvSpPr>
          <p:spPr bwMode="auto">
            <a:xfrm>
              <a:off x="3309938" y="3800475"/>
              <a:ext cx="3175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5" name="Line 79"/>
            <p:cNvSpPr>
              <a:spLocks noChangeShapeType="1"/>
            </p:cNvSpPr>
            <p:nvPr/>
          </p:nvSpPr>
          <p:spPr bwMode="auto">
            <a:xfrm flipH="1">
              <a:off x="3292475" y="38131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6" name="Freeform 80"/>
            <p:cNvSpPr>
              <a:spLocks/>
            </p:cNvSpPr>
            <p:nvPr/>
          </p:nvSpPr>
          <p:spPr bwMode="auto">
            <a:xfrm>
              <a:off x="4611688" y="4346575"/>
              <a:ext cx="481012" cy="458788"/>
            </a:xfrm>
            <a:custGeom>
              <a:avLst/>
              <a:gdLst>
                <a:gd name="T0" fmla="*/ 0 w 267"/>
                <a:gd name="T1" fmla="*/ 309 h 309"/>
                <a:gd name="T2" fmla="*/ 117 w 267"/>
                <a:gd name="T3" fmla="*/ 75 h 309"/>
                <a:gd name="T4" fmla="*/ 178 w 267"/>
                <a:gd name="T5" fmla="*/ 53 h 309"/>
                <a:gd name="T6" fmla="*/ 201 w 267"/>
                <a:gd name="T7" fmla="*/ 19 h 309"/>
                <a:gd name="T8" fmla="*/ 267 w 267"/>
                <a:gd name="T9" fmla="*/ 0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" h="309">
                  <a:moveTo>
                    <a:pt x="0" y="309"/>
                  </a:moveTo>
                  <a:lnTo>
                    <a:pt x="117" y="75"/>
                  </a:lnTo>
                  <a:lnTo>
                    <a:pt x="178" y="53"/>
                  </a:lnTo>
                  <a:lnTo>
                    <a:pt x="201" y="19"/>
                  </a:lnTo>
                  <a:lnTo>
                    <a:pt x="267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7" name="Freeform 81"/>
            <p:cNvSpPr>
              <a:spLocks/>
            </p:cNvSpPr>
            <p:nvPr/>
          </p:nvSpPr>
          <p:spPr bwMode="auto">
            <a:xfrm>
              <a:off x="5075238" y="4010025"/>
              <a:ext cx="73025" cy="336550"/>
            </a:xfrm>
            <a:custGeom>
              <a:avLst/>
              <a:gdLst>
                <a:gd name="T0" fmla="*/ 10 w 38"/>
                <a:gd name="T1" fmla="*/ 231 h 231"/>
                <a:gd name="T2" fmla="*/ 38 w 38"/>
                <a:gd name="T3" fmla="*/ 223 h 231"/>
                <a:gd name="T4" fmla="*/ 34 w 38"/>
                <a:gd name="T5" fmla="*/ 89 h 231"/>
                <a:gd name="T6" fmla="*/ 0 w 38"/>
                <a:gd name="T7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231">
                  <a:moveTo>
                    <a:pt x="10" y="231"/>
                  </a:moveTo>
                  <a:lnTo>
                    <a:pt x="38" y="223"/>
                  </a:lnTo>
                  <a:lnTo>
                    <a:pt x="34" y="8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8" name="Line 82"/>
            <p:cNvSpPr>
              <a:spLocks noChangeShapeType="1"/>
            </p:cNvSpPr>
            <p:nvPr/>
          </p:nvSpPr>
          <p:spPr bwMode="auto">
            <a:xfrm flipH="1" flipV="1">
              <a:off x="5033963" y="3916363"/>
              <a:ext cx="41275" cy="936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9" name="Freeform 83"/>
            <p:cNvSpPr>
              <a:spLocks/>
            </p:cNvSpPr>
            <p:nvPr/>
          </p:nvSpPr>
          <p:spPr bwMode="auto">
            <a:xfrm>
              <a:off x="5014913" y="3567113"/>
              <a:ext cx="96837" cy="349250"/>
            </a:xfrm>
            <a:custGeom>
              <a:avLst/>
              <a:gdLst>
                <a:gd name="T0" fmla="*/ 50 w 50"/>
                <a:gd name="T1" fmla="*/ 0 h 240"/>
                <a:gd name="T2" fmla="*/ 0 w 50"/>
                <a:gd name="T3" fmla="*/ 69 h 240"/>
                <a:gd name="T4" fmla="*/ 8 w 50"/>
                <a:gd name="T5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240">
                  <a:moveTo>
                    <a:pt x="50" y="0"/>
                  </a:moveTo>
                  <a:lnTo>
                    <a:pt x="0" y="69"/>
                  </a:lnTo>
                  <a:lnTo>
                    <a:pt x="8" y="24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0" name="Freeform 84"/>
            <p:cNvSpPr>
              <a:spLocks/>
            </p:cNvSpPr>
            <p:nvPr/>
          </p:nvSpPr>
          <p:spPr bwMode="auto">
            <a:xfrm>
              <a:off x="4321175" y="4395788"/>
              <a:ext cx="69850" cy="395287"/>
            </a:xfrm>
            <a:custGeom>
              <a:avLst/>
              <a:gdLst>
                <a:gd name="T0" fmla="*/ 39 w 39"/>
                <a:gd name="T1" fmla="*/ 267 h 267"/>
                <a:gd name="T2" fmla="*/ 0 w 39"/>
                <a:gd name="T3" fmla="*/ 152 h 267"/>
                <a:gd name="T4" fmla="*/ 12 w 39"/>
                <a:gd name="T5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7">
                  <a:moveTo>
                    <a:pt x="39" y="267"/>
                  </a:moveTo>
                  <a:lnTo>
                    <a:pt x="0" y="152"/>
                  </a:lnTo>
                  <a:lnTo>
                    <a:pt x="1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1" name="Freeform 85"/>
            <p:cNvSpPr>
              <a:spLocks/>
            </p:cNvSpPr>
            <p:nvPr/>
          </p:nvSpPr>
          <p:spPr bwMode="auto">
            <a:xfrm>
              <a:off x="3833813" y="4406900"/>
              <a:ext cx="239712" cy="403225"/>
            </a:xfrm>
            <a:custGeom>
              <a:avLst/>
              <a:gdLst>
                <a:gd name="T0" fmla="*/ 0 w 134"/>
                <a:gd name="T1" fmla="*/ 275 h 275"/>
                <a:gd name="T2" fmla="*/ 15 w 134"/>
                <a:gd name="T3" fmla="*/ 56 h 275"/>
                <a:gd name="T4" fmla="*/ 19 w 134"/>
                <a:gd name="T5" fmla="*/ 56 h 275"/>
                <a:gd name="T6" fmla="*/ 27 w 134"/>
                <a:gd name="T7" fmla="*/ 56 h 275"/>
                <a:gd name="T8" fmla="*/ 32 w 134"/>
                <a:gd name="T9" fmla="*/ 54 h 275"/>
                <a:gd name="T10" fmla="*/ 134 w 134"/>
                <a:gd name="T11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4" h="275">
                  <a:moveTo>
                    <a:pt x="0" y="275"/>
                  </a:moveTo>
                  <a:lnTo>
                    <a:pt x="15" y="56"/>
                  </a:lnTo>
                  <a:lnTo>
                    <a:pt x="19" y="56"/>
                  </a:lnTo>
                  <a:lnTo>
                    <a:pt x="27" y="56"/>
                  </a:lnTo>
                  <a:lnTo>
                    <a:pt x="32" y="54"/>
                  </a:lnTo>
                  <a:lnTo>
                    <a:pt x="13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2" name="Line 86"/>
            <p:cNvSpPr>
              <a:spLocks noChangeShapeType="1"/>
            </p:cNvSpPr>
            <p:nvPr/>
          </p:nvSpPr>
          <p:spPr bwMode="auto">
            <a:xfrm flipV="1">
              <a:off x="4079875" y="4395788"/>
              <a:ext cx="263525" cy="111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3" name="Freeform 87"/>
            <p:cNvSpPr>
              <a:spLocks/>
            </p:cNvSpPr>
            <p:nvPr/>
          </p:nvSpPr>
          <p:spPr bwMode="auto">
            <a:xfrm>
              <a:off x="4343400" y="4010025"/>
              <a:ext cx="731838" cy="385763"/>
            </a:xfrm>
            <a:custGeom>
              <a:avLst/>
              <a:gdLst>
                <a:gd name="T0" fmla="*/ 0 w 405"/>
                <a:gd name="T1" fmla="*/ 263 h 263"/>
                <a:gd name="T2" fmla="*/ 10 w 405"/>
                <a:gd name="T3" fmla="*/ 187 h 263"/>
                <a:gd name="T4" fmla="*/ 115 w 405"/>
                <a:gd name="T5" fmla="*/ 146 h 263"/>
                <a:gd name="T6" fmla="*/ 198 w 405"/>
                <a:gd name="T7" fmla="*/ 204 h 263"/>
                <a:gd name="T8" fmla="*/ 230 w 405"/>
                <a:gd name="T9" fmla="*/ 160 h 263"/>
                <a:gd name="T10" fmla="*/ 309 w 405"/>
                <a:gd name="T11" fmla="*/ 102 h 263"/>
                <a:gd name="T12" fmla="*/ 311 w 405"/>
                <a:gd name="T13" fmla="*/ 43 h 263"/>
                <a:gd name="T14" fmla="*/ 405 w 405"/>
                <a:gd name="T15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5" h="263">
                  <a:moveTo>
                    <a:pt x="0" y="263"/>
                  </a:moveTo>
                  <a:lnTo>
                    <a:pt x="10" y="187"/>
                  </a:lnTo>
                  <a:lnTo>
                    <a:pt x="115" y="146"/>
                  </a:lnTo>
                  <a:lnTo>
                    <a:pt x="198" y="204"/>
                  </a:lnTo>
                  <a:lnTo>
                    <a:pt x="230" y="160"/>
                  </a:lnTo>
                  <a:lnTo>
                    <a:pt x="309" y="102"/>
                  </a:lnTo>
                  <a:lnTo>
                    <a:pt x="311" y="43"/>
                  </a:lnTo>
                  <a:lnTo>
                    <a:pt x="40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4" name="Freeform 88"/>
            <p:cNvSpPr>
              <a:spLocks/>
            </p:cNvSpPr>
            <p:nvPr/>
          </p:nvSpPr>
          <p:spPr bwMode="auto">
            <a:xfrm>
              <a:off x="4492625" y="4805363"/>
              <a:ext cx="666750" cy="331787"/>
            </a:xfrm>
            <a:custGeom>
              <a:avLst/>
              <a:gdLst>
                <a:gd name="T0" fmla="*/ 66 w 369"/>
                <a:gd name="T1" fmla="*/ 0 h 228"/>
                <a:gd name="T2" fmla="*/ 66 w 369"/>
                <a:gd name="T3" fmla="*/ 84 h 228"/>
                <a:gd name="T4" fmla="*/ 85 w 369"/>
                <a:gd name="T5" fmla="*/ 90 h 228"/>
                <a:gd name="T6" fmla="*/ 100 w 369"/>
                <a:gd name="T7" fmla="*/ 61 h 228"/>
                <a:gd name="T8" fmla="*/ 225 w 369"/>
                <a:gd name="T9" fmla="*/ 61 h 228"/>
                <a:gd name="T10" fmla="*/ 235 w 369"/>
                <a:gd name="T11" fmla="*/ 61 h 228"/>
                <a:gd name="T12" fmla="*/ 369 w 369"/>
                <a:gd name="T13" fmla="*/ 123 h 228"/>
                <a:gd name="T14" fmla="*/ 319 w 369"/>
                <a:gd name="T15" fmla="*/ 174 h 228"/>
                <a:gd name="T16" fmla="*/ 309 w 369"/>
                <a:gd name="T17" fmla="*/ 228 h 228"/>
                <a:gd name="T18" fmla="*/ 279 w 369"/>
                <a:gd name="T19" fmla="*/ 171 h 228"/>
                <a:gd name="T20" fmla="*/ 202 w 369"/>
                <a:gd name="T21" fmla="*/ 180 h 228"/>
                <a:gd name="T22" fmla="*/ 137 w 369"/>
                <a:gd name="T23" fmla="*/ 117 h 228"/>
                <a:gd name="T24" fmla="*/ 96 w 369"/>
                <a:gd name="T25" fmla="*/ 100 h 228"/>
                <a:gd name="T26" fmla="*/ 71 w 369"/>
                <a:gd name="T27" fmla="*/ 98 h 228"/>
                <a:gd name="T28" fmla="*/ 62 w 369"/>
                <a:gd name="T29" fmla="*/ 117 h 228"/>
                <a:gd name="T30" fmla="*/ 0 w 369"/>
                <a:gd name="T31" fmla="*/ 107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9" h="228">
                  <a:moveTo>
                    <a:pt x="66" y="0"/>
                  </a:moveTo>
                  <a:lnTo>
                    <a:pt x="66" y="84"/>
                  </a:lnTo>
                  <a:lnTo>
                    <a:pt x="85" y="90"/>
                  </a:lnTo>
                  <a:lnTo>
                    <a:pt x="100" y="61"/>
                  </a:lnTo>
                  <a:lnTo>
                    <a:pt x="225" y="61"/>
                  </a:lnTo>
                  <a:lnTo>
                    <a:pt x="235" y="61"/>
                  </a:lnTo>
                  <a:lnTo>
                    <a:pt x="369" y="123"/>
                  </a:lnTo>
                  <a:lnTo>
                    <a:pt x="319" y="174"/>
                  </a:lnTo>
                  <a:lnTo>
                    <a:pt x="309" y="228"/>
                  </a:lnTo>
                  <a:lnTo>
                    <a:pt x="279" y="171"/>
                  </a:lnTo>
                  <a:lnTo>
                    <a:pt x="202" y="180"/>
                  </a:lnTo>
                  <a:lnTo>
                    <a:pt x="137" y="117"/>
                  </a:lnTo>
                  <a:lnTo>
                    <a:pt x="96" y="100"/>
                  </a:lnTo>
                  <a:lnTo>
                    <a:pt x="71" y="98"/>
                  </a:lnTo>
                  <a:lnTo>
                    <a:pt x="62" y="117"/>
                  </a:lnTo>
                  <a:lnTo>
                    <a:pt x="0" y="10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5" name="Freeform 89"/>
            <p:cNvSpPr>
              <a:spLocks/>
            </p:cNvSpPr>
            <p:nvPr/>
          </p:nvSpPr>
          <p:spPr bwMode="auto">
            <a:xfrm>
              <a:off x="4264025" y="4905375"/>
              <a:ext cx="228600" cy="146050"/>
            </a:xfrm>
            <a:custGeom>
              <a:avLst/>
              <a:gdLst>
                <a:gd name="T0" fmla="*/ 124 w 124"/>
                <a:gd name="T1" fmla="*/ 40 h 102"/>
                <a:gd name="T2" fmla="*/ 90 w 124"/>
                <a:gd name="T3" fmla="*/ 0 h 102"/>
                <a:gd name="T4" fmla="*/ 0 w 124"/>
                <a:gd name="T5" fmla="*/ 9 h 102"/>
                <a:gd name="T6" fmla="*/ 2 w 124"/>
                <a:gd name="T7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4" h="102">
                  <a:moveTo>
                    <a:pt x="124" y="40"/>
                  </a:moveTo>
                  <a:lnTo>
                    <a:pt x="90" y="0"/>
                  </a:lnTo>
                  <a:lnTo>
                    <a:pt x="0" y="9"/>
                  </a:lnTo>
                  <a:lnTo>
                    <a:pt x="2" y="102"/>
                  </a:lnTo>
                </a:path>
              </a:pathLst>
            </a:custGeom>
            <a:solidFill>
              <a:srgbClr val="99FF33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6" name="Line 90"/>
            <p:cNvSpPr>
              <a:spLocks noChangeShapeType="1"/>
            </p:cNvSpPr>
            <p:nvPr/>
          </p:nvSpPr>
          <p:spPr bwMode="auto">
            <a:xfrm flipV="1">
              <a:off x="5092700" y="5070475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7" name="Line 91"/>
            <p:cNvSpPr>
              <a:spLocks noChangeShapeType="1"/>
            </p:cNvSpPr>
            <p:nvPr/>
          </p:nvSpPr>
          <p:spPr bwMode="auto">
            <a:xfrm>
              <a:off x="5092700" y="5070475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8" name="Line 92"/>
            <p:cNvSpPr>
              <a:spLocks noChangeShapeType="1"/>
            </p:cNvSpPr>
            <p:nvPr/>
          </p:nvSpPr>
          <p:spPr bwMode="auto">
            <a:xfrm>
              <a:off x="5111750" y="5070475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9" name="Line 93"/>
            <p:cNvSpPr>
              <a:spLocks noChangeShapeType="1"/>
            </p:cNvSpPr>
            <p:nvPr/>
          </p:nvSpPr>
          <p:spPr bwMode="auto">
            <a:xfrm flipH="1">
              <a:off x="5092700" y="5087938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0" name="Line 94"/>
            <p:cNvSpPr>
              <a:spLocks noChangeShapeType="1"/>
            </p:cNvSpPr>
            <p:nvPr/>
          </p:nvSpPr>
          <p:spPr bwMode="auto">
            <a:xfrm flipV="1">
              <a:off x="5033963" y="5051425"/>
              <a:ext cx="1587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1" name="Line 95"/>
            <p:cNvSpPr>
              <a:spLocks noChangeShapeType="1"/>
            </p:cNvSpPr>
            <p:nvPr/>
          </p:nvSpPr>
          <p:spPr bwMode="auto">
            <a:xfrm>
              <a:off x="5033963" y="505142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2" name="Line 96"/>
            <p:cNvSpPr>
              <a:spLocks noChangeShapeType="1"/>
            </p:cNvSpPr>
            <p:nvPr/>
          </p:nvSpPr>
          <p:spPr bwMode="auto">
            <a:xfrm>
              <a:off x="5049838" y="5051425"/>
              <a:ext cx="3175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3" name="Line 97"/>
            <p:cNvSpPr>
              <a:spLocks noChangeShapeType="1"/>
            </p:cNvSpPr>
            <p:nvPr/>
          </p:nvSpPr>
          <p:spPr bwMode="auto">
            <a:xfrm flipH="1">
              <a:off x="5033963" y="5062538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4" name="Freeform 98"/>
            <p:cNvSpPr>
              <a:spLocks/>
            </p:cNvSpPr>
            <p:nvPr/>
          </p:nvSpPr>
          <p:spPr bwMode="auto">
            <a:xfrm>
              <a:off x="3959225" y="3951288"/>
              <a:ext cx="231775" cy="357187"/>
            </a:xfrm>
            <a:custGeom>
              <a:avLst/>
              <a:gdLst>
                <a:gd name="T0" fmla="*/ 56 w 130"/>
                <a:gd name="T1" fmla="*/ 225 h 242"/>
                <a:gd name="T2" fmla="*/ 73 w 130"/>
                <a:gd name="T3" fmla="*/ 242 h 242"/>
                <a:gd name="T4" fmla="*/ 130 w 130"/>
                <a:gd name="T5" fmla="*/ 213 h 242"/>
                <a:gd name="T6" fmla="*/ 73 w 130"/>
                <a:gd name="T7" fmla="*/ 90 h 242"/>
                <a:gd name="T8" fmla="*/ 0 w 130"/>
                <a:gd name="T9" fmla="*/ 27 h 242"/>
                <a:gd name="T10" fmla="*/ 8 w 130"/>
                <a:gd name="T11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242">
                  <a:moveTo>
                    <a:pt x="56" y="225"/>
                  </a:moveTo>
                  <a:lnTo>
                    <a:pt x="73" y="242"/>
                  </a:lnTo>
                  <a:lnTo>
                    <a:pt x="130" y="213"/>
                  </a:lnTo>
                  <a:lnTo>
                    <a:pt x="73" y="90"/>
                  </a:lnTo>
                  <a:lnTo>
                    <a:pt x="0" y="27"/>
                  </a:lnTo>
                  <a:lnTo>
                    <a:pt x="8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5" name="Line 99"/>
            <p:cNvSpPr>
              <a:spLocks noChangeShapeType="1"/>
            </p:cNvSpPr>
            <p:nvPr/>
          </p:nvSpPr>
          <p:spPr bwMode="auto">
            <a:xfrm flipV="1">
              <a:off x="3698875" y="4519613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6" name="Line 100"/>
            <p:cNvSpPr>
              <a:spLocks noChangeShapeType="1"/>
            </p:cNvSpPr>
            <p:nvPr/>
          </p:nvSpPr>
          <p:spPr bwMode="auto">
            <a:xfrm>
              <a:off x="3698875" y="4519613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7" name="Line 101"/>
            <p:cNvSpPr>
              <a:spLocks noChangeShapeType="1"/>
            </p:cNvSpPr>
            <p:nvPr/>
          </p:nvSpPr>
          <p:spPr bwMode="auto">
            <a:xfrm>
              <a:off x="3713163" y="4519613"/>
              <a:ext cx="1587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8" name="Line 102"/>
            <p:cNvSpPr>
              <a:spLocks noChangeShapeType="1"/>
            </p:cNvSpPr>
            <p:nvPr/>
          </p:nvSpPr>
          <p:spPr bwMode="auto">
            <a:xfrm flipH="1">
              <a:off x="3698875" y="4529138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9" name="Line 103"/>
            <p:cNvSpPr>
              <a:spLocks noChangeShapeType="1"/>
            </p:cNvSpPr>
            <p:nvPr/>
          </p:nvSpPr>
          <p:spPr bwMode="auto">
            <a:xfrm flipV="1">
              <a:off x="3914775" y="45085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0" name="Line 104"/>
            <p:cNvSpPr>
              <a:spLocks noChangeShapeType="1"/>
            </p:cNvSpPr>
            <p:nvPr/>
          </p:nvSpPr>
          <p:spPr bwMode="auto">
            <a:xfrm>
              <a:off x="3914775" y="4508500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1" name="Line 105"/>
            <p:cNvSpPr>
              <a:spLocks noChangeShapeType="1"/>
            </p:cNvSpPr>
            <p:nvPr/>
          </p:nvSpPr>
          <p:spPr bwMode="auto">
            <a:xfrm>
              <a:off x="3929063" y="45085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2" name="Line 106"/>
            <p:cNvSpPr>
              <a:spLocks noChangeShapeType="1"/>
            </p:cNvSpPr>
            <p:nvPr/>
          </p:nvSpPr>
          <p:spPr bwMode="auto">
            <a:xfrm flipH="1">
              <a:off x="3914775" y="4521200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3" name="Line 107"/>
            <p:cNvSpPr>
              <a:spLocks noChangeShapeType="1"/>
            </p:cNvSpPr>
            <p:nvPr/>
          </p:nvSpPr>
          <p:spPr bwMode="auto">
            <a:xfrm flipV="1">
              <a:off x="4219575" y="38322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4" name="Line 108"/>
            <p:cNvSpPr>
              <a:spLocks noChangeShapeType="1"/>
            </p:cNvSpPr>
            <p:nvPr/>
          </p:nvSpPr>
          <p:spPr bwMode="auto">
            <a:xfrm>
              <a:off x="4219575" y="383222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5" name="Line 109"/>
            <p:cNvSpPr>
              <a:spLocks noChangeShapeType="1"/>
            </p:cNvSpPr>
            <p:nvPr/>
          </p:nvSpPr>
          <p:spPr bwMode="auto">
            <a:xfrm>
              <a:off x="4235450" y="38322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6" name="Line 110"/>
            <p:cNvSpPr>
              <a:spLocks noChangeShapeType="1"/>
            </p:cNvSpPr>
            <p:nvPr/>
          </p:nvSpPr>
          <p:spPr bwMode="auto">
            <a:xfrm flipH="1">
              <a:off x="4219575" y="3838575"/>
              <a:ext cx="15875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7" name="Freeform 111"/>
            <p:cNvSpPr>
              <a:spLocks/>
            </p:cNvSpPr>
            <p:nvPr/>
          </p:nvSpPr>
          <p:spPr bwMode="auto">
            <a:xfrm>
              <a:off x="3163888" y="3162300"/>
              <a:ext cx="139700" cy="252413"/>
            </a:xfrm>
            <a:custGeom>
              <a:avLst/>
              <a:gdLst>
                <a:gd name="T0" fmla="*/ 54 w 77"/>
                <a:gd name="T1" fmla="*/ 170 h 170"/>
                <a:gd name="T2" fmla="*/ 77 w 77"/>
                <a:gd name="T3" fmla="*/ 50 h 170"/>
                <a:gd name="T4" fmla="*/ 0 w 77"/>
                <a:gd name="T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170">
                  <a:moveTo>
                    <a:pt x="54" y="170"/>
                  </a:moveTo>
                  <a:lnTo>
                    <a:pt x="77" y="5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8" name="Freeform 112"/>
            <p:cNvSpPr>
              <a:spLocks/>
            </p:cNvSpPr>
            <p:nvPr/>
          </p:nvSpPr>
          <p:spPr bwMode="auto">
            <a:xfrm>
              <a:off x="2019300" y="3090863"/>
              <a:ext cx="1144588" cy="152400"/>
            </a:xfrm>
            <a:custGeom>
              <a:avLst/>
              <a:gdLst>
                <a:gd name="T0" fmla="*/ 0 w 635"/>
                <a:gd name="T1" fmla="*/ 101 h 101"/>
                <a:gd name="T2" fmla="*/ 190 w 635"/>
                <a:gd name="T3" fmla="*/ 38 h 101"/>
                <a:gd name="T4" fmla="*/ 413 w 635"/>
                <a:gd name="T5" fmla="*/ 40 h 101"/>
                <a:gd name="T6" fmla="*/ 411 w 635"/>
                <a:gd name="T7" fmla="*/ 25 h 101"/>
                <a:gd name="T8" fmla="*/ 532 w 635"/>
                <a:gd name="T9" fmla="*/ 23 h 101"/>
                <a:gd name="T10" fmla="*/ 559 w 635"/>
                <a:gd name="T11" fmla="*/ 0 h 101"/>
                <a:gd name="T12" fmla="*/ 635 w 635"/>
                <a:gd name="T13" fmla="*/ 4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5" h="101">
                  <a:moveTo>
                    <a:pt x="0" y="101"/>
                  </a:moveTo>
                  <a:lnTo>
                    <a:pt x="190" y="38"/>
                  </a:lnTo>
                  <a:lnTo>
                    <a:pt x="413" y="40"/>
                  </a:lnTo>
                  <a:lnTo>
                    <a:pt x="411" y="25"/>
                  </a:lnTo>
                  <a:lnTo>
                    <a:pt x="532" y="23"/>
                  </a:lnTo>
                  <a:lnTo>
                    <a:pt x="559" y="0"/>
                  </a:lnTo>
                  <a:lnTo>
                    <a:pt x="635" y="48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9" name="Line 113"/>
            <p:cNvSpPr>
              <a:spLocks noChangeShapeType="1"/>
            </p:cNvSpPr>
            <p:nvPr/>
          </p:nvSpPr>
          <p:spPr bwMode="auto">
            <a:xfrm flipH="1" flipV="1">
              <a:off x="2019300" y="3243263"/>
              <a:ext cx="39688" cy="873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0" name="Line 114"/>
            <p:cNvSpPr>
              <a:spLocks noChangeShapeType="1"/>
            </p:cNvSpPr>
            <p:nvPr/>
          </p:nvSpPr>
          <p:spPr bwMode="auto">
            <a:xfrm flipV="1">
              <a:off x="2019300" y="2820988"/>
              <a:ext cx="25400" cy="4222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1" name="Freeform 115"/>
            <p:cNvSpPr>
              <a:spLocks/>
            </p:cNvSpPr>
            <p:nvPr/>
          </p:nvSpPr>
          <p:spPr bwMode="auto">
            <a:xfrm>
              <a:off x="409575" y="2963863"/>
              <a:ext cx="1158875" cy="158750"/>
            </a:xfrm>
            <a:custGeom>
              <a:avLst/>
              <a:gdLst>
                <a:gd name="T0" fmla="*/ 643 w 643"/>
                <a:gd name="T1" fmla="*/ 69 h 106"/>
                <a:gd name="T2" fmla="*/ 579 w 643"/>
                <a:gd name="T3" fmla="*/ 100 h 106"/>
                <a:gd name="T4" fmla="*/ 545 w 643"/>
                <a:gd name="T5" fmla="*/ 89 h 106"/>
                <a:gd name="T6" fmla="*/ 501 w 643"/>
                <a:gd name="T7" fmla="*/ 106 h 106"/>
                <a:gd name="T8" fmla="*/ 443 w 643"/>
                <a:gd name="T9" fmla="*/ 89 h 106"/>
                <a:gd name="T10" fmla="*/ 441 w 643"/>
                <a:gd name="T11" fmla="*/ 85 h 106"/>
                <a:gd name="T12" fmla="*/ 439 w 643"/>
                <a:gd name="T13" fmla="*/ 73 h 106"/>
                <a:gd name="T14" fmla="*/ 431 w 643"/>
                <a:gd name="T15" fmla="*/ 60 h 106"/>
                <a:gd name="T16" fmla="*/ 422 w 643"/>
                <a:gd name="T17" fmla="*/ 50 h 106"/>
                <a:gd name="T18" fmla="*/ 397 w 643"/>
                <a:gd name="T19" fmla="*/ 37 h 106"/>
                <a:gd name="T20" fmla="*/ 366 w 643"/>
                <a:gd name="T21" fmla="*/ 27 h 106"/>
                <a:gd name="T22" fmla="*/ 347 w 643"/>
                <a:gd name="T23" fmla="*/ 21 h 106"/>
                <a:gd name="T24" fmla="*/ 322 w 643"/>
                <a:gd name="T25" fmla="*/ 21 h 106"/>
                <a:gd name="T26" fmla="*/ 312 w 643"/>
                <a:gd name="T27" fmla="*/ 6 h 106"/>
                <a:gd name="T28" fmla="*/ 144 w 643"/>
                <a:gd name="T29" fmla="*/ 10 h 106"/>
                <a:gd name="T30" fmla="*/ 0 w 643"/>
                <a:gd name="T31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3" h="106">
                  <a:moveTo>
                    <a:pt x="643" y="69"/>
                  </a:moveTo>
                  <a:lnTo>
                    <a:pt x="579" y="100"/>
                  </a:lnTo>
                  <a:lnTo>
                    <a:pt x="545" y="89"/>
                  </a:lnTo>
                  <a:lnTo>
                    <a:pt x="501" y="106"/>
                  </a:lnTo>
                  <a:lnTo>
                    <a:pt x="443" y="89"/>
                  </a:lnTo>
                  <a:lnTo>
                    <a:pt x="441" y="85"/>
                  </a:lnTo>
                  <a:lnTo>
                    <a:pt x="439" y="73"/>
                  </a:lnTo>
                  <a:lnTo>
                    <a:pt x="431" y="60"/>
                  </a:lnTo>
                  <a:lnTo>
                    <a:pt x="422" y="50"/>
                  </a:lnTo>
                  <a:lnTo>
                    <a:pt x="397" y="37"/>
                  </a:lnTo>
                  <a:lnTo>
                    <a:pt x="366" y="27"/>
                  </a:lnTo>
                  <a:lnTo>
                    <a:pt x="347" y="21"/>
                  </a:lnTo>
                  <a:lnTo>
                    <a:pt x="322" y="21"/>
                  </a:lnTo>
                  <a:lnTo>
                    <a:pt x="312" y="6"/>
                  </a:lnTo>
                  <a:lnTo>
                    <a:pt x="144" y="1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2" name="Freeform 116"/>
            <p:cNvSpPr>
              <a:spLocks/>
            </p:cNvSpPr>
            <p:nvPr/>
          </p:nvSpPr>
          <p:spPr bwMode="auto">
            <a:xfrm>
              <a:off x="1568450" y="2820988"/>
              <a:ext cx="476250" cy="244475"/>
            </a:xfrm>
            <a:custGeom>
              <a:avLst/>
              <a:gdLst>
                <a:gd name="T0" fmla="*/ 0 w 263"/>
                <a:gd name="T1" fmla="*/ 169 h 169"/>
                <a:gd name="T2" fmla="*/ 115 w 263"/>
                <a:gd name="T3" fmla="*/ 118 h 169"/>
                <a:gd name="T4" fmla="*/ 74 w 263"/>
                <a:gd name="T5" fmla="*/ 73 h 169"/>
                <a:gd name="T6" fmla="*/ 263 w 263"/>
                <a:gd name="T7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3" h="169">
                  <a:moveTo>
                    <a:pt x="0" y="169"/>
                  </a:moveTo>
                  <a:lnTo>
                    <a:pt x="115" y="118"/>
                  </a:lnTo>
                  <a:lnTo>
                    <a:pt x="74" y="73"/>
                  </a:lnTo>
                  <a:lnTo>
                    <a:pt x="263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3" name="Freeform 117"/>
            <p:cNvSpPr>
              <a:spLocks/>
            </p:cNvSpPr>
            <p:nvPr/>
          </p:nvSpPr>
          <p:spPr bwMode="auto">
            <a:xfrm>
              <a:off x="2327275" y="1414463"/>
              <a:ext cx="911225" cy="387350"/>
            </a:xfrm>
            <a:custGeom>
              <a:avLst/>
              <a:gdLst>
                <a:gd name="T0" fmla="*/ 505 w 505"/>
                <a:gd name="T1" fmla="*/ 224 h 266"/>
                <a:gd name="T2" fmla="*/ 315 w 505"/>
                <a:gd name="T3" fmla="*/ 266 h 266"/>
                <a:gd name="T4" fmla="*/ 0 w 505"/>
                <a:gd name="T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5" h="266">
                  <a:moveTo>
                    <a:pt x="505" y="224"/>
                  </a:moveTo>
                  <a:lnTo>
                    <a:pt x="315" y="266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4" name="Line 118"/>
            <p:cNvSpPr>
              <a:spLocks noChangeShapeType="1"/>
            </p:cNvSpPr>
            <p:nvPr/>
          </p:nvSpPr>
          <p:spPr bwMode="auto">
            <a:xfrm flipH="1" flipV="1">
              <a:off x="3354388" y="1835150"/>
              <a:ext cx="288925" cy="317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5" name="Line 119"/>
            <p:cNvSpPr>
              <a:spLocks noChangeShapeType="1"/>
            </p:cNvSpPr>
            <p:nvPr/>
          </p:nvSpPr>
          <p:spPr bwMode="auto">
            <a:xfrm flipH="1" flipV="1">
              <a:off x="3238500" y="1741488"/>
              <a:ext cx="115888" cy="936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6" name="Freeform 120"/>
            <p:cNvSpPr>
              <a:spLocks/>
            </p:cNvSpPr>
            <p:nvPr/>
          </p:nvSpPr>
          <p:spPr bwMode="auto">
            <a:xfrm>
              <a:off x="3238500" y="995363"/>
              <a:ext cx="469900" cy="746125"/>
            </a:xfrm>
            <a:custGeom>
              <a:avLst/>
              <a:gdLst>
                <a:gd name="T0" fmla="*/ 261 w 261"/>
                <a:gd name="T1" fmla="*/ 0 h 508"/>
                <a:gd name="T2" fmla="*/ 115 w 261"/>
                <a:gd name="T3" fmla="*/ 117 h 508"/>
                <a:gd name="T4" fmla="*/ 44 w 261"/>
                <a:gd name="T5" fmla="*/ 293 h 508"/>
                <a:gd name="T6" fmla="*/ 55 w 261"/>
                <a:gd name="T7" fmla="*/ 397 h 508"/>
                <a:gd name="T8" fmla="*/ 0 w 261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508">
                  <a:moveTo>
                    <a:pt x="261" y="0"/>
                  </a:moveTo>
                  <a:lnTo>
                    <a:pt x="115" y="117"/>
                  </a:lnTo>
                  <a:lnTo>
                    <a:pt x="44" y="293"/>
                  </a:lnTo>
                  <a:lnTo>
                    <a:pt x="55" y="397"/>
                  </a:lnTo>
                  <a:lnTo>
                    <a:pt x="0" y="508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7" name="Freeform 121"/>
            <p:cNvSpPr>
              <a:spLocks/>
            </p:cNvSpPr>
            <p:nvPr/>
          </p:nvSpPr>
          <p:spPr bwMode="auto">
            <a:xfrm>
              <a:off x="3540125" y="1866900"/>
              <a:ext cx="128588" cy="144463"/>
            </a:xfrm>
            <a:custGeom>
              <a:avLst/>
              <a:gdLst>
                <a:gd name="T0" fmla="*/ 0 w 71"/>
                <a:gd name="T1" fmla="*/ 102 h 102"/>
                <a:gd name="T2" fmla="*/ 17 w 71"/>
                <a:gd name="T3" fmla="*/ 96 h 102"/>
                <a:gd name="T4" fmla="*/ 13 w 71"/>
                <a:gd name="T5" fmla="*/ 73 h 102"/>
                <a:gd name="T6" fmla="*/ 71 w 71"/>
                <a:gd name="T7" fmla="*/ 59 h 102"/>
                <a:gd name="T8" fmla="*/ 61 w 71"/>
                <a:gd name="T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2">
                  <a:moveTo>
                    <a:pt x="0" y="102"/>
                  </a:moveTo>
                  <a:lnTo>
                    <a:pt x="17" y="96"/>
                  </a:lnTo>
                  <a:lnTo>
                    <a:pt x="13" y="73"/>
                  </a:lnTo>
                  <a:lnTo>
                    <a:pt x="71" y="59"/>
                  </a:lnTo>
                  <a:lnTo>
                    <a:pt x="6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8" name="Freeform 122"/>
            <p:cNvSpPr>
              <a:spLocks/>
            </p:cNvSpPr>
            <p:nvPr/>
          </p:nvSpPr>
          <p:spPr bwMode="auto">
            <a:xfrm>
              <a:off x="3643313" y="1662113"/>
              <a:ext cx="330200" cy="204787"/>
            </a:xfrm>
            <a:custGeom>
              <a:avLst/>
              <a:gdLst>
                <a:gd name="T0" fmla="*/ 0 w 181"/>
                <a:gd name="T1" fmla="*/ 136 h 136"/>
                <a:gd name="T2" fmla="*/ 56 w 181"/>
                <a:gd name="T3" fmla="*/ 120 h 136"/>
                <a:gd name="T4" fmla="*/ 87 w 181"/>
                <a:gd name="T5" fmla="*/ 9 h 136"/>
                <a:gd name="T6" fmla="*/ 129 w 181"/>
                <a:gd name="T7" fmla="*/ 13 h 136"/>
                <a:gd name="T8" fmla="*/ 181 w 181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136">
                  <a:moveTo>
                    <a:pt x="0" y="136"/>
                  </a:moveTo>
                  <a:lnTo>
                    <a:pt x="56" y="120"/>
                  </a:lnTo>
                  <a:lnTo>
                    <a:pt x="87" y="9"/>
                  </a:lnTo>
                  <a:lnTo>
                    <a:pt x="129" y="13"/>
                  </a:lnTo>
                  <a:lnTo>
                    <a:pt x="181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9" name="Freeform 123"/>
            <p:cNvSpPr>
              <a:spLocks/>
            </p:cNvSpPr>
            <p:nvPr/>
          </p:nvSpPr>
          <p:spPr bwMode="auto">
            <a:xfrm>
              <a:off x="2162175" y="1555750"/>
              <a:ext cx="98425" cy="531813"/>
            </a:xfrm>
            <a:custGeom>
              <a:avLst/>
              <a:gdLst>
                <a:gd name="T0" fmla="*/ 0 w 55"/>
                <a:gd name="T1" fmla="*/ 0 h 360"/>
                <a:gd name="T2" fmla="*/ 52 w 55"/>
                <a:gd name="T3" fmla="*/ 57 h 360"/>
                <a:gd name="T4" fmla="*/ 19 w 55"/>
                <a:gd name="T5" fmla="*/ 182 h 360"/>
                <a:gd name="T6" fmla="*/ 55 w 55"/>
                <a:gd name="T7" fmla="*/ 285 h 360"/>
                <a:gd name="T8" fmla="*/ 7 w 55"/>
                <a:gd name="T9" fmla="*/ 3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60">
                  <a:moveTo>
                    <a:pt x="0" y="0"/>
                  </a:moveTo>
                  <a:lnTo>
                    <a:pt x="52" y="57"/>
                  </a:lnTo>
                  <a:lnTo>
                    <a:pt x="19" y="182"/>
                  </a:lnTo>
                  <a:lnTo>
                    <a:pt x="55" y="285"/>
                  </a:lnTo>
                  <a:lnTo>
                    <a:pt x="7" y="36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0" name="Freeform 124"/>
            <p:cNvSpPr>
              <a:spLocks/>
            </p:cNvSpPr>
            <p:nvPr/>
          </p:nvSpPr>
          <p:spPr bwMode="auto">
            <a:xfrm>
              <a:off x="2044700" y="2087563"/>
              <a:ext cx="174625" cy="733425"/>
            </a:xfrm>
            <a:custGeom>
              <a:avLst/>
              <a:gdLst>
                <a:gd name="T0" fmla="*/ 72 w 97"/>
                <a:gd name="T1" fmla="*/ 0 h 495"/>
                <a:gd name="T2" fmla="*/ 57 w 97"/>
                <a:gd name="T3" fmla="*/ 25 h 495"/>
                <a:gd name="T4" fmla="*/ 97 w 97"/>
                <a:gd name="T5" fmla="*/ 98 h 495"/>
                <a:gd name="T6" fmla="*/ 97 w 97"/>
                <a:gd name="T7" fmla="*/ 455 h 495"/>
                <a:gd name="T8" fmla="*/ 0 w 97"/>
                <a:gd name="T9" fmla="*/ 495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495">
                  <a:moveTo>
                    <a:pt x="72" y="0"/>
                  </a:moveTo>
                  <a:lnTo>
                    <a:pt x="57" y="25"/>
                  </a:lnTo>
                  <a:lnTo>
                    <a:pt x="97" y="98"/>
                  </a:lnTo>
                  <a:lnTo>
                    <a:pt x="97" y="455"/>
                  </a:lnTo>
                  <a:lnTo>
                    <a:pt x="0" y="49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1" name="Freeform 125"/>
            <p:cNvSpPr>
              <a:spLocks/>
            </p:cNvSpPr>
            <p:nvPr/>
          </p:nvSpPr>
          <p:spPr bwMode="auto">
            <a:xfrm>
              <a:off x="2960688" y="2359025"/>
              <a:ext cx="312737" cy="803275"/>
            </a:xfrm>
            <a:custGeom>
              <a:avLst/>
              <a:gdLst>
                <a:gd name="T0" fmla="*/ 115 w 173"/>
                <a:gd name="T1" fmla="*/ 545 h 545"/>
                <a:gd name="T2" fmla="*/ 173 w 173"/>
                <a:gd name="T3" fmla="*/ 456 h 545"/>
                <a:gd name="T4" fmla="*/ 115 w 173"/>
                <a:gd name="T5" fmla="*/ 357 h 545"/>
                <a:gd name="T6" fmla="*/ 110 w 173"/>
                <a:gd name="T7" fmla="*/ 84 h 545"/>
                <a:gd name="T8" fmla="*/ 0 w 173"/>
                <a:gd name="T9" fmla="*/ 51 h 545"/>
                <a:gd name="T10" fmla="*/ 4 w 173"/>
                <a:gd name="T11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" h="545">
                  <a:moveTo>
                    <a:pt x="115" y="545"/>
                  </a:moveTo>
                  <a:lnTo>
                    <a:pt x="173" y="456"/>
                  </a:lnTo>
                  <a:lnTo>
                    <a:pt x="115" y="357"/>
                  </a:lnTo>
                  <a:lnTo>
                    <a:pt x="110" y="84"/>
                  </a:lnTo>
                  <a:lnTo>
                    <a:pt x="0" y="51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2" name="Line 126"/>
            <p:cNvSpPr>
              <a:spLocks noChangeShapeType="1"/>
            </p:cNvSpPr>
            <p:nvPr/>
          </p:nvSpPr>
          <p:spPr bwMode="auto">
            <a:xfrm flipV="1">
              <a:off x="2762250" y="3275013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3" name="Line 127"/>
            <p:cNvSpPr>
              <a:spLocks noChangeShapeType="1"/>
            </p:cNvSpPr>
            <p:nvPr/>
          </p:nvSpPr>
          <p:spPr bwMode="auto">
            <a:xfrm>
              <a:off x="2762250" y="327501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4" name="Line 128"/>
            <p:cNvSpPr>
              <a:spLocks noChangeShapeType="1"/>
            </p:cNvSpPr>
            <p:nvPr/>
          </p:nvSpPr>
          <p:spPr bwMode="auto">
            <a:xfrm>
              <a:off x="2773363" y="3275013"/>
              <a:ext cx="4762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5" name="Line 129"/>
            <p:cNvSpPr>
              <a:spLocks noChangeShapeType="1"/>
            </p:cNvSpPr>
            <p:nvPr/>
          </p:nvSpPr>
          <p:spPr bwMode="auto">
            <a:xfrm flipH="1">
              <a:off x="2762250" y="3281363"/>
              <a:ext cx="11113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6" name="Freeform 130"/>
            <p:cNvSpPr>
              <a:spLocks/>
            </p:cNvSpPr>
            <p:nvPr/>
          </p:nvSpPr>
          <p:spPr bwMode="auto">
            <a:xfrm>
              <a:off x="3324225" y="1835150"/>
              <a:ext cx="30163" cy="195263"/>
            </a:xfrm>
            <a:custGeom>
              <a:avLst/>
              <a:gdLst>
                <a:gd name="T0" fmla="*/ 19 w 19"/>
                <a:gd name="T1" fmla="*/ 0 h 134"/>
                <a:gd name="T2" fmla="*/ 5 w 19"/>
                <a:gd name="T3" fmla="*/ 55 h 134"/>
                <a:gd name="T4" fmla="*/ 17 w 19"/>
                <a:gd name="T5" fmla="*/ 63 h 134"/>
                <a:gd name="T6" fmla="*/ 0 w 19"/>
                <a:gd name="T7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34">
                  <a:moveTo>
                    <a:pt x="19" y="0"/>
                  </a:move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7" name="Freeform 131"/>
            <p:cNvSpPr>
              <a:spLocks/>
            </p:cNvSpPr>
            <p:nvPr/>
          </p:nvSpPr>
          <p:spPr bwMode="auto">
            <a:xfrm>
              <a:off x="2967038" y="2030413"/>
              <a:ext cx="423862" cy="328612"/>
            </a:xfrm>
            <a:custGeom>
              <a:avLst/>
              <a:gdLst>
                <a:gd name="T0" fmla="*/ 0 w 234"/>
                <a:gd name="T1" fmla="*/ 219 h 219"/>
                <a:gd name="T2" fmla="*/ 194 w 234"/>
                <a:gd name="T3" fmla="*/ 136 h 219"/>
                <a:gd name="T4" fmla="*/ 194 w 234"/>
                <a:gd name="T5" fmla="*/ 113 h 219"/>
                <a:gd name="T6" fmla="*/ 205 w 234"/>
                <a:gd name="T7" fmla="*/ 105 h 219"/>
                <a:gd name="T8" fmla="*/ 211 w 234"/>
                <a:gd name="T9" fmla="*/ 100 h 219"/>
                <a:gd name="T10" fmla="*/ 221 w 234"/>
                <a:gd name="T11" fmla="*/ 100 h 219"/>
                <a:gd name="T12" fmla="*/ 227 w 234"/>
                <a:gd name="T13" fmla="*/ 92 h 219"/>
                <a:gd name="T14" fmla="*/ 234 w 234"/>
                <a:gd name="T15" fmla="*/ 90 h 219"/>
                <a:gd name="T16" fmla="*/ 198 w 234"/>
                <a:gd name="T17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4" h="219">
                  <a:moveTo>
                    <a:pt x="0" y="219"/>
                  </a:moveTo>
                  <a:lnTo>
                    <a:pt x="194" y="136"/>
                  </a:lnTo>
                  <a:lnTo>
                    <a:pt x="194" y="113"/>
                  </a:lnTo>
                  <a:lnTo>
                    <a:pt x="205" y="105"/>
                  </a:lnTo>
                  <a:lnTo>
                    <a:pt x="211" y="100"/>
                  </a:lnTo>
                  <a:lnTo>
                    <a:pt x="221" y="100"/>
                  </a:lnTo>
                  <a:lnTo>
                    <a:pt x="227" y="92"/>
                  </a:lnTo>
                  <a:lnTo>
                    <a:pt x="234" y="90"/>
                  </a:lnTo>
                  <a:lnTo>
                    <a:pt x="198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8" name="Freeform 132"/>
            <p:cNvSpPr>
              <a:spLocks/>
            </p:cNvSpPr>
            <p:nvPr/>
          </p:nvSpPr>
          <p:spPr bwMode="auto">
            <a:xfrm>
              <a:off x="2174875" y="2087563"/>
              <a:ext cx="792163" cy="271462"/>
            </a:xfrm>
            <a:custGeom>
              <a:avLst/>
              <a:gdLst>
                <a:gd name="T0" fmla="*/ 438 w 438"/>
                <a:gd name="T1" fmla="*/ 183 h 183"/>
                <a:gd name="T2" fmla="*/ 379 w 438"/>
                <a:gd name="T3" fmla="*/ 94 h 183"/>
                <a:gd name="T4" fmla="*/ 260 w 438"/>
                <a:gd name="T5" fmla="*/ 91 h 183"/>
                <a:gd name="T6" fmla="*/ 250 w 438"/>
                <a:gd name="T7" fmla="*/ 92 h 183"/>
                <a:gd name="T8" fmla="*/ 244 w 438"/>
                <a:gd name="T9" fmla="*/ 98 h 183"/>
                <a:gd name="T10" fmla="*/ 231 w 438"/>
                <a:gd name="T11" fmla="*/ 104 h 183"/>
                <a:gd name="T12" fmla="*/ 215 w 438"/>
                <a:gd name="T13" fmla="*/ 104 h 183"/>
                <a:gd name="T14" fmla="*/ 0 w 438"/>
                <a:gd name="T15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8" h="183">
                  <a:moveTo>
                    <a:pt x="438" y="183"/>
                  </a:moveTo>
                  <a:lnTo>
                    <a:pt x="379" y="94"/>
                  </a:lnTo>
                  <a:lnTo>
                    <a:pt x="260" y="91"/>
                  </a:lnTo>
                  <a:lnTo>
                    <a:pt x="250" y="92"/>
                  </a:lnTo>
                  <a:lnTo>
                    <a:pt x="244" y="98"/>
                  </a:lnTo>
                  <a:lnTo>
                    <a:pt x="231" y="104"/>
                  </a:lnTo>
                  <a:lnTo>
                    <a:pt x="215" y="104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9" name="Line 133"/>
            <p:cNvSpPr>
              <a:spLocks noChangeShapeType="1"/>
            </p:cNvSpPr>
            <p:nvPr/>
          </p:nvSpPr>
          <p:spPr bwMode="auto">
            <a:xfrm flipV="1">
              <a:off x="3457575" y="2470150"/>
              <a:ext cx="1588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0" name="Line 134"/>
            <p:cNvSpPr>
              <a:spLocks noChangeShapeType="1"/>
            </p:cNvSpPr>
            <p:nvPr/>
          </p:nvSpPr>
          <p:spPr bwMode="auto">
            <a:xfrm>
              <a:off x="3457575" y="2470150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1" name="Line 135"/>
            <p:cNvSpPr>
              <a:spLocks noChangeShapeType="1"/>
            </p:cNvSpPr>
            <p:nvPr/>
          </p:nvSpPr>
          <p:spPr bwMode="auto">
            <a:xfrm>
              <a:off x="3473450" y="2470150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2" name="Line 136"/>
            <p:cNvSpPr>
              <a:spLocks noChangeShapeType="1"/>
            </p:cNvSpPr>
            <p:nvPr/>
          </p:nvSpPr>
          <p:spPr bwMode="auto">
            <a:xfrm flipH="1">
              <a:off x="3457575" y="2476500"/>
              <a:ext cx="15875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3" name="Freeform 137"/>
            <p:cNvSpPr>
              <a:spLocks/>
            </p:cNvSpPr>
            <p:nvPr/>
          </p:nvSpPr>
          <p:spPr bwMode="auto">
            <a:xfrm>
              <a:off x="3324225" y="2011363"/>
              <a:ext cx="215900" cy="19050"/>
            </a:xfrm>
            <a:custGeom>
              <a:avLst/>
              <a:gdLst>
                <a:gd name="T0" fmla="*/ 0 w 117"/>
                <a:gd name="T1" fmla="*/ 15 h 15"/>
                <a:gd name="T2" fmla="*/ 55 w 117"/>
                <a:gd name="T3" fmla="*/ 15 h 15"/>
                <a:gd name="T4" fmla="*/ 117 w 117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15">
                  <a:moveTo>
                    <a:pt x="0" y="15"/>
                  </a:moveTo>
                  <a:lnTo>
                    <a:pt x="55" y="15"/>
                  </a:lnTo>
                  <a:lnTo>
                    <a:pt x="117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4" name="Line 138"/>
            <p:cNvSpPr>
              <a:spLocks noChangeShapeType="1"/>
            </p:cNvSpPr>
            <p:nvPr/>
          </p:nvSpPr>
          <p:spPr bwMode="auto">
            <a:xfrm flipV="1">
              <a:off x="3197225" y="1900238"/>
              <a:ext cx="3175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5" name="Line 139"/>
            <p:cNvSpPr>
              <a:spLocks noChangeShapeType="1"/>
            </p:cNvSpPr>
            <p:nvPr/>
          </p:nvSpPr>
          <p:spPr bwMode="auto">
            <a:xfrm>
              <a:off x="3197225" y="1900238"/>
              <a:ext cx="15875" cy="47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6" name="Line 140"/>
            <p:cNvSpPr>
              <a:spLocks noChangeShapeType="1"/>
            </p:cNvSpPr>
            <p:nvPr/>
          </p:nvSpPr>
          <p:spPr bwMode="auto">
            <a:xfrm>
              <a:off x="3213100" y="1900238"/>
              <a:ext cx="0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7" name="Line 141"/>
            <p:cNvSpPr>
              <a:spLocks noChangeShapeType="1"/>
            </p:cNvSpPr>
            <p:nvPr/>
          </p:nvSpPr>
          <p:spPr bwMode="auto">
            <a:xfrm flipH="1">
              <a:off x="3197225" y="1914525"/>
              <a:ext cx="15875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8" name="Line 142"/>
            <p:cNvSpPr>
              <a:spLocks noChangeShapeType="1"/>
            </p:cNvSpPr>
            <p:nvPr/>
          </p:nvSpPr>
          <p:spPr bwMode="auto">
            <a:xfrm flipV="1">
              <a:off x="3035300" y="15430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9" name="Line 143"/>
            <p:cNvSpPr>
              <a:spLocks noChangeShapeType="1"/>
            </p:cNvSpPr>
            <p:nvPr/>
          </p:nvSpPr>
          <p:spPr bwMode="auto">
            <a:xfrm>
              <a:off x="3035300" y="1543050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0" name="Line 144"/>
            <p:cNvSpPr>
              <a:spLocks noChangeShapeType="1"/>
            </p:cNvSpPr>
            <p:nvPr/>
          </p:nvSpPr>
          <p:spPr bwMode="auto">
            <a:xfrm>
              <a:off x="3044825" y="1543050"/>
              <a:ext cx="4763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1" name="Line 145"/>
            <p:cNvSpPr>
              <a:spLocks noChangeShapeType="1"/>
            </p:cNvSpPr>
            <p:nvPr/>
          </p:nvSpPr>
          <p:spPr bwMode="auto">
            <a:xfrm flipH="1">
              <a:off x="3035300" y="1555750"/>
              <a:ext cx="952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2" name="Line 146"/>
            <p:cNvSpPr>
              <a:spLocks noChangeShapeType="1"/>
            </p:cNvSpPr>
            <p:nvPr/>
          </p:nvSpPr>
          <p:spPr bwMode="auto">
            <a:xfrm flipV="1">
              <a:off x="3543300" y="19065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3" name="Line 147"/>
            <p:cNvSpPr>
              <a:spLocks noChangeShapeType="1"/>
            </p:cNvSpPr>
            <p:nvPr/>
          </p:nvSpPr>
          <p:spPr bwMode="auto">
            <a:xfrm>
              <a:off x="3543300" y="1906588"/>
              <a:ext cx="14288" cy="47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4" name="Line 148"/>
            <p:cNvSpPr>
              <a:spLocks noChangeShapeType="1"/>
            </p:cNvSpPr>
            <p:nvPr/>
          </p:nvSpPr>
          <p:spPr bwMode="auto">
            <a:xfrm>
              <a:off x="3557588" y="1906588"/>
              <a:ext cx="3175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5" name="Line 149"/>
            <p:cNvSpPr>
              <a:spLocks noChangeShapeType="1"/>
            </p:cNvSpPr>
            <p:nvPr/>
          </p:nvSpPr>
          <p:spPr bwMode="auto">
            <a:xfrm flipH="1">
              <a:off x="3543300" y="1919288"/>
              <a:ext cx="14288" cy="47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6" name="Line 150"/>
            <p:cNvSpPr>
              <a:spLocks noChangeShapeType="1"/>
            </p:cNvSpPr>
            <p:nvPr/>
          </p:nvSpPr>
          <p:spPr bwMode="auto">
            <a:xfrm flipV="1">
              <a:off x="3514725" y="1641475"/>
              <a:ext cx="635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7" name="Line 151"/>
            <p:cNvSpPr>
              <a:spLocks noChangeShapeType="1"/>
            </p:cNvSpPr>
            <p:nvPr/>
          </p:nvSpPr>
          <p:spPr bwMode="auto">
            <a:xfrm>
              <a:off x="3514725" y="1641475"/>
              <a:ext cx="2540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8" name="Line 152"/>
            <p:cNvSpPr>
              <a:spLocks noChangeShapeType="1"/>
            </p:cNvSpPr>
            <p:nvPr/>
          </p:nvSpPr>
          <p:spPr bwMode="auto">
            <a:xfrm>
              <a:off x="3540125" y="164147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9" name="Line 153"/>
            <p:cNvSpPr>
              <a:spLocks noChangeShapeType="1"/>
            </p:cNvSpPr>
            <p:nvPr/>
          </p:nvSpPr>
          <p:spPr bwMode="auto">
            <a:xfrm flipH="1">
              <a:off x="3514725" y="1655763"/>
              <a:ext cx="25400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0" name="Freeform 154"/>
            <p:cNvSpPr>
              <a:spLocks/>
            </p:cNvSpPr>
            <p:nvPr/>
          </p:nvSpPr>
          <p:spPr bwMode="auto">
            <a:xfrm>
              <a:off x="3898900" y="2738438"/>
              <a:ext cx="204788" cy="600075"/>
            </a:xfrm>
            <a:custGeom>
              <a:avLst/>
              <a:gdLst>
                <a:gd name="T0" fmla="*/ 0 w 112"/>
                <a:gd name="T1" fmla="*/ 407 h 407"/>
                <a:gd name="T2" fmla="*/ 112 w 112"/>
                <a:gd name="T3" fmla="*/ 345 h 407"/>
                <a:gd name="T4" fmla="*/ 16 w 112"/>
                <a:gd name="T5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" h="407">
                  <a:moveTo>
                    <a:pt x="0" y="407"/>
                  </a:moveTo>
                  <a:lnTo>
                    <a:pt x="112" y="345"/>
                  </a:lnTo>
                  <a:lnTo>
                    <a:pt x="16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1" name="Freeform 155"/>
            <p:cNvSpPr>
              <a:spLocks/>
            </p:cNvSpPr>
            <p:nvPr/>
          </p:nvSpPr>
          <p:spPr bwMode="auto">
            <a:xfrm>
              <a:off x="6042025" y="3800475"/>
              <a:ext cx="282575" cy="693738"/>
            </a:xfrm>
            <a:custGeom>
              <a:avLst/>
              <a:gdLst>
                <a:gd name="T0" fmla="*/ 0 w 154"/>
                <a:gd name="T1" fmla="*/ 0 h 472"/>
                <a:gd name="T2" fmla="*/ 48 w 154"/>
                <a:gd name="T3" fmla="*/ 175 h 472"/>
                <a:gd name="T4" fmla="*/ 69 w 154"/>
                <a:gd name="T5" fmla="*/ 175 h 472"/>
                <a:gd name="T6" fmla="*/ 81 w 154"/>
                <a:gd name="T7" fmla="*/ 179 h 472"/>
                <a:gd name="T8" fmla="*/ 115 w 154"/>
                <a:gd name="T9" fmla="*/ 298 h 472"/>
                <a:gd name="T10" fmla="*/ 110 w 154"/>
                <a:gd name="T11" fmla="*/ 307 h 472"/>
                <a:gd name="T12" fmla="*/ 89 w 154"/>
                <a:gd name="T13" fmla="*/ 309 h 472"/>
                <a:gd name="T14" fmla="*/ 75 w 154"/>
                <a:gd name="T15" fmla="*/ 325 h 472"/>
                <a:gd name="T16" fmla="*/ 81 w 154"/>
                <a:gd name="T17" fmla="*/ 346 h 472"/>
                <a:gd name="T18" fmla="*/ 87 w 154"/>
                <a:gd name="T19" fmla="*/ 353 h 472"/>
                <a:gd name="T20" fmla="*/ 121 w 154"/>
                <a:gd name="T21" fmla="*/ 367 h 472"/>
                <a:gd name="T22" fmla="*/ 127 w 154"/>
                <a:gd name="T23" fmla="*/ 375 h 472"/>
                <a:gd name="T24" fmla="*/ 127 w 154"/>
                <a:gd name="T25" fmla="*/ 382 h 472"/>
                <a:gd name="T26" fmla="*/ 119 w 154"/>
                <a:gd name="T27" fmla="*/ 426 h 472"/>
                <a:gd name="T28" fmla="*/ 119 w 154"/>
                <a:gd name="T29" fmla="*/ 436 h 472"/>
                <a:gd name="T30" fmla="*/ 121 w 154"/>
                <a:gd name="T31" fmla="*/ 446 h 472"/>
                <a:gd name="T32" fmla="*/ 138 w 154"/>
                <a:gd name="T33" fmla="*/ 448 h 472"/>
                <a:gd name="T34" fmla="*/ 142 w 154"/>
                <a:gd name="T35" fmla="*/ 444 h 472"/>
                <a:gd name="T36" fmla="*/ 154 w 154"/>
                <a:gd name="T37" fmla="*/ 444 h 472"/>
                <a:gd name="T38" fmla="*/ 148 w 154"/>
                <a:gd name="T39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4" h="472">
                  <a:moveTo>
                    <a:pt x="0" y="0"/>
                  </a:moveTo>
                  <a:lnTo>
                    <a:pt x="48" y="175"/>
                  </a:lnTo>
                  <a:lnTo>
                    <a:pt x="69" y="175"/>
                  </a:lnTo>
                  <a:lnTo>
                    <a:pt x="81" y="179"/>
                  </a:lnTo>
                  <a:lnTo>
                    <a:pt x="115" y="298"/>
                  </a:lnTo>
                  <a:lnTo>
                    <a:pt x="110" y="307"/>
                  </a:lnTo>
                  <a:lnTo>
                    <a:pt x="89" y="309"/>
                  </a:lnTo>
                  <a:lnTo>
                    <a:pt x="75" y="325"/>
                  </a:lnTo>
                  <a:lnTo>
                    <a:pt x="81" y="346"/>
                  </a:lnTo>
                  <a:lnTo>
                    <a:pt x="87" y="353"/>
                  </a:lnTo>
                  <a:lnTo>
                    <a:pt x="121" y="367"/>
                  </a:lnTo>
                  <a:lnTo>
                    <a:pt x="127" y="375"/>
                  </a:lnTo>
                  <a:lnTo>
                    <a:pt x="127" y="382"/>
                  </a:lnTo>
                  <a:lnTo>
                    <a:pt x="119" y="426"/>
                  </a:lnTo>
                  <a:lnTo>
                    <a:pt x="119" y="436"/>
                  </a:lnTo>
                  <a:lnTo>
                    <a:pt x="121" y="446"/>
                  </a:lnTo>
                  <a:lnTo>
                    <a:pt x="138" y="448"/>
                  </a:lnTo>
                  <a:lnTo>
                    <a:pt x="142" y="444"/>
                  </a:lnTo>
                  <a:lnTo>
                    <a:pt x="154" y="444"/>
                  </a:lnTo>
                  <a:lnTo>
                    <a:pt x="148" y="472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2" name="Freeform 156"/>
            <p:cNvSpPr>
              <a:spLocks/>
            </p:cNvSpPr>
            <p:nvPr/>
          </p:nvSpPr>
          <p:spPr bwMode="auto">
            <a:xfrm>
              <a:off x="7380288" y="6102350"/>
              <a:ext cx="295275" cy="133350"/>
            </a:xfrm>
            <a:custGeom>
              <a:avLst/>
              <a:gdLst>
                <a:gd name="T0" fmla="*/ 0 w 163"/>
                <a:gd name="T1" fmla="*/ 11 h 88"/>
                <a:gd name="T2" fmla="*/ 4 w 163"/>
                <a:gd name="T3" fmla="*/ 38 h 88"/>
                <a:gd name="T4" fmla="*/ 8 w 163"/>
                <a:gd name="T5" fmla="*/ 42 h 88"/>
                <a:gd name="T6" fmla="*/ 17 w 163"/>
                <a:gd name="T7" fmla="*/ 40 h 88"/>
                <a:gd name="T8" fmla="*/ 21 w 163"/>
                <a:gd name="T9" fmla="*/ 32 h 88"/>
                <a:gd name="T10" fmla="*/ 27 w 163"/>
                <a:gd name="T11" fmla="*/ 30 h 88"/>
                <a:gd name="T12" fmla="*/ 31 w 163"/>
                <a:gd name="T13" fmla="*/ 38 h 88"/>
                <a:gd name="T14" fmla="*/ 19 w 163"/>
                <a:gd name="T15" fmla="*/ 84 h 88"/>
                <a:gd name="T16" fmla="*/ 52 w 163"/>
                <a:gd name="T17" fmla="*/ 84 h 88"/>
                <a:gd name="T18" fmla="*/ 48 w 163"/>
                <a:gd name="T19" fmla="*/ 88 h 88"/>
                <a:gd name="T20" fmla="*/ 92 w 163"/>
                <a:gd name="T21" fmla="*/ 86 h 88"/>
                <a:gd name="T22" fmla="*/ 112 w 163"/>
                <a:gd name="T23" fmla="*/ 74 h 88"/>
                <a:gd name="T24" fmla="*/ 138 w 163"/>
                <a:gd name="T25" fmla="*/ 72 h 88"/>
                <a:gd name="T26" fmla="*/ 154 w 163"/>
                <a:gd name="T27" fmla="*/ 71 h 88"/>
                <a:gd name="T28" fmla="*/ 163 w 163"/>
                <a:gd name="T29" fmla="*/ 53 h 88"/>
                <a:gd name="T30" fmla="*/ 163 w 163"/>
                <a:gd name="T3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3" h="88">
                  <a:moveTo>
                    <a:pt x="0" y="11"/>
                  </a:moveTo>
                  <a:lnTo>
                    <a:pt x="4" y="38"/>
                  </a:lnTo>
                  <a:lnTo>
                    <a:pt x="8" y="42"/>
                  </a:lnTo>
                  <a:lnTo>
                    <a:pt x="17" y="40"/>
                  </a:lnTo>
                  <a:lnTo>
                    <a:pt x="21" y="32"/>
                  </a:lnTo>
                  <a:lnTo>
                    <a:pt x="27" y="30"/>
                  </a:lnTo>
                  <a:lnTo>
                    <a:pt x="31" y="38"/>
                  </a:lnTo>
                  <a:lnTo>
                    <a:pt x="19" y="84"/>
                  </a:lnTo>
                  <a:lnTo>
                    <a:pt x="52" y="84"/>
                  </a:lnTo>
                  <a:lnTo>
                    <a:pt x="48" y="88"/>
                  </a:lnTo>
                  <a:lnTo>
                    <a:pt x="92" y="86"/>
                  </a:lnTo>
                  <a:lnTo>
                    <a:pt x="112" y="74"/>
                  </a:lnTo>
                  <a:lnTo>
                    <a:pt x="138" y="72"/>
                  </a:lnTo>
                  <a:lnTo>
                    <a:pt x="154" y="71"/>
                  </a:lnTo>
                  <a:lnTo>
                    <a:pt x="163" y="53"/>
                  </a:lnTo>
                  <a:lnTo>
                    <a:pt x="16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3" name="Freeform 157"/>
            <p:cNvSpPr>
              <a:spLocks/>
            </p:cNvSpPr>
            <p:nvPr/>
          </p:nvSpPr>
          <p:spPr bwMode="auto">
            <a:xfrm>
              <a:off x="7113588" y="5449888"/>
              <a:ext cx="68262" cy="220662"/>
            </a:xfrm>
            <a:custGeom>
              <a:avLst/>
              <a:gdLst>
                <a:gd name="T0" fmla="*/ 35 w 39"/>
                <a:gd name="T1" fmla="*/ 150 h 150"/>
                <a:gd name="T2" fmla="*/ 33 w 39"/>
                <a:gd name="T3" fmla="*/ 142 h 150"/>
                <a:gd name="T4" fmla="*/ 33 w 39"/>
                <a:gd name="T5" fmla="*/ 135 h 150"/>
                <a:gd name="T6" fmla="*/ 39 w 39"/>
                <a:gd name="T7" fmla="*/ 127 h 150"/>
                <a:gd name="T8" fmla="*/ 37 w 39"/>
                <a:gd name="T9" fmla="*/ 117 h 150"/>
                <a:gd name="T10" fmla="*/ 35 w 39"/>
                <a:gd name="T11" fmla="*/ 108 h 150"/>
                <a:gd name="T12" fmla="*/ 39 w 39"/>
                <a:gd name="T13" fmla="*/ 96 h 150"/>
                <a:gd name="T14" fmla="*/ 35 w 39"/>
                <a:gd name="T15" fmla="*/ 85 h 150"/>
                <a:gd name="T16" fmla="*/ 29 w 39"/>
                <a:gd name="T17" fmla="*/ 73 h 150"/>
                <a:gd name="T18" fmla="*/ 16 w 39"/>
                <a:gd name="T19" fmla="*/ 62 h 150"/>
                <a:gd name="T20" fmla="*/ 8 w 39"/>
                <a:gd name="T21" fmla="*/ 48 h 150"/>
                <a:gd name="T22" fmla="*/ 4 w 39"/>
                <a:gd name="T23" fmla="*/ 44 h 150"/>
                <a:gd name="T24" fmla="*/ 4 w 39"/>
                <a:gd name="T25" fmla="*/ 37 h 150"/>
                <a:gd name="T26" fmla="*/ 0 w 39"/>
                <a:gd name="T27" fmla="*/ 29 h 150"/>
                <a:gd name="T28" fmla="*/ 0 w 39"/>
                <a:gd name="T29" fmla="*/ 19 h 150"/>
                <a:gd name="T30" fmla="*/ 8 w 39"/>
                <a:gd name="T31" fmla="*/ 10 h 150"/>
                <a:gd name="T32" fmla="*/ 14 w 39"/>
                <a:gd name="T3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150">
                  <a:moveTo>
                    <a:pt x="35" y="150"/>
                  </a:moveTo>
                  <a:lnTo>
                    <a:pt x="33" y="142"/>
                  </a:lnTo>
                  <a:lnTo>
                    <a:pt x="33" y="135"/>
                  </a:lnTo>
                  <a:lnTo>
                    <a:pt x="39" y="127"/>
                  </a:lnTo>
                  <a:lnTo>
                    <a:pt x="37" y="117"/>
                  </a:lnTo>
                  <a:lnTo>
                    <a:pt x="35" y="108"/>
                  </a:lnTo>
                  <a:lnTo>
                    <a:pt x="39" y="96"/>
                  </a:lnTo>
                  <a:lnTo>
                    <a:pt x="35" y="85"/>
                  </a:lnTo>
                  <a:lnTo>
                    <a:pt x="29" y="73"/>
                  </a:lnTo>
                  <a:lnTo>
                    <a:pt x="16" y="62"/>
                  </a:lnTo>
                  <a:lnTo>
                    <a:pt x="8" y="48"/>
                  </a:lnTo>
                  <a:lnTo>
                    <a:pt x="4" y="44"/>
                  </a:lnTo>
                  <a:lnTo>
                    <a:pt x="4" y="37"/>
                  </a:lnTo>
                  <a:lnTo>
                    <a:pt x="0" y="29"/>
                  </a:lnTo>
                  <a:lnTo>
                    <a:pt x="0" y="19"/>
                  </a:lnTo>
                  <a:lnTo>
                    <a:pt x="8" y="10"/>
                  </a:lnTo>
                  <a:lnTo>
                    <a:pt x="1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4" name="Freeform 158"/>
            <p:cNvSpPr>
              <a:spLocks/>
            </p:cNvSpPr>
            <p:nvPr/>
          </p:nvSpPr>
          <p:spPr bwMode="auto">
            <a:xfrm>
              <a:off x="7138988" y="5402263"/>
              <a:ext cx="42862" cy="47625"/>
            </a:xfrm>
            <a:custGeom>
              <a:avLst/>
              <a:gdLst>
                <a:gd name="T0" fmla="*/ 25 w 25"/>
                <a:gd name="T1" fmla="*/ 0 h 29"/>
                <a:gd name="T2" fmla="*/ 19 w 25"/>
                <a:gd name="T3" fmla="*/ 10 h 29"/>
                <a:gd name="T4" fmla="*/ 11 w 25"/>
                <a:gd name="T5" fmla="*/ 12 h 29"/>
                <a:gd name="T6" fmla="*/ 8 w 25"/>
                <a:gd name="T7" fmla="*/ 18 h 29"/>
                <a:gd name="T8" fmla="*/ 0 w 2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9">
                  <a:moveTo>
                    <a:pt x="25" y="0"/>
                  </a:moveTo>
                  <a:lnTo>
                    <a:pt x="19" y="10"/>
                  </a:lnTo>
                  <a:lnTo>
                    <a:pt x="11" y="12"/>
                  </a:lnTo>
                  <a:lnTo>
                    <a:pt x="8" y="18"/>
                  </a:lnTo>
                  <a:lnTo>
                    <a:pt x="0" y="2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5" name="Freeform 159"/>
            <p:cNvSpPr>
              <a:spLocks/>
            </p:cNvSpPr>
            <p:nvPr/>
          </p:nvSpPr>
          <p:spPr bwMode="auto">
            <a:xfrm>
              <a:off x="7662863" y="5534025"/>
              <a:ext cx="173037" cy="255588"/>
            </a:xfrm>
            <a:custGeom>
              <a:avLst/>
              <a:gdLst>
                <a:gd name="T0" fmla="*/ 96 w 96"/>
                <a:gd name="T1" fmla="*/ 174 h 174"/>
                <a:gd name="T2" fmla="*/ 96 w 96"/>
                <a:gd name="T3" fmla="*/ 94 h 174"/>
                <a:gd name="T4" fmla="*/ 59 w 96"/>
                <a:gd name="T5" fmla="*/ 94 h 174"/>
                <a:gd name="T6" fmla="*/ 59 w 96"/>
                <a:gd name="T7" fmla="*/ 75 h 174"/>
                <a:gd name="T8" fmla="*/ 44 w 96"/>
                <a:gd name="T9" fmla="*/ 71 h 174"/>
                <a:gd name="T10" fmla="*/ 36 w 96"/>
                <a:gd name="T11" fmla="*/ 63 h 174"/>
                <a:gd name="T12" fmla="*/ 36 w 96"/>
                <a:gd name="T13" fmla="*/ 44 h 174"/>
                <a:gd name="T14" fmla="*/ 0 w 96"/>
                <a:gd name="T1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" h="174">
                  <a:moveTo>
                    <a:pt x="96" y="174"/>
                  </a:moveTo>
                  <a:lnTo>
                    <a:pt x="96" y="94"/>
                  </a:lnTo>
                  <a:lnTo>
                    <a:pt x="59" y="94"/>
                  </a:lnTo>
                  <a:lnTo>
                    <a:pt x="59" y="75"/>
                  </a:lnTo>
                  <a:lnTo>
                    <a:pt x="44" y="71"/>
                  </a:lnTo>
                  <a:lnTo>
                    <a:pt x="36" y="63"/>
                  </a:lnTo>
                  <a:lnTo>
                    <a:pt x="36" y="44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6" name="Freeform 160"/>
            <p:cNvSpPr>
              <a:spLocks/>
            </p:cNvSpPr>
            <p:nvPr/>
          </p:nvSpPr>
          <p:spPr bwMode="auto">
            <a:xfrm>
              <a:off x="7319963" y="5581650"/>
              <a:ext cx="160337" cy="82550"/>
            </a:xfrm>
            <a:custGeom>
              <a:avLst/>
              <a:gdLst>
                <a:gd name="T0" fmla="*/ 11 w 90"/>
                <a:gd name="T1" fmla="*/ 0 h 54"/>
                <a:gd name="T2" fmla="*/ 11 w 90"/>
                <a:gd name="T3" fmla="*/ 2 h 54"/>
                <a:gd name="T4" fmla="*/ 5 w 90"/>
                <a:gd name="T5" fmla="*/ 23 h 54"/>
                <a:gd name="T6" fmla="*/ 0 w 90"/>
                <a:gd name="T7" fmla="*/ 33 h 54"/>
                <a:gd name="T8" fmla="*/ 21 w 90"/>
                <a:gd name="T9" fmla="*/ 54 h 54"/>
                <a:gd name="T10" fmla="*/ 74 w 90"/>
                <a:gd name="T11" fmla="*/ 31 h 54"/>
                <a:gd name="T12" fmla="*/ 90 w 90"/>
                <a:gd name="T13" fmla="*/ 3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4">
                  <a:moveTo>
                    <a:pt x="11" y="0"/>
                  </a:moveTo>
                  <a:lnTo>
                    <a:pt x="11" y="2"/>
                  </a:lnTo>
                  <a:lnTo>
                    <a:pt x="5" y="23"/>
                  </a:lnTo>
                  <a:lnTo>
                    <a:pt x="0" y="33"/>
                  </a:lnTo>
                  <a:lnTo>
                    <a:pt x="21" y="54"/>
                  </a:lnTo>
                  <a:lnTo>
                    <a:pt x="74" y="31"/>
                  </a:lnTo>
                  <a:lnTo>
                    <a:pt x="90" y="3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7" name="Freeform 161"/>
            <p:cNvSpPr>
              <a:spLocks/>
            </p:cNvSpPr>
            <p:nvPr/>
          </p:nvSpPr>
          <p:spPr bwMode="auto">
            <a:xfrm>
              <a:off x="7480300" y="5567363"/>
              <a:ext cx="82550" cy="68262"/>
            </a:xfrm>
            <a:custGeom>
              <a:avLst/>
              <a:gdLst>
                <a:gd name="T0" fmla="*/ 38 w 44"/>
                <a:gd name="T1" fmla="*/ 0 h 46"/>
                <a:gd name="T2" fmla="*/ 44 w 44"/>
                <a:gd name="T3" fmla="*/ 11 h 46"/>
                <a:gd name="T4" fmla="*/ 31 w 44"/>
                <a:gd name="T5" fmla="*/ 17 h 46"/>
                <a:gd name="T6" fmla="*/ 25 w 44"/>
                <a:gd name="T7" fmla="*/ 13 h 46"/>
                <a:gd name="T8" fmla="*/ 0 w 44"/>
                <a:gd name="T9" fmla="*/ 27 h 46"/>
                <a:gd name="T10" fmla="*/ 9 w 44"/>
                <a:gd name="T11" fmla="*/ 40 h 46"/>
                <a:gd name="T12" fmla="*/ 0 w 44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46">
                  <a:moveTo>
                    <a:pt x="38" y="0"/>
                  </a:moveTo>
                  <a:lnTo>
                    <a:pt x="44" y="11"/>
                  </a:lnTo>
                  <a:lnTo>
                    <a:pt x="31" y="17"/>
                  </a:lnTo>
                  <a:lnTo>
                    <a:pt x="25" y="13"/>
                  </a:lnTo>
                  <a:lnTo>
                    <a:pt x="0" y="27"/>
                  </a:lnTo>
                  <a:lnTo>
                    <a:pt x="9" y="40"/>
                  </a:lnTo>
                  <a:lnTo>
                    <a:pt x="0" y="4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8" name="Freeform 162"/>
            <p:cNvSpPr>
              <a:spLocks/>
            </p:cNvSpPr>
            <p:nvPr/>
          </p:nvSpPr>
          <p:spPr bwMode="auto">
            <a:xfrm>
              <a:off x="6094413" y="5449888"/>
              <a:ext cx="528637" cy="190500"/>
            </a:xfrm>
            <a:custGeom>
              <a:avLst/>
              <a:gdLst>
                <a:gd name="T0" fmla="*/ 290 w 290"/>
                <a:gd name="T1" fmla="*/ 129 h 129"/>
                <a:gd name="T2" fmla="*/ 273 w 290"/>
                <a:gd name="T3" fmla="*/ 110 h 129"/>
                <a:gd name="T4" fmla="*/ 259 w 290"/>
                <a:gd name="T5" fmla="*/ 73 h 129"/>
                <a:gd name="T6" fmla="*/ 250 w 290"/>
                <a:gd name="T7" fmla="*/ 37 h 129"/>
                <a:gd name="T8" fmla="*/ 238 w 290"/>
                <a:gd name="T9" fmla="*/ 27 h 129"/>
                <a:gd name="T10" fmla="*/ 232 w 290"/>
                <a:gd name="T11" fmla="*/ 25 h 129"/>
                <a:gd name="T12" fmla="*/ 213 w 290"/>
                <a:gd name="T13" fmla="*/ 25 h 129"/>
                <a:gd name="T14" fmla="*/ 209 w 290"/>
                <a:gd name="T15" fmla="*/ 33 h 129"/>
                <a:gd name="T16" fmla="*/ 198 w 290"/>
                <a:gd name="T17" fmla="*/ 41 h 129"/>
                <a:gd name="T18" fmla="*/ 177 w 290"/>
                <a:gd name="T19" fmla="*/ 41 h 129"/>
                <a:gd name="T20" fmla="*/ 154 w 290"/>
                <a:gd name="T21" fmla="*/ 37 h 129"/>
                <a:gd name="T22" fmla="*/ 146 w 290"/>
                <a:gd name="T23" fmla="*/ 29 h 129"/>
                <a:gd name="T24" fmla="*/ 133 w 290"/>
                <a:gd name="T25" fmla="*/ 27 h 129"/>
                <a:gd name="T26" fmla="*/ 127 w 290"/>
                <a:gd name="T27" fmla="*/ 31 h 129"/>
                <a:gd name="T28" fmla="*/ 106 w 290"/>
                <a:gd name="T29" fmla="*/ 29 h 129"/>
                <a:gd name="T30" fmla="*/ 85 w 290"/>
                <a:gd name="T31" fmla="*/ 18 h 129"/>
                <a:gd name="T32" fmla="*/ 69 w 290"/>
                <a:gd name="T33" fmla="*/ 18 h 129"/>
                <a:gd name="T34" fmla="*/ 60 w 290"/>
                <a:gd name="T35" fmla="*/ 6 h 129"/>
                <a:gd name="T36" fmla="*/ 35 w 290"/>
                <a:gd name="T37" fmla="*/ 4 h 129"/>
                <a:gd name="T38" fmla="*/ 27 w 290"/>
                <a:gd name="T39" fmla="*/ 16 h 129"/>
                <a:gd name="T40" fmla="*/ 12 w 290"/>
                <a:gd name="T41" fmla="*/ 18 h 129"/>
                <a:gd name="T42" fmla="*/ 0 w 290"/>
                <a:gd name="T43" fmla="*/ 10 h 129"/>
                <a:gd name="T44" fmla="*/ 0 w 290"/>
                <a:gd name="T45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0" h="129">
                  <a:moveTo>
                    <a:pt x="290" y="129"/>
                  </a:moveTo>
                  <a:lnTo>
                    <a:pt x="273" y="110"/>
                  </a:lnTo>
                  <a:lnTo>
                    <a:pt x="259" y="73"/>
                  </a:lnTo>
                  <a:lnTo>
                    <a:pt x="250" y="37"/>
                  </a:lnTo>
                  <a:lnTo>
                    <a:pt x="238" y="27"/>
                  </a:lnTo>
                  <a:lnTo>
                    <a:pt x="232" y="25"/>
                  </a:lnTo>
                  <a:lnTo>
                    <a:pt x="213" y="25"/>
                  </a:lnTo>
                  <a:lnTo>
                    <a:pt x="209" y="33"/>
                  </a:lnTo>
                  <a:lnTo>
                    <a:pt x="198" y="41"/>
                  </a:lnTo>
                  <a:lnTo>
                    <a:pt x="177" y="41"/>
                  </a:lnTo>
                  <a:lnTo>
                    <a:pt x="154" y="37"/>
                  </a:lnTo>
                  <a:lnTo>
                    <a:pt x="146" y="29"/>
                  </a:lnTo>
                  <a:lnTo>
                    <a:pt x="133" y="27"/>
                  </a:lnTo>
                  <a:lnTo>
                    <a:pt x="127" y="31"/>
                  </a:lnTo>
                  <a:lnTo>
                    <a:pt x="106" y="29"/>
                  </a:lnTo>
                  <a:lnTo>
                    <a:pt x="85" y="18"/>
                  </a:lnTo>
                  <a:lnTo>
                    <a:pt x="69" y="18"/>
                  </a:lnTo>
                  <a:lnTo>
                    <a:pt x="60" y="6"/>
                  </a:lnTo>
                  <a:lnTo>
                    <a:pt x="35" y="4"/>
                  </a:lnTo>
                  <a:lnTo>
                    <a:pt x="27" y="16"/>
                  </a:lnTo>
                  <a:lnTo>
                    <a:pt x="12" y="18"/>
                  </a:lnTo>
                  <a:lnTo>
                    <a:pt x="0" y="1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9" name="Freeform 163"/>
            <p:cNvSpPr>
              <a:spLocks/>
            </p:cNvSpPr>
            <p:nvPr/>
          </p:nvSpPr>
          <p:spPr bwMode="auto">
            <a:xfrm>
              <a:off x="6083300" y="5364163"/>
              <a:ext cx="11113" cy="85725"/>
            </a:xfrm>
            <a:custGeom>
              <a:avLst/>
              <a:gdLst>
                <a:gd name="T0" fmla="*/ 6 w 6"/>
                <a:gd name="T1" fmla="*/ 57 h 57"/>
                <a:gd name="T2" fmla="*/ 2 w 6"/>
                <a:gd name="T3" fmla="*/ 40 h 57"/>
                <a:gd name="T4" fmla="*/ 0 w 6"/>
                <a:gd name="T5" fmla="*/ 27 h 57"/>
                <a:gd name="T6" fmla="*/ 6 w 6"/>
                <a:gd name="T7" fmla="*/ 19 h 57"/>
                <a:gd name="T8" fmla="*/ 6 w 6"/>
                <a:gd name="T9" fmla="*/ 5 h 57"/>
                <a:gd name="T10" fmla="*/ 4 w 6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7">
                  <a:moveTo>
                    <a:pt x="6" y="57"/>
                  </a:moveTo>
                  <a:lnTo>
                    <a:pt x="2" y="40"/>
                  </a:lnTo>
                  <a:lnTo>
                    <a:pt x="0" y="27"/>
                  </a:lnTo>
                  <a:lnTo>
                    <a:pt x="6" y="19"/>
                  </a:lnTo>
                  <a:lnTo>
                    <a:pt x="6" y="5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0" name="Freeform 164"/>
            <p:cNvSpPr>
              <a:spLocks/>
            </p:cNvSpPr>
            <p:nvPr/>
          </p:nvSpPr>
          <p:spPr bwMode="auto">
            <a:xfrm>
              <a:off x="5965825" y="5449888"/>
              <a:ext cx="188913" cy="539750"/>
            </a:xfrm>
            <a:custGeom>
              <a:avLst/>
              <a:gdLst>
                <a:gd name="T0" fmla="*/ 0 w 104"/>
                <a:gd name="T1" fmla="*/ 367 h 367"/>
                <a:gd name="T2" fmla="*/ 104 w 104"/>
                <a:gd name="T3" fmla="*/ 192 h 367"/>
                <a:gd name="T4" fmla="*/ 48 w 104"/>
                <a:gd name="T5" fmla="*/ 6 h 367"/>
                <a:gd name="T6" fmla="*/ 71 w 104"/>
                <a:gd name="T7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1" name="Freeform 165"/>
            <p:cNvSpPr>
              <a:spLocks/>
            </p:cNvSpPr>
            <p:nvPr/>
          </p:nvSpPr>
          <p:spPr bwMode="auto">
            <a:xfrm>
              <a:off x="5524500" y="5522913"/>
              <a:ext cx="104775" cy="188912"/>
            </a:xfrm>
            <a:custGeom>
              <a:avLst/>
              <a:gdLst>
                <a:gd name="T0" fmla="*/ 56 w 56"/>
                <a:gd name="T1" fmla="*/ 127 h 127"/>
                <a:gd name="T2" fmla="*/ 27 w 56"/>
                <a:gd name="T3" fmla="*/ 75 h 127"/>
                <a:gd name="T4" fmla="*/ 37 w 56"/>
                <a:gd name="T5" fmla="*/ 48 h 127"/>
                <a:gd name="T6" fmla="*/ 0 w 56"/>
                <a:gd name="T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127">
                  <a:moveTo>
                    <a:pt x="56" y="127"/>
                  </a:moveTo>
                  <a:lnTo>
                    <a:pt x="27" y="75"/>
                  </a:lnTo>
                  <a:lnTo>
                    <a:pt x="37" y="48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2" name="Line 166"/>
            <p:cNvSpPr>
              <a:spLocks noChangeShapeType="1"/>
            </p:cNvSpPr>
            <p:nvPr/>
          </p:nvSpPr>
          <p:spPr bwMode="auto">
            <a:xfrm flipH="1">
              <a:off x="6862763" y="5805488"/>
              <a:ext cx="311150" cy="809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3" name="Freeform 167"/>
            <p:cNvSpPr>
              <a:spLocks/>
            </p:cNvSpPr>
            <p:nvPr/>
          </p:nvSpPr>
          <p:spPr bwMode="auto">
            <a:xfrm>
              <a:off x="7720013" y="6145213"/>
              <a:ext cx="339725" cy="323850"/>
            </a:xfrm>
            <a:custGeom>
              <a:avLst/>
              <a:gdLst>
                <a:gd name="T0" fmla="*/ 0 w 188"/>
                <a:gd name="T1" fmla="*/ 0 h 221"/>
                <a:gd name="T2" fmla="*/ 14 w 188"/>
                <a:gd name="T3" fmla="*/ 4 h 221"/>
                <a:gd name="T4" fmla="*/ 23 w 188"/>
                <a:gd name="T5" fmla="*/ 12 h 221"/>
                <a:gd name="T6" fmla="*/ 27 w 188"/>
                <a:gd name="T7" fmla="*/ 14 h 221"/>
                <a:gd name="T8" fmla="*/ 35 w 188"/>
                <a:gd name="T9" fmla="*/ 20 h 221"/>
                <a:gd name="T10" fmla="*/ 35 w 188"/>
                <a:gd name="T11" fmla="*/ 93 h 221"/>
                <a:gd name="T12" fmla="*/ 167 w 188"/>
                <a:gd name="T13" fmla="*/ 150 h 221"/>
                <a:gd name="T14" fmla="*/ 171 w 188"/>
                <a:gd name="T15" fmla="*/ 165 h 221"/>
                <a:gd name="T16" fmla="*/ 188 w 188"/>
                <a:gd name="T17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8" h="221">
                  <a:moveTo>
                    <a:pt x="0" y="0"/>
                  </a:moveTo>
                  <a:lnTo>
                    <a:pt x="14" y="4"/>
                  </a:lnTo>
                  <a:lnTo>
                    <a:pt x="23" y="12"/>
                  </a:lnTo>
                  <a:lnTo>
                    <a:pt x="27" y="14"/>
                  </a:lnTo>
                  <a:lnTo>
                    <a:pt x="35" y="20"/>
                  </a:lnTo>
                  <a:lnTo>
                    <a:pt x="35" y="93"/>
                  </a:lnTo>
                  <a:lnTo>
                    <a:pt x="167" y="150"/>
                  </a:lnTo>
                  <a:lnTo>
                    <a:pt x="171" y="165"/>
                  </a:lnTo>
                  <a:lnTo>
                    <a:pt x="188" y="22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4" name="Freeform 168"/>
            <p:cNvSpPr>
              <a:spLocks/>
            </p:cNvSpPr>
            <p:nvPr/>
          </p:nvSpPr>
          <p:spPr bwMode="auto">
            <a:xfrm>
              <a:off x="7720013" y="5899150"/>
              <a:ext cx="153987" cy="246063"/>
            </a:xfrm>
            <a:custGeom>
              <a:avLst/>
              <a:gdLst>
                <a:gd name="T0" fmla="*/ 0 w 85"/>
                <a:gd name="T1" fmla="*/ 165 h 165"/>
                <a:gd name="T2" fmla="*/ 52 w 85"/>
                <a:gd name="T3" fmla="*/ 110 h 165"/>
                <a:gd name="T4" fmla="*/ 77 w 85"/>
                <a:gd name="T5" fmla="*/ 69 h 165"/>
                <a:gd name="T6" fmla="*/ 85 w 85"/>
                <a:gd name="T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165">
                  <a:moveTo>
                    <a:pt x="0" y="165"/>
                  </a:moveTo>
                  <a:lnTo>
                    <a:pt x="52" y="110"/>
                  </a:lnTo>
                  <a:lnTo>
                    <a:pt x="77" y="69"/>
                  </a:lnTo>
                  <a:lnTo>
                    <a:pt x="8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5" name="Freeform 169"/>
            <p:cNvSpPr>
              <a:spLocks/>
            </p:cNvSpPr>
            <p:nvPr/>
          </p:nvSpPr>
          <p:spPr bwMode="auto">
            <a:xfrm>
              <a:off x="7835900" y="5789613"/>
              <a:ext cx="38100" cy="109537"/>
            </a:xfrm>
            <a:custGeom>
              <a:avLst/>
              <a:gdLst>
                <a:gd name="T0" fmla="*/ 21 w 21"/>
                <a:gd name="T1" fmla="*/ 73 h 73"/>
                <a:gd name="T2" fmla="*/ 0 w 21"/>
                <a:gd name="T3" fmla="*/ 27 h 73"/>
                <a:gd name="T4" fmla="*/ 0 w 21"/>
                <a:gd name="T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73">
                  <a:moveTo>
                    <a:pt x="21" y="73"/>
                  </a:moveTo>
                  <a:lnTo>
                    <a:pt x="0" y="27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6" name="Freeform 170"/>
            <p:cNvSpPr>
              <a:spLocks/>
            </p:cNvSpPr>
            <p:nvPr/>
          </p:nvSpPr>
          <p:spPr bwMode="auto">
            <a:xfrm>
              <a:off x="7534275" y="5816600"/>
              <a:ext cx="57150" cy="33338"/>
            </a:xfrm>
            <a:custGeom>
              <a:avLst/>
              <a:gdLst>
                <a:gd name="T0" fmla="*/ 0 w 30"/>
                <a:gd name="T1" fmla="*/ 0 h 23"/>
                <a:gd name="T2" fmla="*/ 19 w 30"/>
                <a:gd name="T3" fmla="*/ 21 h 23"/>
                <a:gd name="T4" fmla="*/ 25 w 30"/>
                <a:gd name="T5" fmla="*/ 23 h 23"/>
                <a:gd name="T6" fmla="*/ 30 w 30"/>
                <a:gd name="T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23">
                  <a:moveTo>
                    <a:pt x="0" y="0"/>
                  </a:moveTo>
                  <a:lnTo>
                    <a:pt x="19" y="21"/>
                  </a:lnTo>
                  <a:lnTo>
                    <a:pt x="25" y="23"/>
                  </a:lnTo>
                  <a:lnTo>
                    <a:pt x="30" y="23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7" name="Freeform 171"/>
            <p:cNvSpPr>
              <a:spLocks/>
            </p:cNvSpPr>
            <p:nvPr/>
          </p:nvSpPr>
          <p:spPr bwMode="auto">
            <a:xfrm>
              <a:off x="7591425" y="5830888"/>
              <a:ext cx="282575" cy="74612"/>
            </a:xfrm>
            <a:custGeom>
              <a:avLst/>
              <a:gdLst>
                <a:gd name="T0" fmla="*/ 0 w 158"/>
                <a:gd name="T1" fmla="*/ 14 h 52"/>
                <a:gd name="T2" fmla="*/ 4 w 158"/>
                <a:gd name="T3" fmla="*/ 14 h 52"/>
                <a:gd name="T4" fmla="*/ 10 w 158"/>
                <a:gd name="T5" fmla="*/ 6 h 52"/>
                <a:gd name="T6" fmla="*/ 18 w 158"/>
                <a:gd name="T7" fmla="*/ 0 h 52"/>
                <a:gd name="T8" fmla="*/ 102 w 158"/>
                <a:gd name="T9" fmla="*/ 0 h 52"/>
                <a:gd name="T10" fmla="*/ 102 w 158"/>
                <a:gd name="T11" fmla="*/ 52 h 52"/>
                <a:gd name="T12" fmla="*/ 158 w 158"/>
                <a:gd name="T13" fmla="*/ 4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52">
                  <a:moveTo>
                    <a:pt x="0" y="14"/>
                  </a:moveTo>
                  <a:lnTo>
                    <a:pt x="4" y="14"/>
                  </a:lnTo>
                  <a:lnTo>
                    <a:pt x="10" y="6"/>
                  </a:lnTo>
                  <a:lnTo>
                    <a:pt x="18" y="0"/>
                  </a:lnTo>
                  <a:lnTo>
                    <a:pt x="102" y="0"/>
                  </a:lnTo>
                  <a:lnTo>
                    <a:pt x="102" y="52"/>
                  </a:lnTo>
                  <a:lnTo>
                    <a:pt x="158" y="4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8" name="Freeform 172"/>
            <p:cNvSpPr>
              <a:spLocks/>
            </p:cNvSpPr>
            <p:nvPr/>
          </p:nvSpPr>
          <p:spPr bwMode="auto">
            <a:xfrm>
              <a:off x="7410450" y="6021388"/>
              <a:ext cx="228600" cy="95250"/>
            </a:xfrm>
            <a:custGeom>
              <a:avLst/>
              <a:gdLst>
                <a:gd name="T0" fmla="*/ 127 w 127"/>
                <a:gd name="T1" fmla="*/ 0 h 63"/>
                <a:gd name="T2" fmla="*/ 83 w 127"/>
                <a:gd name="T3" fmla="*/ 17 h 63"/>
                <a:gd name="T4" fmla="*/ 12 w 127"/>
                <a:gd name="T5" fmla="*/ 17 h 63"/>
                <a:gd name="T6" fmla="*/ 20 w 127"/>
                <a:gd name="T7" fmla="*/ 40 h 63"/>
                <a:gd name="T8" fmla="*/ 23 w 127"/>
                <a:gd name="T9" fmla="*/ 52 h 63"/>
                <a:gd name="T10" fmla="*/ 20 w 127"/>
                <a:gd name="T11" fmla="*/ 57 h 63"/>
                <a:gd name="T12" fmla="*/ 14 w 127"/>
                <a:gd name="T13" fmla="*/ 59 h 63"/>
                <a:gd name="T14" fmla="*/ 0 w 127"/>
                <a:gd name="T1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7" h="63">
                  <a:moveTo>
                    <a:pt x="127" y="0"/>
                  </a:moveTo>
                  <a:lnTo>
                    <a:pt x="83" y="17"/>
                  </a:lnTo>
                  <a:lnTo>
                    <a:pt x="12" y="17"/>
                  </a:lnTo>
                  <a:lnTo>
                    <a:pt x="20" y="40"/>
                  </a:lnTo>
                  <a:lnTo>
                    <a:pt x="23" y="52"/>
                  </a:lnTo>
                  <a:lnTo>
                    <a:pt x="20" y="57"/>
                  </a:lnTo>
                  <a:lnTo>
                    <a:pt x="14" y="59"/>
                  </a:lnTo>
                  <a:lnTo>
                    <a:pt x="0" y="6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9" name="Freeform 173"/>
            <p:cNvSpPr>
              <a:spLocks/>
            </p:cNvSpPr>
            <p:nvPr/>
          </p:nvSpPr>
          <p:spPr bwMode="auto">
            <a:xfrm>
              <a:off x="7675563" y="6102350"/>
              <a:ext cx="44450" cy="42863"/>
            </a:xfrm>
            <a:custGeom>
              <a:avLst/>
              <a:gdLst>
                <a:gd name="T0" fmla="*/ 0 w 25"/>
                <a:gd name="T1" fmla="*/ 0 h 26"/>
                <a:gd name="T2" fmla="*/ 4 w 25"/>
                <a:gd name="T3" fmla="*/ 7 h 26"/>
                <a:gd name="T4" fmla="*/ 6 w 25"/>
                <a:gd name="T5" fmla="*/ 17 h 26"/>
                <a:gd name="T6" fmla="*/ 25 w 25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6">
                  <a:moveTo>
                    <a:pt x="0" y="0"/>
                  </a:moveTo>
                  <a:lnTo>
                    <a:pt x="4" y="7"/>
                  </a:lnTo>
                  <a:lnTo>
                    <a:pt x="6" y="17"/>
                  </a:lnTo>
                  <a:lnTo>
                    <a:pt x="25" y="2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0" name="Freeform 174"/>
            <p:cNvSpPr>
              <a:spLocks/>
            </p:cNvSpPr>
            <p:nvPr/>
          </p:nvSpPr>
          <p:spPr bwMode="auto">
            <a:xfrm>
              <a:off x="7639050" y="6021388"/>
              <a:ext cx="36513" cy="80962"/>
            </a:xfrm>
            <a:custGeom>
              <a:avLst/>
              <a:gdLst>
                <a:gd name="T0" fmla="*/ 0 w 19"/>
                <a:gd name="T1" fmla="*/ 0 h 54"/>
                <a:gd name="T2" fmla="*/ 4 w 19"/>
                <a:gd name="T3" fmla="*/ 13 h 54"/>
                <a:gd name="T4" fmla="*/ 10 w 19"/>
                <a:gd name="T5" fmla="*/ 27 h 54"/>
                <a:gd name="T6" fmla="*/ 14 w 19"/>
                <a:gd name="T7" fmla="*/ 32 h 54"/>
                <a:gd name="T8" fmla="*/ 14 w 19"/>
                <a:gd name="T9" fmla="*/ 44 h 54"/>
                <a:gd name="T10" fmla="*/ 19 w 19"/>
                <a:gd name="T11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54">
                  <a:moveTo>
                    <a:pt x="0" y="0"/>
                  </a:moveTo>
                  <a:lnTo>
                    <a:pt x="4" y="13"/>
                  </a:lnTo>
                  <a:lnTo>
                    <a:pt x="10" y="27"/>
                  </a:lnTo>
                  <a:lnTo>
                    <a:pt x="14" y="32"/>
                  </a:lnTo>
                  <a:lnTo>
                    <a:pt x="14" y="44"/>
                  </a:lnTo>
                  <a:lnTo>
                    <a:pt x="19" y="5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1" name="Freeform 175"/>
            <p:cNvSpPr>
              <a:spLocks/>
            </p:cNvSpPr>
            <p:nvPr/>
          </p:nvSpPr>
          <p:spPr bwMode="auto">
            <a:xfrm>
              <a:off x="7545388" y="5849938"/>
              <a:ext cx="93662" cy="171450"/>
            </a:xfrm>
            <a:custGeom>
              <a:avLst/>
              <a:gdLst>
                <a:gd name="T0" fmla="*/ 25 w 54"/>
                <a:gd name="T1" fmla="*/ 0 h 117"/>
                <a:gd name="T2" fmla="*/ 18 w 54"/>
                <a:gd name="T3" fmla="*/ 7 h 117"/>
                <a:gd name="T4" fmla="*/ 6 w 54"/>
                <a:gd name="T5" fmla="*/ 27 h 117"/>
                <a:gd name="T6" fmla="*/ 0 w 54"/>
                <a:gd name="T7" fmla="*/ 46 h 117"/>
                <a:gd name="T8" fmla="*/ 8 w 54"/>
                <a:gd name="T9" fmla="*/ 73 h 117"/>
                <a:gd name="T10" fmla="*/ 14 w 54"/>
                <a:gd name="T11" fmla="*/ 84 h 117"/>
                <a:gd name="T12" fmla="*/ 22 w 54"/>
                <a:gd name="T13" fmla="*/ 98 h 117"/>
                <a:gd name="T14" fmla="*/ 27 w 54"/>
                <a:gd name="T15" fmla="*/ 109 h 117"/>
                <a:gd name="T16" fmla="*/ 35 w 54"/>
                <a:gd name="T17" fmla="*/ 113 h 117"/>
                <a:gd name="T18" fmla="*/ 43 w 54"/>
                <a:gd name="T19" fmla="*/ 109 h 117"/>
                <a:gd name="T20" fmla="*/ 50 w 54"/>
                <a:gd name="T21" fmla="*/ 111 h 117"/>
                <a:gd name="T22" fmla="*/ 54 w 54"/>
                <a:gd name="T23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" h="117">
                  <a:moveTo>
                    <a:pt x="25" y="0"/>
                  </a:moveTo>
                  <a:lnTo>
                    <a:pt x="18" y="7"/>
                  </a:lnTo>
                  <a:lnTo>
                    <a:pt x="6" y="27"/>
                  </a:lnTo>
                  <a:lnTo>
                    <a:pt x="0" y="46"/>
                  </a:lnTo>
                  <a:lnTo>
                    <a:pt x="8" y="73"/>
                  </a:lnTo>
                  <a:lnTo>
                    <a:pt x="14" y="84"/>
                  </a:lnTo>
                  <a:lnTo>
                    <a:pt x="22" y="98"/>
                  </a:lnTo>
                  <a:lnTo>
                    <a:pt x="27" y="109"/>
                  </a:lnTo>
                  <a:lnTo>
                    <a:pt x="35" y="113"/>
                  </a:lnTo>
                  <a:lnTo>
                    <a:pt x="43" y="109"/>
                  </a:lnTo>
                  <a:lnTo>
                    <a:pt x="50" y="111"/>
                  </a:lnTo>
                  <a:lnTo>
                    <a:pt x="54" y="11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2" name="Line 176"/>
            <p:cNvSpPr>
              <a:spLocks noChangeShapeType="1"/>
            </p:cNvSpPr>
            <p:nvPr/>
          </p:nvSpPr>
          <p:spPr bwMode="auto">
            <a:xfrm flipV="1">
              <a:off x="7569200" y="6273800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3" name="Line 177"/>
            <p:cNvSpPr>
              <a:spLocks noChangeShapeType="1"/>
            </p:cNvSpPr>
            <p:nvPr/>
          </p:nvSpPr>
          <p:spPr bwMode="auto">
            <a:xfrm>
              <a:off x="7569200" y="6273800"/>
              <a:ext cx="11113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4" name="Line 178"/>
            <p:cNvSpPr>
              <a:spLocks noChangeShapeType="1"/>
            </p:cNvSpPr>
            <p:nvPr/>
          </p:nvSpPr>
          <p:spPr bwMode="auto">
            <a:xfrm>
              <a:off x="7580313" y="6273800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5" name="Line 179"/>
            <p:cNvSpPr>
              <a:spLocks noChangeShapeType="1"/>
            </p:cNvSpPr>
            <p:nvPr/>
          </p:nvSpPr>
          <p:spPr bwMode="auto">
            <a:xfrm flipH="1">
              <a:off x="7569200" y="6283325"/>
              <a:ext cx="11113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6" name="Freeform 180"/>
            <p:cNvSpPr>
              <a:spLocks/>
            </p:cNvSpPr>
            <p:nvPr/>
          </p:nvSpPr>
          <p:spPr bwMode="auto">
            <a:xfrm>
              <a:off x="7380288" y="5632450"/>
              <a:ext cx="100012" cy="74613"/>
            </a:xfrm>
            <a:custGeom>
              <a:avLst/>
              <a:gdLst>
                <a:gd name="T0" fmla="*/ 0 w 56"/>
                <a:gd name="T1" fmla="*/ 48 h 48"/>
                <a:gd name="T2" fmla="*/ 8 w 56"/>
                <a:gd name="T3" fmla="*/ 36 h 48"/>
                <a:gd name="T4" fmla="*/ 19 w 56"/>
                <a:gd name="T5" fmla="*/ 38 h 48"/>
                <a:gd name="T6" fmla="*/ 21 w 56"/>
                <a:gd name="T7" fmla="*/ 29 h 48"/>
                <a:gd name="T8" fmla="*/ 56 w 56"/>
                <a:gd name="T9" fmla="*/ 17 h 48"/>
                <a:gd name="T10" fmla="*/ 56 w 56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48">
                  <a:moveTo>
                    <a:pt x="0" y="48"/>
                  </a:moveTo>
                  <a:lnTo>
                    <a:pt x="8" y="36"/>
                  </a:lnTo>
                  <a:lnTo>
                    <a:pt x="19" y="38"/>
                  </a:lnTo>
                  <a:lnTo>
                    <a:pt x="21" y="29"/>
                  </a:lnTo>
                  <a:lnTo>
                    <a:pt x="56" y="17"/>
                  </a:lnTo>
                  <a:lnTo>
                    <a:pt x="56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7" name="Freeform 181"/>
            <p:cNvSpPr>
              <a:spLocks/>
            </p:cNvSpPr>
            <p:nvPr/>
          </p:nvSpPr>
          <p:spPr bwMode="auto">
            <a:xfrm>
              <a:off x="7240588" y="5699125"/>
              <a:ext cx="139700" cy="15875"/>
            </a:xfrm>
            <a:custGeom>
              <a:avLst/>
              <a:gdLst>
                <a:gd name="T0" fmla="*/ 0 w 78"/>
                <a:gd name="T1" fmla="*/ 0 h 12"/>
                <a:gd name="T2" fmla="*/ 36 w 78"/>
                <a:gd name="T3" fmla="*/ 12 h 12"/>
                <a:gd name="T4" fmla="*/ 78 w 78"/>
                <a:gd name="T5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8" h="12">
                  <a:moveTo>
                    <a:pt x="0" y="0"/>
                  </a:moveTo>
                  <a:lnTo>
                    <a:pt x="36" y="12"/>
                  </a:lnTo>
                  <a:lnTo>
                    <a:pt x="78" y="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8" name="Freeform 182"/>
            <p:cNvSpPr>
              <a:spLocks/>
            </p:cNvSpPr>
            <p:nvPr/>
          </p:nvSpPr>
          <p:spPr bwMode="auto">
            <a:xfrm>
              <a:off x="7173913" y="5670550"/>
              <a:ext cx="66675" cy="28575"/>
            </a:xfrm>
            <a:custGeom>
              <a:avLst/>
              <a:gdLst>
                <a:gd name="T0" fmla="*/ 35 w 35"/>
                <a:gd name="T1" fmla="*/ 21 h 21"/>
                <a:gd name="T2" fmla="*/ 35 w 35"/>
                <a:gd name="T3" fmla="*/ 6 h 21"/>
                <a:gd name="T4" fmla="*/ 0 w 35"/>
                <a:gd name="T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21">
                  <a:moveTo>
                    <a:pt x="35" y="21"/>
                  </a:moveTo>
                  <a:lnTo>
                    <a:pt x="35" y="6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9" name="Freeform 183"/>
            <p:cNvSpPr>
              <a:spLocks/>
            </p:cNvSpPr>
            <p:nvPr/>
          </p:nvSpPr>
          <p:spPr bwMode="auto">
            <a:xfrm>
              <a:off x="7278688" y="5816600"/>
              <a:ext cx="255587" cy="82550"/>
            </a:xfrm>
            <a:custGeom>
              <a:avLst/>
              <a:gdLst>
                <a:gd name="T0" fmla="*/ 142 w 142"/>
                <a:gd name="T1" fmla="*/ 0 h 55"/>
                <a:gd name="T2" fmla="*/ 82 w 142"/>
                <a:gd name="T3" fmla="*/ 36 h 55"/>
                <a:gd name="T4" fmla="*/ 0 w 142"/>
                <a:gd name="T5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2" h="55">
                  <a:moveTo>
                    <a:pt x="142" y="0"/>
                  </a:moveTo>
                  <a:lnTo>
                    <a:pt x="82" y="36"/>
                  </a:lnTo>
                  <a:lnTo>
                    <a:pt x="0" y="5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0" name="Freeform 184"/>
            <p:cNvSpPr>
              <a:spLocks/>
            </p:cNvSpPr>
            <p:nvPr/>
          </p:nvSpPr>
          <p:spPr bwMode="auto">
            <a:xfrm>
              <a:off x="7380288" y="5700713"/>
              <a:ext cx="153987" cy="115887"/>
            </a:xfrm>
            <a:custGeom>
              <a:avLst/>
              <a:gdLst>
                <a:gd name="T0" fmla="*/ 0 w 85"/>
                <a:gd name="T1" fmla="*/ 2 h 77"/>
                <a:gd name="T2" fmla="*/ 14 w 85"/>
                <a:gd name="T3" fmla="*/ 0 h 77"/>
                <a:gd name="T4" fmla="*/ 85 w 85"/>
                <a:gd name="T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77">
                  <a:moveTo>
                    <a:pt x="0" y="2"/>
                  </a:moveTo>
                  <a:lnTo>
                    <a:pt x="14" y="0"/>
                  </a:lnTo>
                  <a:lnTo>
                    <a:pt x="85" y="7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1" name="Freeform 185"/>
            <p:cNvSpPr>
              <a:spLocks/>
            </p:cNvSpPr>
            <p:nvPr/>
          </p:nvSpPr>
          <p:spPr bwMode="auto">
            <a:xfrm>
              <a:off x="7232650" y="5699125"/>
              <a:ext cx="46038" cy="200025"/>
            </a:xfrm>
            <a:custGeom>
              <a:avLst/>
              <a:gdLst>
                <a:gd name="T0" fmla="*/ 25 w 25"/>
                <a:gd name="T1" fmla="*/ 134 h 134"/>
                <a:gd name="T2" fmla="*/ 15 w 25"/>
                <a:gd name="T3" fmla="*/ 102 h 134"/>
                <a:gd name="T4" fmla="*/ 5 w 25"/>
                <a:gd name="T5" fmla="*/ 90 h 134"/>
                <a:gd name="T6" fmla="*/ 4 w 25"/>
                <a:gd name="T7" fmla="*/ 83 h 134"/>
                <a:gd name="T8" fmla="*/ 2 w 25"/>
                <a:gd name="T9" fmla="*/ 81 h 134"/>
                <a:gd name="T10" fmla="*/ 0 w 25"/>
                <a:gd name="T11" fmla="*/ 67 h 134"/>
                <a:gd name="T12" fmla="*/ 2 w 25"/>
                <a:gd name="T13" fmla="*/ 58 h 134"/>
                <a:gd name="T14" fmla="*/ 4 w 25"/>
                <a:gd name="T15" fmla="*/ 52 h 134"/>
                <a:gd name="T16" fmla="*/ 5 w 25"/>
                <a:gd name="T17" fmla="*/ 46 h 134"/>
                <a:gd name="T18" fmla="*/ 9 w 25"/>
                <a:gd name="T19" fmla="*/ 44 h 134"/>
                <a:gd name="T20" fmla="*/ 17 w 25"/>
                <a:gd name="T21" fmla="*/ 42 h 134"/>
                <a:gd name="T22" fmla="*/ 21 w 25"/>
                <a:gd name="T23" fmla="*/ 38 h 134"/>
                <a:gd name="T24" fmla="*/ 17 w 25"/>
                <a:gd name="T25" fmla="*/ 23 h 134"/>
                <a:gd name="T26" fmla="*/ 9 w 25"/>
                <a:gd name="T27" fmla="*/ 12 h 134"/>
                <a:gd name="T28" fmla="*/ 4 w 25"/>
                <a:gd name="T2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2" name="Freeform 186"/>
            <p:cNvSpPr>
              <a:spLocks/>
            </p:cNvSpPr>
            <p:nvPr/>
          </p:nvSpPr>
          <p:spPr bwMode="auto">
            <a:xfrm>
              <a:off x="7142163" y="5670550"/>
              <a:ext cx="31750" cy="134938"/>
            </a:xfrm>
            <a:custGeom>
              <a:avLst/>
              <a:gdLst>
                <a:gd name="T0" fmla="*/ 19 w 19"/>
                <a:gd name="T1" fmla="*/ 0 h 92"/>
                <a:gd name="T2" fmla="*/ 17 w 19"/>
                <a:gd name="T3" fmla="*/ 10 h 92"/>
                <a:gd name="T4" fmla="*/ 15 w 19"/>
                <a:gd name="T5" fmla="*/ 17 h 92"/>
                <a:gd name="T6" fmla="*/ 9 w 19"/>
                <a:gd name="T7" fmla="*/ 27 h 92"/>
                <a:gd name="T8" fmla="*/ 6 w 19"/>
                <a:gd name="T9" fmla="*/ 38 h 92"/>
                <a:gd name="T10" fmla="*/ 0 w 19"/>
                <a:gd name="T11" fmla="*/ 48 h 92"/>
                <a:gd name="T12" fmla="*/ 2 w 19"/>
                <a:gd name="T13" fmla="*/ 58 h 92"/>
                <a:gd name="T14" fmla="*/ 7 w 19"/>
                <a:gd name="T15" fmla="*/ 67 h 92"/>
                <a:gd name="T16" fmla="*/ 11 w 19"/>
                <a:gd name="T17" fmla="*/ 81 h 92"/>
                <a:gd name="T18" fmla="*/ 19 w 19"/>
                <a:gd name="T1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92">
                  <a:moveTo>
                    <a:pt x="19" y="0"/>
                  </a:move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3" name="Line 187"/>
            <p:cNvSpPr>
              <a:spLocks noChangeShapeType="1"/>
            </p:cNvSpPr>
            <p:nvPr/>
          </p:nvSpPr>
          <p:spPr bwMode="auto">
            <a:xfrm flipV="1">
              <a:off x="7219950" y="5727700"/>
              <a:ext cx="635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4" name="Line 188"/>
            <p:cNvSpPr>
              <a:spLocks noChangeShapeType="1"/>
            </p:cNvSpPr>
            <p:nvPr/>
          </p:nvSpPr>
          <p:spPr bwMode="auto">
            <a:xfrm>
              <a:off x="7219950" y="5727700"/>
              <a:ext cx="20638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5" name="Line 189"/>
            <p:cNvSpPr>
              <a:spLocks noChangeShapeType="1"/>
            </p:cNvSpPr>
            <p:nvPr/>
          </p:nvSpPr>
          <p:spPr bwMode="auto">
            <a:xfrm>
              <a:off x="7240588" y="5727700"/>
              <a:ext cx="3175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6" name="Line 190"/>
            <p:cNvSpPr>
              <a:spLocks noChangeShapeType="1"/>
            </p:cNvSpPr>
            <p:nvPr/>
          </p:nvSpPr>
          <p:spPr bwMode="auto">
            <a:xfrm flipH="1">
              <a:off x="7219950" y="5738813"/>
              <a:ext cx="20638" cy="111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7" name="Line 191"/>
            <p:cNvSpPr>
              <a:spLocks noChangeShapeType="1"/>
            </p:cNvSpPr>
            <p:nvPr/>
          </p:nvSpPr>
          <p:spPr bwMode="auto">
            <a:xfrm flipV="1">
              <a:off x="7219950" y="56197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8" name="Line 192"/>
            <p:cNvSpPr>
              <a:spLocks noChangeShapeType="1"/>
            </p:cNvSpPr>
            <p:nvPr/>
          </p:nvSpPr>
          <p:spPr bwMode="auto">
            <a:xfrm>
              <a:off x="7219950" y="5619750"/>
              <a:ext cx="206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9" name="Line 193"/>
            <p:cNvSpPr>
              <a:spLocks noChangeShapeType="1"/>
            </p:cNvSpPr>
            <p:nvPr/>
          </p:nvSpPr>
          <p:spPr bwMode="auto">
            <a:xfrm>
              <a:off x="7240588" y="56197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0" name="Line 194"/>
            <p:cNvSpPr>
              <a:spLocks noChangeShapeType="1"/>
            </p:cNvSpPr>
            <p:nvPr/>
          </p:nvSpPr>
          <p:spPr bwMode="auto">
            <a:xfrm flipH="1">
              <a:off x="7219950" y="5632450"/>
              <a:ext cx="2063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1" name="Line 195"/>
            <p:cNvSpPr>
              <a:spLocks noChangeShapeType="1"/>
            </p:cNvSpPr>
            <p:nvPr/>
          </p:nvSpPr>
          <p:spPr bwMode="auto">
            <a:xfrm flipV="1">
              <a:off x="7732713" y="597535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2" name="Line 196"/>
            <p:cNvSpPr>
              <a:spLocks noChangeShapeType="1"/>
            </p:cNvSpPr>
            <p:nvPr/>
          </p:nvSpPr>
          <p:spPr bwMode="auto">
            <a:xfrm>
              <a:off x="7732713" y="5975350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3" name="Line 197"/>
            <p:cNvSpPr>
              <a:spLocks noChangeShapeType="1"/>
            </p:cNvSpPr>
            <p:nvPr/>
          </p:nvSpPr>
          <p:spPr bwMode="auto">
            <a:xfrm>
              <a:off x="7751763" y="597535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4" name="Line 198"/>
            <p:cNvSpPr>
              <a:spLocks noChangeShapeType="1"/>
            </p:cNvSpPr>
            <p:nvPr/>
          </p:nvSpPr>
          <p:spPr bwMode="auto">
            <a:xfrm flipH="1">
              <a:off x="7732713" y="5989638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5" name="Line 199"/>
            <p:cNvSpPr>
              <a:spLocks noChangeShapeType="1"/>
            </p:cNvSpPr>
            <p:nvPr/>
          </p:nvSpPr>
          <p:spPr bwMode="auto">
            <a:xfrm flipV="1">
              <a:off x="7370763" y="5719763"/>
              <a:ext cx="4762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6" name="Line 200"/>
            <p:cNvSpPr>
              <a:spLocks noChangeShapeType="1"/>
            </p:cNvSpPr>
            <p:nvPr/>
          </p:nvSpPr>
          <p:spPr bwMode="auto">
            <a:xfrm>
              <a:off x="7370763" y="5719763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7" name="Line 201"/>
            <p:cNvSpPr>
              <a:spLocks noChangeShapeType="1"/>
            </p:cNvSpPr>
            <p:nvPr/>
          </p:nvSpPr>
          <p:spPr bwMode="auto">
            <a:xfrm>
              <a:off x="7388225" y="5719763"/>
              <a:ext cx="3175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8" name="Line 202"/>
            <p:cNvSpPr>
              <a:spLocks noChangeShapeType="1"/>
            </p:cNvSpPr>
            <p:nvPr/>
          </p:nvSpPr>
          <p:spPr bwMode="auto">
            <a:xfrm flipH="1">
              <a:off x="7370763" y="5734050"/>
              <a:ext cx="17462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9" name="Line 203"/>
            <p:cNvSpPr>
              <a:spLocks noChangeShapeType="1"/>
            </p:cNvSpPr>
            <p:nvPr/>
          </p:nvSpPr>
          <p:spPr bwMode="auto">
            <a:xfrm flipV="1">
              <a:off x="7540625" y="5710238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0" name="Line 204"/>
            <p:cNvSpPr>
              <a:spLocks noChangeShapeType="1"/>
            </p:cNvSpPr>
            <p:nvPr/>
          </p:nvSpPr>
          <p:spPr bwMode="auto">
            <a:xfrm>
              <a:off x="7540625" y="5710238"/>
              <a:ext cx="19050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1" name="Line 205"/>
            <p:cNvSpPr>
              <a:spLocks noChangeShapeType="1"/>
            </p:cNvSpPr>
            <p:nvPr/>
          </p:nvSpPr>
          <p:spPr bwMode="auto">
            <a:xfrm>
              <a:off x="7559675" y="5710238"/>
              <a:ext cx="0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2" name="Line 206"/>
            <p:cNvSpPr>
              <a:spLocks noChangeShapeType="1"/>
            </p:cNvSpPr>
            <p:nvPr/>
          </p:nvSpPr>
          <p:spPr bwMode="auto">
            <a:xfrm flipH="1">
              <a:off x="7540625" y="5719763"/>
              <a:ext cx="1905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3" name="Line 207"/>
            <p:cNvSpPr>
              <a:spLocks noChangeShapeType="1"/>
            </p:cNvSpPr>
            <p:nvPr/>
          </p:nvSpPr>
          <p:spPr bwMode="auto">
            <a:xfrm flipV="1">
              <a:off x="7835900" y="5753100"/>
              <a:ext cx="119063" cy="365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4" name="Freeform 208"/>
            <p:cNvSpPr>
              <a:spLocks/>
            </p:cNvSpPr>
            <p:nvPr/>
          </p:nvSpPr>
          <p:spPr bwMode="auto">
            <a:xfrm>
              <a:off x="7835900" y="5753100"/>
              <a:ext cx="266700" cy="36513"/>
            </a:xfrm>
            <a:custGeom>
              <a:avLst/>
              <a:gdLst>
                <a:gd name="T0" fmla="*/ 147 w 147"/>
                <a:gd name="T1" fmla="*/ 0 h 26"/>
                <a:gd name="T2" fmla="*/ 97 w 147"/>
                <a:gd name="T3" fmla="*/ 13 h 26"/>
                <a:gd name="T4" fmla="*/ 65 w 147"/>
                <a:gd name="T5" fmla="*/ 0 h 26"/>
                <a:gd name="T6" fmla="*/ 0 w 147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26">
                  <a:moveTo>
                    <a:pt x="147" y="0"/>
                  </a:moveTo>
                  <a:lnTo>
                    <a:pt x="97" y="13"/>
                  </a:lnTo>
                  <a:lnTo>
                    <a:pt x="65" y="0"/>
                  </a:lnTo>
                  <a:lnTo>
                    <a:pt x="0" y="2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5" name="Freeform 209"/>
            <p:cNvSpPr>
              <a:spLocks/>
            </p:cNvSpPr>
            <p:nvPr/>
          </p:nvSpPr>
          <p:spPr bwMode="auto">
            <a:xfrm>
              <a:off x="6623050" y="5110163"/>
              <a:ext cx="512763" cy="254000"/>
            </a:xfrm>
            <a:custGeom>
              <a:avLst/>
              <a:gdLst>
                <a:gd name="T0" fmla="*/ 0 w 284"/>
                <a:gd name="T1" fmla="*/ 38 h 173"/>
                <a:gd name="T2" fmla="*/ 148 w 284"/>
                <a:gd name="T3" fmla="*/ 0 h 173"/>
                <a:gd name="T4" fmla="*/ 184 w 284"/>
                <a:gd name="T5" fmla="*/ 67 h 173"/>
                <a:gd name="T6" fmla="*/ 247 w 284"/>
                <a:gd name="T7" fmla="*/ 86 h 173"/>
                <a:gd name="T8" fmla="*/ 284 w 284"/>
                <a:gd name="T9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173">
                  <a:moveTo>
                    <a:pt x="0" y="38"/>
                  </a:moveTo>
                  <a:lnTo>
                    <a:pt x="148" y="0"/>
                  </a:lnTo>
                  <a:lnTo>
                    <a:pt x="184" y="67"/>
                  </a:lnTo>
                  <a:lnTo>
                    <a:pt x="247" y="86"/>
                  </a:lnTo>
                  <a:lnTo>
                    <a:pt x="284" y="17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6" name="Freeform 210"/>
            <p:cNvSpPr>
              <a:spLocks/>
            </p:cNvSpPr>
            <p:nvPr/>
          </p:nvSpPr>
          <p:spPr bwMode="auto">
            <a:xfrm>
              <a:off x="6508750" y="4183063"/>
              <a:ext cx="211138" cy="428625"/>
            </a:xfrm>
            <a:custGeom>
              <a:avLst/>
              <a:gdLst>
                <a:gd name="T0" fmla="*/ 0 w 115"/>
                <a:gd name="T1" fmla="*/ 288 h 288"/>
                <a:gd name="T2" fmla="*/ 26 w 115"/>
                <a:gd name="T3" fmla="*/ 223 h 288"/>
                <a:gd name="T4" fmla="*/ 92 w 115"/>
                <a:gd name="T5" fmla="*/ 204 h 288"/>
                <a:gd name="T6" fmla="*/ 71 w 115"/>
                <a:gd name="T7" fmla="*/ 98 h 288"/>
                <a:gd name="T8" fmla="*/ 92 w 115"/>
                <a:gd name="T9" fmla="*/ 83 h 288"/>
                <a:gd name="T10" fmla="*/ 74 w 115"/>
                <a:gd name="T11" fmla="*/ 46 h 288"/>
                <a:gd name="T12" fmla="*/ 115 w 115"/>
                <a:gd name="T1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288">
                  <a:moveTo>
                    <a:pt x="0" y="288"/>
                  </a:moveTo>
                  <a:lnTo>
                    <a:pt x="26" y="223"/>
                  </a:lnTo>
                  <a:lnTo>
                    <a:pt x="92" y="204"/>
                  </a:lnTo>
                  <a:lnTo>
                    <a:pt x="71" y="98"/>
                  </a:lnTo>
                  <a:lnTo>
                    <a:pt x="92" y="83"/>
                  </a:lnTo>
                  <a:lnTo>
                    <a:pt x="74" y="46"/>
                  </a:lnTo>
                  <a:lnTo>
                    <a:pt x="11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7" name="Freeform 211"/>
            <p:cNvSpPr>
              <a:spLocks/>
            </p:cNvSpPr>
            <p:nvPr/>
          </p:nvSpPr>
          <p:spPr bwMode="auto">
            <a:xfrm>
              <a:off x="6078538" y="5051425"/>
              <a:ext cx="171450" cy="312738"/>
            </a:xfrm>
            <a:custGeom>
              <a:avLst/>
              <a:gdLst>
                <a:gd name="T0" fmla="*/ 85 w 96"/>
                <a:gd name="T1" fmla="*/ 0 h 215"/>
                <a:gd name="T2" fmla="*/ 96 w 96"/>
                <a:gd name="T3" fmla="*/ 34 h 215"/>
                <a:gd name="T4" fmla="*/ 50 w 96"/>
                <a:gd name="T5" fmla="*/ 125 h 215"/>
                <a:gd name="T6" fmla="*/ 27 w 96"/>
                <a:gd name="T7" fmla="*/ 125 h 215"/>
                <a:gd name="T8" fmla="*/ 0 w 96"/>
                <a:gd name="T9" fmla="*/ 190 h 215"/>
                <a:gd name="T10" fmla="*/ 6 w 96"/>
                <a:gd name="T11" fmla="*/ 207 h 215"/>
                <a:gd name="T12" fmla="*/ 8 w 96"/>
                <a:gd name="T13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215">
                  <a:moveTo>
                    <a:pt x="85" y="0"/>
                  </a:moveTo>
                  <a:lnTo>
                    <a:pt x="96" y="34"/>
                  </a:lnTo>
                  <a:lnTo>
                    <a:pt x="50" y="125"/>
                  </a:lnTo>
                  <a:lnTo>
                    <a:pt x="27" y="125"/>
                  </a:lnTo>
                  <a:lnTo>
                    <a:pt x="0" y="190"/>
                  </a:lnTo>
                  <a:lnTo>
                    <a:pt x="6" y="207"/>
                  </a:lnTo>
                  <a:lnTo>
                    <a:pt x="8" y="21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8" name="Freeform 212"/>
            <p:cNvSpPr>
              <a:spLocks/>
            </p:cNvSpPr>
            <p:nvPr/>
          </p:nvSpPr>
          <p:spPr bwMode="auto">
            <a:xfrm>
              <a:off x="6140450" y="4533900"/>
              <a:ext cx="109538" cy="517525"/>
            </a:xfrm>
            <a:custGeom>
              <a:avLst/>
              <a:gdLst>
                <a:gd name="T0" fmla="*/ 52 w 63"/>
                <a:gd name="T1" fmla="*/ 346 h 346"/>
                <a:gd name="T2" fmla="*/ 63 w 63"/>
                <a:gd name="T3" fmla="*/ 292 h 346"/>
                <a:gd name="T4" fmla="*/ 54 w 63"/>
                <a:gd name="T5" fmla="*/ 231 h 346"/>
                <a:gd name="T6" fmla="*/ 35 w 63"/>
                <a:gd name="T7" fmla="*/ 231 h 346"/>
                <a:gd name="T8" fmla="*/ 0 w 63"/>
                <a:gd name="T9" fmla="*/ 115 h 346"/>
                <a:gd name="T10" fmla="*/ 2 w 63"/>
                <a:gd name="T11" fmla="*/ 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346">
                  <a:moveTo>
                    <a:pt x="52" y="346"/>
                  </a:moveTo>
                  <a:lnTo>
                    <a:pt x="63" y="292"/>
                  </a:lnTo>
                  <a:lnTo>
                    <a:pt x="54" y="231"/>
                  </a:lnTo>
                  <a:lnTo>
                    <a:pt x="35" y="231"/>
                  </a:lnTo>
                  <a:lnTo>
                    <a:pt x="0" y="115"/>
                  </a:lnTo>
                  <a:lnTo>
                    <a:pt x="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9" name="Line 213"/>
            <p:cNvSpPr>
              <a:spLocks noChangeShapeType="1"/>
            </p:cNvSpPr>
            <p:nvPr/>
          </p:nvSpPr>
          <p:spPr bwMode="auto">
            <a:xfrm flipV="1">
              <a:off x="6142038" y="4494213"/>
              <a:ext cx="171450" cy="396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0" name="Line 214"/>
            <p:cNvSpPr>
              <a:spLocks noChangeShapeType="1"/>
            </p:cNvSpPr>
            <p:nvPr/>
          </p:nvSpPr>
          <p:spPr bwMode="auto">
            <a:xfrm>
              <a:off x="6313488" y="4494213"/>
              <a:ext cx="195262" cy="1174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1" name="Freeform 215"/>
            <p:cNvSpPr>
              <a:spLocks/>
            </p:cNvSpPr>
            <p:nvPr/>
          </p:nvSpPr>
          <p:spPr bwMode="auto">
            <a:xfrm>
              <a:off x="5711825" y="4519613"/>
              <a:ext cx="430213" cy="225425"/>
            </a:xfrm>
            <a:custGeom>
              <a:avLst/>
              <a:gdLst>
                <a:gd name="T0" fmla="*/ 238 w 238"/>
                <a:gd name="T1" fmla="*/ 13 h 155"/>
                <a:gd name="T2" fmla="*/ 159 w 238"/>
                <a:gd name="T3" fmla="*/ 0 h 155"/>
                <a:gd name="T4" fmla="*/ 4 w 238"/>
                <a:gd name="T5" fmla="*/ 23 h 155"/>
                <a:gd name="T6" fmla="*/ 0 w 238"/>
                <a:gd name="T7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" h="155">
                  <a:moveTo>
                    <a:pt x="238" y="13"/>
                  </a:move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2" name="Line 216"/>
            <p:cNvSpPr>
              <a:spLocks noChangeShapeType="1"/>
            </p:cNvSpPr>
            <p:nvPr/>
          </p:nvSpPr>
          <p:spPr bwMode="auto">
            <a:xfrm flipH="1">
              <a:off x="5529263" y="4745038"/>
              <a:ext cx="182562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3" name="Freeform 217"/>
            <p:cNvSpPr>
              <a:spLocks/>
            </p:cNvSpPr>
            <p:nvPr/>
          </p:nvSpPr>
          <p:spPr bwMode="auto">
            <a:xfrm>
              <a:off x="5499100" y="4745038"/>
              <a:ext cx="233363" cy="342900"/>
            </a:xfrm>
            <a:custGeom>
              <a:avLst/>
              <a:gdLst>
                <a:gd name="T0" fmla="*/ 19 w 132"/>
                <a:gd name="T1" fmla="*/ 0 h 231"/>
                <a:gd name="T2" fmla="*/ 2 w 132"/>
                <a:gd name="T3" fmla="*/ 69 h 231"/>
                <a:gd name="T4" fmla="*/ 0 w 132"/>
                <a:gd name="T5" fmla="*/ 77 h 231"/>
                <a:gd name="T6" fmla="*/ 63 w 132"/>
                <a:gd name="T7" fmla="*/ 177 h 231"/>
                <a:gd name="T8" fmla="*/ 29 w 132"/>
                <a:gd name="T9" fmla="*/ 206 h 231"/>
                <a:gd name="T10" fmla="*/ 42 w 132"/>
                <a:gd name="T11" fmla="*/ 231 h 231"/>
                <a:gd name="T12" fmla="*/ 132 w 132"/>
                <a:gd name="T13" fmla="*/ 21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231">
                  <a:moveTo>
                    <a:pt x="19" y="0"/>
                  </a:move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4" name="Freeform 218"/>
            <p:cNvSpPr>
              <a:spLocks/>
            </p:cNvSpPr>
            <p:nvPr/>
          </p:nvSpPr>
          <p:spPr bwMode="auto">
            <a:xfrm>
              <a:off x="5732463" y="5019675"/>
              <a:ext cx="415925" cy="38100"/>
            </a:xfrm>
            <a:custGeom>
              <a:avLst/>
              <a:gdLst>
                <a:gd name="T0" fmla="*/ 0 w 227"/>
                <a:gd name="T1" fmla="*/ 26 h 26"/>
                <a:gd name="T2" fmla="*/ 125 w 227"/>
                <a:gd name="T3" fmla="*/ 0 h 26"/>
                <a:gd name="T4" fmla="*/ 129 w 227"/>
                <a:gd name="T5" fmla="*/ 7 h 26"/>
                <a:gd name="T6" fmla="*/ 150 w 227"/>
                <a:gd name="T7" fmla="*/ 15 h 26"/>
                <a:gd name="T8" fmla="*/ 179 w 227"/>
                <a:gd name="T9" fmla="*/ 13 h 26"/>
                <a:gd name="T10" fmla="*/ 190 w 227"/>
                <a:gd name="T11" fmla="*/ 23 h 26"/>
                <a:gd name="T12" fmla="*/ 208 w 227"/>
                <a:gd name="T13" fmla="*/ 23 h 26"/>
                <a:gd name="T14" fmla="*/ 227 w 227"/>
                <a:gd name="T15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26">
                  <a:moveTo>
                    <a:pt x="0" y="26"/>
                  </a:moveTo>
                  <a:lnTo>
                    <a:pt x="125" y="0"/>
                  </a:lnTo>
                  <a:lnTo>
                    <a:pt x="129" y="7"/>
                  </a:lnTo>
                  <a:lnTo>
                    <a:pt x="150" y="15"/>
                  </a:lnTo>
                  <a:lnTo>
                    <a:pt x="179" y="13"/>
                  </a:lnTo>
                  <a:lnTo>
                    <a:pt x="190" y="23"/>
                  </a:lnTo>
                  <a:lnTo>
                    <a:pt x="208" y="23"/>
                  </a:lnTo>
                  <a:lnTo>
                    <a:pt x="227" y="2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5" name="Line 219"/>
            <p:cNvSpPr>
              <a:spLocks noChangeShapeType="1"/>
            </p:cNvSpPr>
            <p:nvPr/>
          </p:nvSpPr>
          <p:spPr bwMode="auto">
            <a:xfrm flipV="1">
              <a:off x="6148388" y="5051425"/>
              <a:ext cx="8413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6" name="Freeform 220"/>
            <p:cNvSpPr>
              <a:spLocks/>
            </p:cNvSpPr>
            <p:nvPr/>
          </p:nvSpPr>
          <p:spPr bwMode="auto">
            <a:xfrm>
              <a:off x="5711825" y="4745038"/>
              <a:ext cx="436563" cy="306387"/>
            </a:xfrm>
            <a:custGeom>
              <a:avLst/>
              <a:gdLst>
                <a:gd name="T0" fmla="*/ 240 w 240"/>
                <a:gd name="T1" fmla="*/ 206 h 206"/>
                <a:gd name="T2" fmla="*/ 202 w 240"/>
                <a:gd name="T3" fmla="*/ 135 h 206"/>
                <a:gd name="T4" fmla="*/ 40 w 240"/>
                <a:gd name="T5" fmla="*/ 69 h 206"/>
                <a:gd name="T6" fmla="*/ 0 w 240"/>
                <a:gd name="T7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0" h="206">
                  <a:moveTo>
                    <a:pt x="240" y="206"/>
                  </a:moveTo>
                  <a:lnTo>
                    <a:pt x="202" y="135"/>
                  </a:lnTo>
                  <a:lnTo>
                    <a:pt x="40" y="6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7" name="Freeform 221"/>
            <p:cNvSpPr>
              <a:spLocks/>
            </p:cNvSpPr>
            <p:nvPr/>
          </p:nvSpPr>
          <p:spPr bwMode="auto">
            <a:xfrm>
              <a:off x="5562600" y="5354638"/>
              <a:ext cx="530225" cy="220662"/>
            </a:xfrm>
            <a:custGeom>
              <a:avLst/>
              <a:gdLst>
                <a:gd name="T0" fmla="*/ 0 w 295"/>
                <a:gd name="T1" fmla="*/ 77 h 146"/>
                <a:gd name="T2" fmla="*/ 17 w 295"/>
                <a:gd name="T3" fmla="*/ 102 h 146"/>
                <a:gd name="T4" fmla="*/ 40 w 295"/>
                <a:gd name="T5" fmla="*/ 92 h 146"/>
                <a:gd name="T6" fmla="*/ 48 w 295"/>
                <a:gd name="T7" fmla="*/ 94 h 146"/>
                <a:gd name="T8" fmla="*/ 55 w 295"/>
                <a:gd name="T9" fmla="*/ 102 h 146"/>
                <a:gd name="T10" fmla="*/ 67 w 295"/>
                <a:gd name="T11" fmla="*/ 103 h 146"/>
                <a:gd name="T12" fmla="*/ 82 w 295"/>
                <a:gd name="T13" fmla="*/ 100 h 146"/>
                <a:gd name="T14" fmla="*/ 97 w 295"/>
                <a:gd name="T15" fmla="*/ 103 h 146"/>
                <a:gd name="T16" fmla="*/ 105 w 295"/>
                <a:gd name="T17" fmla="*/ 113 h 146"/>
                <a:gd name="T18" fmla="*/ 126 w 295"/>
                <a:gd name="T19" fmla="*/ 144 h 146"/>
                <a:gd name="T20" fmla="*/ 132 w 295"/>
                <a:gd name="T21" fmla="*/ 146 h 146"/>
                <a:gd name="T22" fmla="*/ 142 w 295"/>
                <a:gd name="T23" fmla="*/ 146 h 146"/>
                <a:gd name="T24" fmla="*/ 215 w 295"/>
                <a:gd name="T25" fmla="*/ 96 h 146"/>
                <a:gd name="T26" fmla="*/ 226 w 295"/>
                <a:gd name="T27" fmla="*/ 88 h 146"/>
                <a:gd name="T28" fmla="*/ 192 w 295"/>
                <a:gd name="T29" fmla="*/ 17 h 146"/>
                <a:gd name="T30" fmla="*/ 203 w 295"/>
                <a:gd name="T31" fmla="*/ 0 h 146"/>
                <a:gd name="T32" fmla="*/ 295 w 295"/>
                <a:gd name="T33" fmla="*/ 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5" h="146">
                  <a:moveTo>
                    <a:pt x="0" y="77"/>
                  </a:moveTo>
                  <a:lnTo>
                    <a:pt x="17" y="102"/>
                  </a:lnTo>
                  <a:lnTo>
                    <a:pt x="40" y="92"/>
                  </a:lnTo>
                  <a:lnTo>
                    <a:pt x="48" y="94"/>
                  </a:lnTo>
                  <a:lnTo>
                    <a:pt x="55" y="102"/>
                  </a:lnTo>
                  <a:lnTo>
                    <a:pt x="67" y="103"/>
                  </a:lnTo>
                  <a:lnTo>
                    <a:pt x="82" y="100"/>
                  </a:lnTo>
                  <a:lnTo>
                    <a:pt x="97" y="103"/>
                  </a:lnTo>
                  <a:lnTo>
                    <a:pt x="105" y="113"/>
                  </a:lnTo>
                  <a:lnTo>
                    <a:pt x="126" y="144"/>
                  </a:lnTo>
                  <a:lnTo>
                    <a:pt x="132" y="146"/>
                  </a:lnTo>
                  <a:lnTo>
                    <a:pt x="142" y="146"/>
                  </a:lnTo>
                  <a:lnTo>
                    <a:pt x="215" y="96"/>
                  </a:lnTo>
                  <a:lnTo>
                    <a:pt x="226" y="88"/>
                  </a:lnTo>
                  <a:lnTo>
                    <a:pt x="192" y="17"/>
                  </a:lnTo>
                  <a:lnTo>
                    <a:pt x="203" y="0"/>
                  </a:lnTo>
                  <a:lnTo>
                    <a:pt x="295" y="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8" name="Line 222"/>
            <p:cNvSpPr>
              <a:spLocks noChangeShapeType="1"/>
            </p:cNvSpPr>
            <p:nvPr/>
          </p:nvSpPr>
          <p:spPr bwMode="auto">
            <a:xfrm flipV="1">
              <a:off x="5472113" y="5573713"/>
              <a:ext cx="0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9" name="Line 223"/>
            <p:cNvSpPr>
              <a:spLocks noChangeShapeType="1"/>
            </p:cNvSpPr>
            <p:nvPr/>
          </p:nvSpPr>
          <p:spPr bwMode="auto">
            <a:xfrm>
              <a:off x="5472113" y="5573713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0" name="Line 224"/>
            <p:cNvSpPr>
              <a:spLocks noChangeShapeType="1"/>
            </p:cNvSpPr>
            <p:nvPr/>
          </p:nvSpPr>
          <p:spPr bwMode="auto">
            <a:xfrm>
              <a:off x="5481638" y="5573713"/>
              <a:ext cx="3175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1" name="Line 225"/>
            <p:cNvSpPr>
              <a:spLocks noChangeShapeType="1"/>
            </p:cNvSpPr>
            <p:nvPr/>
          </p:nvSpPr>
          <p:spPr bwMode="auto">
            <a:xfrm flipH="1">
              <a:off x="5472113" y="5581650"/>
              <a:ext cx="9525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2" name="Line 226"/>
            <p:cNvSpPr>
              <a:spLocks noChangeShapeType="1"/>
            </p:cNvSpPr>
            <p:nvPr/>
          </p:nvSpPr>
          <p:spPr bwMode="auto">
            <a:xfrm flipV="1">
              <a:off x="5818188" y="5235575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3" name="Line 227"/>
            <p:cNvSpPr>
              <a:spLocks noChangeShapeType="1"/>
            </p:cNvSpPr>
            <p:nvPr/>
          </p:nvSpPr>
          <p:spPr bwMode="auto">
            <a:xfrm>
              <a:off x="5818188" y="523557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4" name="Line 228"/>
            <p:cNvSpPr>
              <a:spLocks noChangeShapeType="1"/>
            </p:cNvSpPr>
            <p:nvPr/>
          </p:nvSpPr>
          <p:spPr bwMode="auto">
            <a:xfrm>
              <a:off x="5834063" y="5235575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5" name="Line 229"/>
            <p:cNvSpPr>
              <a:spLocks noChangeShapeType="1"/>
            </p:cNvSpPr>
            <p:nvPr/>
          </p:nvSpPr>
          <p:spPr bwMode="auto">
            <a:xfrm flipH="1">
              <a:off x="5818188" y="5240338"/>
              <a:ext cx="15875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6" name="Line 230"/>
            <p:cNvSpPr>
              <a:spLocks noChangeShapeType="1"/>
            </p:cNvSpPr>
            <p:nvPr/>
          </p:nvSpPr>
          <p:spPr bwMode="auto">
            <a:xfrm flipV="1">
              <a:off x="5783263" y="495617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7" name="Line 231"/>
            <p:cNvSpPr>
              <a:spLocks noChangeShapeType="1"/>
            </p:cNvSpPr>
            <p:nvPr/>
          </p:nvSpPr>
          <p:spPr bwMode="auto">
            <a:xfrm>
              <a:off x="5783263" y="4956175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8" name="Line 232"/>
            <p:cNvSpPr>
              <a:spLocks noChangeShapeType="1"/>
            </p:cNvSpPr>
            <p:nvPr/>
          </p:nvSpPr>
          <p:spPr bwMode="auto">
            <a:xfrm>
              <a:off x="5800725" y="495617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9" name="Line 233"/>
            <p:cNvSpPr>
              <a:spLocks noChangeShapeType="1"/>
            </p:cNvSpPr>
            <p:nvPr/>
          </p:nvSpPr>
          <p:spPr bwMode="auto">
            <a:xfrm flipH="1">
              <a:off x="5783263" y="4968875"/>
              <a:ext cx="17462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0" name="Line 234"/>
            <p:cNvSpPr>
              <a:spLocks noChangeShapeType="1"/>
            </p:cNvSpPr>
            <p:nvPr/>
          </p:nvSpPr>
          <p:spPr bwMode="auto">
            <a:xfrm flipV="1">
              <a:off x="5881688" y="4694238"/>
              <a:ext cx="0" cy="174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1" name="Line 235"/>
            <p:cNvSpPr>
              <a:spLocks noChangeShapeType="1"/>
            </p:cNvSpPr>
            <p:nvPr/>
          </p:nvSpPr>
          <p:spPr bwMode="auto">
            <a:xfrm>
              <a:off x="5881688" y="4694238"/>
              <a:ext cx="17462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2" name="Line 236"/>
            <p:cNvSpPr>
              <a:spLocks noChangeShapeType="1"/>
            </p:cNvSpPr>
            <p:nvPr/>
          </p:nvSpPr>
          <p:spPr bwMode="auto">
            <a:xfrm>
              <a:off x="5899150" y="4694238"/>
              <a:ext cx="1588" cy="174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3" name="Line 237"/>
            <p:cNvSpPr>
              <a:spLocks noChangeShapeType="1"/>
            </p:cNvSpPr>
            <p:nvPr/>
          </p:nvSpPr>
          <p:spPr bwMode="auto">
            <a:xfrm flipH="1">
              <a:off x="5881688" y="4711700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4" name="Freeform 238"/>
            <p:cNvSpPr>
              <a:spLocks/>
            </p:cNvSpPr>
            <p:nvPr/>
          </p:nvSpPr>
          <p:spPr bwMode="auto">
            <a:xfrm>
              <a:off x="6429375" y="4611688"/>
              <a:ext cx="209550" cy="557212"/>
            </a:xfrm>
            <a:custGeom>
              <a:avLst/>
              <a:gdLst>
                <a:gd name="T0" fmla="*/ 45 w 116"/>
                <a:gd name="T1" fmla="*/ 0 h 376"/>
                <a:gd name="T2" fmla="*/ 0 w 116"/>
                <a:gd name="T3" fmla="*/ 60 h 376"/>
                <a:gd name="T4" fmla="*/ 4 w 116"/>
                <a:gd name="T5" fmla="*/ 75 h 376"/>
                <a:gd name="T6" fmla="*/ 45 w 116"/>
                <a:gd name="T7" fmla="*/ 52 h 376"/>
                <a:gd name="T8" fmla="*/ 50 w 116"/>
                <a:gd name="T9" fmla="*/ 67 h 376"/>
                <a:gd name="T10" fmla="*/ 64 w 116"/>
                <a:gd name="T11" fmla="*/ 73 h 376"/>
                <a:gd name="T12" fmla="*/ 116 w 116"/>
                <a:gd name="T13" fmla="*/ 213 h 376"/>
                <a:gd name="T14" fmla="*/ 73 w 116"/>
                <a:gd name="T15" fmla="*/ 234 h 376"/>
                <a:gd name="T16" fmla="*/ 77 w 116"/>
                <a:gd name="T17" fmla="*/ 238 h 376"/>
                <a:gd name="T18" fmla="*/ 89 w 116"/>
                <a:gd name="T19" fmla="*/ 246 h 376"/>
                <a:gd name="T20" fmla="*/ 96 w 116"/>
                <a:gd name="T21" fmla="*/ 254 h 376"/>
                <a:gd name="T22" fmla="*/ 106 w 116"/>
                <a:gd name="T23" fmla="*/ 259 h 376"/>
                <a:gd name="T24" fmla="*/ 110 w 116"/>
                <a:gd name="T25" fmla="*/ 273 h 376"/>
                <a:gd name="T26" fmla="*/ 108 w 116"/>
                <a:gd name="T27" fmla="*/ 282 h 376"/>
                <a:gd name="T28" fmla="*/ 102 w 116"/>
                <a:gd name="T29" fmla="*/ 290 h 376"/>
                <a:gd name="T30" fmla="*/ 102 w 116"/>
                <a:gd name="T31" fmla="*/ 311 h 376"/>
                <a:gd name="T32" fmla="*/ 102 w 116"/>
                <a:gd name="T33" fmla="*/ 336 h 376"/>
                <a:gd name="T34" fmla="*/ 110 w 116"/>
                <a:gd name="T35" fmla="*/ 342 h 376"/>
                <a:gd name="T36" fmla="*/ 114 w 116"/>
                <a:gd name="T37" fmla="*/ 348 h 376"/>
                <a:gd name="T38" fmla="*/ 108 w 116"/>
                <a:gd name="T39" fmla="*/ 353 h 376"/>
                <a:gd name="T40" fmla="*/ 108 w 116"/>
                <a:gd name="T41" fmla="*/ 365 h 376"/>
                <a:gd name="T42" fmla="*/ 110 w 116"/>
                <a:gd name="T43" fmla="*/ 37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6" h="376">
                  <a:moveTo>
                    <a:pt x="45" y="0"/>
                  </a:moveTo>
                  <a:lnTo>
                    <a:pt x="0" y="60"/>
                  </a:lnTo>
                  <a:lnTo>
                    <a:pt x="4" y="75"/>
                  </a:lnTo>
                  <a:lnTo>
                    <a:pt x="45" y="52"/>
                  </a:lnTo>
                  <a:lnTo>
                    <a:pt x="50" y="67"/>
                  </a:lnTo>
                  <a:lnTo>
                    <a:pt x="64" y="73"/>
                  </a:lnTo>
                  <a:lnTo>
                    <a:pt x="116" y="213"/>
                  </a:lnTo>
                  <a:lnTo>
                    <a:pt x="73" y="234"/>
                  </a:lnTo>
                  <a:lnTo>
                    <a:pt x="77" y="238"/>
                  </a:lnTo>
                  <a:lnTo>
                    <a:pt x="89" y="246"/>
                  </a:lnTo>
                  <a:lnTo>
                    <a:pt x="96" y="254"/>
                  </a:lnTo>
                  <a:lnTo>
                    <a:pt x="106" y="259"/>
                  </a:lnTo>
                  <a:lnTo>
                    <a:pt x="110" y="273"/>
                  </a:lnTo>
                  <a:lnTo>
                    <a:pt x="108" y="282"/>
                  </a:lnTo>
                  <a:lnTo>
                    <a:pt x="102" y="290"/>
                  </a:lnTo>
                  <a:lnTo>
                    <a:pt x="102" y="311"/>
                  </a:lnTo>
                  <a:lnTo>
                    <a:pt x="102" y="336"/>
                  </a:lnTo>
                  <a:lnTo>
                    <a:pt x="110" y="342"/>
                  </a:lnTo>
                  <a:lnTo>
                    <a:pt x="114" y="348"/>
                  </a:lnTo>
                  <a:lnTo>
                    <a:pt x="108" y="353"/>
                  </a:lnTo>
                  <a:lnTo>
                    <a:pt x="108" y="365"/>
                  </a:lnTo>
                  <a:lnTo>
                    <a:pt x="110" y="37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5" name="Freeform 239"/>
            <p:cNvSpPr>
              <a:spLocks/>
            </p:cNvSpPr>
            <p:nvPr/>
          </p:nvSpPr>
          <p:spPr bwMode="auto">
            <a:xfrm>
              <a:off x="6623050" y="5168900"/>
              <a:ext cx="150813" cy="450850"/>
            </a:xfrm>
            <a:custGeom>
              <a:avLst/>
              <a:gdLst>
                <a:gd name="T0" fmla="*/ 0 w 82"/>
                <a:gd name="T1" fmla="*/ 0 h 307"/>
                <a:gd name="T2" fmla="*/ 6 w 82"/>
                <a:gd name="T3" fmla="*/ 12 h 307"/>
                <a:gd name="T4" fmla="*/ 7 w 82"/>
                <a:gd name="T5" fmla="*/ 25 h 307"/>
                <a:gd name="T6" fmla="*/ 11 w 82"/>
                <a:gd name="T7" fmla="*/ 37 h 307"/>
                <a:gd name="T8" fmla="*/ 23 w 82"/>
                <a:gd name="T9" fmla="*/ 41 h 307"/>
                <a:gd name="T10" fmla="*/ 31 w 82"/>
                <a:gd name="T11" fmla="*/ 46 h 307"/>
                <a:gd name="T12" fmla="*/ 36 w 82"/>
                <a:gd name="T13" fmla="*/ 60 h 307"/>
                <a:gd name="T14" fmla="*/ 50 w 82"/>
                <a:gd name="T15" fmla="*/ 69 h 307"/>
                <a:gd name="T16" fmla="*/ 57 w 82"/>
                <a:gd name="T17" fmla="*/ 79 h 307"/>
                <a:gd name="T18" fmla="*/ 67 w 82"/>
                <a:gd name="T19" fmla="*/ 83 h 307"/>
                <a:gd name="T20" fmla="*/ 71 w 82"/>
                <a:gd name="T21" fmla="*/ 79 h 307"/>
                <a:gd name="T22" fmla="*/ 78 w 82"/>
                <a:gd name="T23" fmla="*/ 87 h 307"/>
                <a:gd name="T24" fmla="*/ 78 w 82"/>
                <a:gd name="T25" fmla="*/ 94 h 307"/>
                <a:gd name="T26" fmla="*/ 75 w 82"/>
                <a:gd name="T27" fmla="*/ 100 h 307"/>
                <a:gd name="T28" fmla="*/ 71 w 82"/>
                <a:gd name="T29" fmla="*/ 112 h 307"/>
                <a:gd name="T30" fmla="*/ 71 w 82"/>
                <a:gd name="T31" fmla="*/ 127 h 307"/>
                <a:gd name="T32" fmla="*/ 59 w 82"/>
                <a:gd name="T33" fmla="*/ 215 h 307"/>
                <a:gd name="T34" fmla="*/ 80 w 82"/>
                <a:gd name="T35" fmla="*/ 233 h 307"/>
                <a:gd name="T36" fmla="*/ 82 w 82"/>
                <a:gd name="T37" fmla="*/ 244 h 307"/>
                <a:gd name="T38" fmla="*/ 78 w 82"/>
                <a:gd name="T39" fmla="*/ 254 h 307"/>
                <a:gd name="T40" fmla="*/ 57 w 82"/>
                <a:gd name="T41" fmla="*/ 259 h 307"/>
                <a:gd name="T42" fmla="*/ 50 w 82"/>
                <a:gd name="T43" fmla="*/ 279 h 307"/>
                <a:gd name="T44" fmla="*/ 40 w 82"/>
                <a:gd name="T45" fmla="*/ 296 h 307"/>
                <a:gd name="T46" fmla="*/ 34 w 82"/>
                <a:gd name="T47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2" h="307">
                  <a:moveTo>
                    <a:pt x="0" y="0"/>
                  </a:moveTo>
                  <a:lnTo>
                    <a:pt x="6" y="12"/>
                  </a:lnTo>
                  <a:lnTo>
                    <a:pt x="7" y="25"/>
                  </a:lnTo>
                  <a:lnTo>
                    <a:pt x="11" y="37"/>
                  </a:lnTo>
                  <a:lnTo>
                    <a:pt x="23" y="41"/>
                  </a:lnTo>
                  <a:lnTo>
                    <a:pt x="31" y="46"/>
                  </a:lnTo>
                  <a:lnTo>
                    <a:pt x="36" y="60"/>
                  </a:lnTo>
                  <a:lnTo>
                    <a:pt x="50" y="69"/>
                  </a:lnTo>
                  <a:lnTo>
                    <a:pt x="57" y="79"/>
                  </a:lnTo>
                  <a:lnTo>
                    <a:pt x="67" y="83"/>
                  </a:lnTo>
                  <a:lnTo>
                    <a:pt x="71" y="79"/>
                  </a:lnTo>
                  <a:lnTo>
                    <a:pt x="78" y="87"/>
                  </a:lnTo>
                  <a:lnTo>
                    <a:pt x="78" y="94"/>
                  </a:lnTo>
                  <a:lnTo>
                    <a:pt x="75" y="100"/>
                  </a:lnTo>
                  <a:lnTo>
                    <a:pt x="71" y="112"/>
                  </a:lnTo>
                  <a:lnTo>
                    <a:pt x="71" y="127"/>
                  </a:lnTo>
                  <a:lnTo>
                    <a:pt x="59" y="215"/>
                  </a:lnTo>
                  <a:lnTo>
                    <a:pt x="80" y="233"/>
                  </a:lnTo>
                  <a:lnTo>
                    <a:pt x="82" y="244"/>
                  </a:lnTo>
                  <a:lnTo>
                    <a:pt x="78" y="254"/>
                  </a:lnTo>
                  <a:lnTo>
                    <a:pt x="57" y="259"/>
                  </a:lnTo>
                  <a:lnTo>
                    <a:pt x="50" y="279"/>
                  </a:lnTo>
                  <a:lnTo>
                    <a:pt x="40" y="296"/>
                  </a:lnTo>
                  <a:lnTo>
                    <a:pt x="34" y="30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6" name="Line 240"/>
            <p:cNvSpPr>
              <a:spLocks noChangeShapeType="1"/>
            </p:cNvSpPr>
            <p:nvPr/>
          </p:nvSpPr>
          <p:spPr bwMode="auto">
            <a:xfrm flipV="1">
              <a:off x="6132513" y="555307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7" name="Line 241"/>
            <p:cNvSpPr>
              <a:spLocks noChangeShapeType="1"/>
            </p:cNvSpPr>
            <p:nvPr/>
          </p:nvSpPr>
          <p:spPr bwMode="auto">
            <a:xfrm>
              <a:off x="6132513" y="555307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8" name="Line 242"/>
            <p:cNvSpPr>
              <a:spLocks noChangeShapeType="1"/>
            </p:cNvSpPr>
            <p:nvPr/>
          </p:nvSpPr>
          <p:spPr bwMode="auto">
            <a:xfrm>
              <a:off x="6148388" y="555307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9" name="Line 243"/>
            <p:cNvSpPr>
              <a:spLocks noChangeShapeType="1"/>
            </p:cNvSpPr>
            <p:nvPr/>
          </p:nvSpPr>
          <p:spPr bwMode="auto">
            <a:xfrm flipH="1">
              <a:off x="6132513" y="5567363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0" name="Line 244"/>
            <p:cNvSpPr>
              <a:spLocks noChangeShapeType="1"/>
            </p:cNvSpPr>
            <p:nvPr/>
          </p:nvSpPr>
          <p:spPr bwMode="auto">
            <a:xfrm flipV="1">
              <a:off x="6343650" y="5076825"/>
              <a:ext cx="47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1" name="Line 245"/>
            <p:cNvSpPr>
              <a:spLocks noChangeShapeType="1"/>
            </p:cNvSpPr>
            <p:nvPr/>
          </p:nvSpPr>
          <p:spPr bwMode="auto">
            <a:xfrm>
              <a:off x="6343650" y="5076825"/>
              <a:ext cx="17463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2" name="Line 246"/>
            <p:cNvSpPr>
              <a:spLocks noChangeShapeType="1"/>
            </p:cNvSpPr>
            <p:nvPr/>
          </p:nvSpPr>
          <p:spPr bwMode="auto">
            <a:xfrm>
              <a:off x="6361113" y="5076825"/>
              <a:ext cx="3175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3" name="Line 247"/>
            <p:cNvSpPr>
              <a:spLocks noChangeShapeType="1"/>
            </p:cNvSpPr>
            <p:nvPr/>
          </p:nvSpPr>
          <p:spPr bwMode="auto">
            <a:xfrm flipH="1">
              <a:off x="6343650" y="5091113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4" name="Line 248"/>
            <p:cNvSpPr>
              <a:spLocks noChangeShapeType="1"/>
            </p:cNvSpPr>
            <p:nvPr/>
          </p:nvSpPr>
          <p:spPr bwMode="auto">
            <a:xfrm flipV="1">
              <a:off x="5864225" y="4214813"/>
              <a:ext cx="1588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5" name="Line 249"/>
            <p:cNvSpPr>
              <a:spLocks noChangeShapeType="1"/>
            </p:cNvSpPr>
            <p:nvPr/>
          </p:nvSpPr>
          <p:spPr bwMode="auto">
            <a:xfrm>
              <a:off x="5864225" y="4214813"/>
              <a:ext cx="17463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6" name="Line 250"/>
            <p:cNvSpPr>
              <a:spLocks noChangeShapeType="1"/>
            </p:cNvSpPr>
            <p:nvPr/>
          </p:nvSpPr>
          <p:spPr bwMode="auto">
            <a:xfrm>
              <a:off x="5881688" y="4214813"/>
              <a:ext cx="0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7" name="Line 251"/>
            <p:cNvSpPr>
              <a:spLocks noChangeShapeType="1"/>
            </p:cNvSpPr>
            <p:nvPr/>
          </p:nvSpPr>
          <p:spPr bwMode="auto">
            <a:xfrm flipH="1">
              <a:off x="5864225" y="42291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8" name="Freeform 252"/>
            <p:cNvSpPr>
              <a:spLocks/>
            </p:cNvSpPr>
            <p:nvPr/>
          </p:nvSpPr>
          <p:spPr bwMode="auto">
            <a:xfrm>
              <a:off x="7151688" y="4251325"/>
              <a:ext cx="381000" cy="938213"/>
            </a:xfrm>
            <a:custGeom>
              <a:avLst/>
              <a:gdLst>
                <a:gd name="T0" fmla="*/ 0 w 211"/>
                <a:gd name="T1" fmla="*/ 0 h 634"/>
                <a:gd name="T2" fmla="*/ 0 w 211"/>
                <a:gd name="T3" fmla="*/ 108 h 634"/>
                <a:gd name="T4" fmla="*/ 46 w 211"/>
                <a:gd name="T5" fmla="*/ 244 h 634"/>
                <a:gd name="T6" fmla="*/ 147 w 211"/>
                <a:gd name="T7" fmla="*/ 283 h 634"/>
                <a:gd name="T8" fmla="*/ 144 w 211"/>
                <a:gd name="T9" fmla="*/ 325 h 634"/>
                <a:gd name="T10" fmla="*/ 119 w 211"/>
                <a:gd name="T11" fmla="*/ 332 h 634"/>
                <a:gd name="T12" fmla="*/ 88 w 211"/>
                <a:gd name="T13" fmla="*/ 496 h 634"/>
                <a:gd name="T14" fmla="*/ 144 w 211"/>
                <a:gd name="T15" fmla="*/ 524 h 634"/>
                <a:gd name="T16" fmla="*/ 190 w 211"/>
                <a:gd name="T17" fmla="*/ 524 h 634"/>
                <a:gd name="T18" fmla="*/ 188 w 211"/>
                <a:gd name="T19" fmla="*/ 532 h 634"/>
                <a:gd name="T20" fmla="*/ 184 w 211"/>
                <a:gd name="T21" fmla="*/ 542 h 634"/>
                <a:gd name="T22" fmla="*/ 188 w 211"/>
                <a:gd name="T23" fmla="*/ 549 h 634"/>
                <a:gd name="T24" fmla="*/ 197 w 211"/>
                <a:gd name="T25" fmla="*/ 549 h 634"/>
                <a:gd name="T26" fmla="*/ 203 w 211"/>
                <a:gd name="T27" fmla="*/ 557 h 634"/>
                <a:gd name="T28" fmla="*/ 203 w 211"/>
                <a:gd name="T29" fmla="*/ 568 h 634"/>
                <a:gd name="T30" fmla="*/ 192 w 211"/>
                <a:gd name="T31" fmla="*/ 572 h 634"/>
                <a:gd name="T32" fmla="*/ 192 w 211"/>
                <a:gd name="T33" fmla="*/ 582 h 634"/>
                <a:gd name="T34" fmla="*/ 186 w 211"/>
                <a:gd name="T35" fmla="*/ 615 h 634"/>
                <a:gd name="T36" fmla="*/ 211 w 211"/>
                <a:gd name="T37" fmla="*/ 624 h 634"/>
                <a:gd name="T38" fmla="*/ 209 w 211"/>
                <a:gd name="T39" fmla="*/ 634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1" h="634">
                  <a:moveTo>
                    <a:pt x="0" y="0"/>
                  </a:moveTo>
                  <a:lnTo>
                    <a:pt x="0" y="108"/>
                  </a:lnTo>
                  <a:lnTo>
                    <a:pt x="46" y="244"/>
                  </a:lnTo>
                  <a:lnTo>
                    <a:pt x="147" y="283"/>
                  </a:lnTo>
                  <a:lnTo>
                    <a:pt x="144" y="325"/>
                  </a:lnTo>
                  <a:lnTo>
                    <a:pt x="119" y="332"/>
                  </a:lnTo>
                  <a:lnTo>
                    <a:pt x="88" y="496"/>
                  </a:lnTo>
                  <a:lnTo>
                    <a:pt x="144" y="524"/>
                  </a:lnTo>
                  <a:lnTo>
                    <a:pt x="190" y="524"/>
                  </a:lnTo>
                  <a:lnTo>
                    <a:pt x="188" y="532"/>
                  </a:lnTo>
                  <a:lnTo>
                    <a:pt x="184" y="542"/>
                  </a:lnTo>
                  <a:lnTo>
                    <a:pt x="188" y="549"/>
                  </a:lnTo>
                  <a:lnTo>
                    <a:pt x="197" y="549"/>
                  </a:lnTo>
                  <a:lnTo>
                    <a:pt x="203" y="557"/>
                  </a:lnTo>
                  <a:lnTo>
                    <a:pt x="203" y="568"/>
                  </a:lnTo>
                  <a:lnTo>
                    <a:pt x="192" y="572"/>
                  </a:lnTo>
                  <a:lnTo>
                    <a:pt x="192" y="582"/>
                  </a:lnTo>
                  <a:lnTo>
                    <a:pt x="186" y="615"/>
                  </a:lnTo>
                  <a:lnTo>
                    <a:pt x="211" y="624"/>
                  </a:lnTo>
                  <a:lnTo>
                    <a:pt x="209" y="63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9" name="Line 253"/>
            <p:cNvSpPr>
              <a:spLocks noChangeShapeType="1"/>
            </p:cNvSpPr>
            <p:nvPr/>
          </p:nvSpPr>
          <p:spPr bwMode="auto">
            <a:xfrm>
              <a:off x="7526338" y="5189538"/>
              <a:ext cx="242887" cy="1174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0" name="Freeform 254"/>
            <p:cNvSpPr>
              <a:spLocks/>
            </p:cNvSpPr>
            <p:nvPr/>
          </p:nvSpPr>
          <p:spPr bwMode="auto">
            <a:xfrm>
              <a:off x="7662863" y="5467350"/>
              <a:ext cx="222250" cy="66675"/>
            </a:xfrm>
            <a:custGeom>
              <a:avLst/>
              <a:gdLst>
                <a:gd name="T0" fmla="*/ 0 w 122"/>
                <a:gd name="T1" fmla="*/ 42 h 42"/>
                <a:gd name="T2" fmla="*/ 101 w 122"/>
                <a:gd name="T3" fmla="*/ 36 h 42"/>
                <a:gd name="T4" fmla="*/ 122 w 122"/>
                <a:gd name="T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2" h="42">
                  <a:moveTo>
                    <a:pt x="0" y="42"/>
                  </a:moveTo>
                  <a:lnTo>
                    <a:pt x="101" y="36"/>
                  </a:lnTo>
                  <a:lnTo>
                    <a:pt x="12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1" name="Freeform 255"/>
            <p:cNvSpPr>
              <a:spLocks/>
            </p:cNvSpPr>
            <p:nvPr/>
          </p:nvSpPr>
          <p:spPr bwMode="auto">
            <a:xfrm>
              <a:off x="7732713" y="5307013"/>
              <a:ext cx="152400" cy="160337"/>
            </a:xfrm>
            <a:custGeom>
              <a:avLst/>
              <a:gdLst>
                <a:gd name="T0" fmla="*/ 23 w 84"/>
                <a:gd name="T1" fmla="*/ 0 h 114"/>
                <a:gd name="T2" fmla="*/ 0 w 84"/>
                <a:gd name="T3" fmla="*/ 64 h 114"/>
                <a:gd name="T4" fmla="*/ 84 w 84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4" h="114">
                  <a:moveTo>
                    <a:pt x="23" y="0"/>
                  </a:moveTo>
                  <a:lnTo>
                    <a:pt x="0" y="64"/>
                  </a:lnTo>
                  <a:lnTo>
                    <a:pt x="84" y="11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2" name="Line 256"/>
            <p:cNvSpPr>
              <a:spLocks noChangeShapeType="1"/>
            </p:cNvSpPr>
            <p:nvPr/>
          </p:nvSpPr>
          <p:spPr bwMode="auto">
            <a:xfrm flipV="1">
              <a:off x="7769225" y="5051425"/>
              <a:ext cx="192088" cy="904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3" name="Line 257"/>
            <p:cNvSpPr>
              <a:spLocks noChangeShapeType="1"/>
            </p:cNvSpPr>
            <p:nvPr/>
          </p:nvSpPr>
          <p:spPr bwMode="auto">
            <a:xfrm flipH="1" flipV="1">
              <a:off x="7769225" y="5141913"/>
              <a:ext cx="80963" cy="1143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4" name="Line 258"/>
            <p:cNvSpPr>
              <a:spLocks noChangeShapeType="1"/>
            </p:cNvSpPr>
            <p:nvPr/>
          </p:nvSpPr>
          <p:spPr bwMode="auto">
            <a:xfrm flipV="1">
              <a:off x="7769225" y="5256213"/>
              <a:ext cx="80963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5" name="Freeform 259"/>
            <p:cNvSpPr>
              <a:spLocks/>
            </p:cNvSpPr>
            <p:nvPr/>
          </p:nvSpPr>
          <p:spPr bwMode="auto">
            <a:xfrm>
              <a:off x="7339013" y="5527675"/>
              <a:ext cx="211137" cy="53975"/>
            </a:xfrm>
            <a:custGeom>
              <a:avLst/>
              <a:gdLst>
                <a:gd name="T0" fmla="*/ 117 w 117"/>
                <a:gd name="T1" fmla="*/ 25 h 36"/>
                <a:gd name="T2" fmla="*/ 111 w 117"/>
                <a:gd name="T3" fmla="*/ 13 h 36"/>
                <a:gd name="T4" fmla="*/ 79 w 117"/>
                <a:gd name="T5" fmla="*/ 23 h 36"/>
                <a:gd name="T6" fmla="*/ 63 w 117"/>
                <a:gd name="T7" fmla="*/ 0 h 36"/>
                <a:gd name="T8" fmla="*/ 44 w 117"/>
                <a:gd name="T9" fmla="*/ 8 h 36"/>
                <a:gd name="T10" fmla="*/ 48 w 117"/>
                <a:gd name="T11" fmla="*/ 23 h 36"/>
                <a:gd name="T12" fmla="*/ 0 w 117"/>
                <a:gd name="T1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36">
                  <a:moveTo>
                    <a:pt x="117" y="25"/>
                  </a:moveTo>
                  <a:lnTo>
                    <a:pt x="111" y="13"/>
                  </a:lnTo>
                  <a:lnTo>
                    <a:pt x="79" y="23"/>
                  </a:lnTo>
                  <a:lnTo>
                    <a:pt x="63" y="0"/>
                  </a:lnTo>
                  <a:lnTo>
                    <a:pt x="44" y="8"/>
                  </a:lnTo>
                  <a:lnTo>
                    <a:pt x="48" y="23"/>
                  </a:lnTo>
                  <a:lnTo>
                    <a:pt x="0" y="3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6" name="Freeform 260"/>
            <p:cNvSpPr>
              <a:spLocks/>
            </p:cNvSpPr>
            <p:nvPr/>
          </p:nvSpPr>
          <p:spPr bwMode="auto">
            <a:xfrm>
              <a:off x="7135813" y="5189538"/>
              <a:ext cx="390525" cy="179387"/>
            </a:xfrm>
            <a:custGeom>
              <a:avLst/>
              <a:gdLst>
                <a:gd name="T0" fmla="*/ 0 w 215"/>
                <a:gd name="T1" fmla="*/ 119 h 123"/>
                <a:gd name="T2" fmla="*/ 59 w 215"/>
                <a:gd name="T3" fmla="*/ 119 h 123"/>
                <a:gd name="T4" fmla="*/ 67 w 215"/>
                <a:gd name="T5" fmla="*/ 119 h 123"/>
                <a:gd name="T6" fmla="*/ 80 w 215"/>
                <a:gd name="T7" fmla="*/ 123 h 123"/>
                <a:gd name="T8" fmla="*/ 92 w 215"/>
                <a:gd name="T9" fmla="*/ 119 h 123"/>
                <a:gd name="T10" fmla="*/ 109 w 215"/>
                <a:gd name="T11" fmla="*/ 119 h 123"/>
                <a:gd name="T12" fmla="*/ 113 w 215"/>
                <a:gd name="T13" fmla="*/ 111 h 123"/>
                <a:gd name="T14" fmla="*/ 113 w 215"/>
                <a:gd name="T15" fmla="*/ 101 h 123"/>
                <a:gd name="T16" fmla="*/ 113 w 215"/>
                <a:gd name="T17" fmla="*/ 96 h 123"/>
                <a:gd name="T18" fmla="*/ 121 w 215"/>
                <a:gd name="T19" fmla="*/ 90 h 123"/>
                <a:gd name="T20" fmla="*/ 128 w 215"/>
                <a:gd name="T21" fmla="*/ 90 h 123"/>
                <a:gd name="T22" fmla="*/ 132 w 215"/>
                <a:gd name="T23" fmla="*/ 88 h 123"/>
                <a:gd name="T24" fmla="*/ 132 w 215"/>
                <a:gd name="T25" fmla="*/ 82 h 123"/>
                <a:gd name="T26" fmla="*/ 136 w 215"/>
                <a:gd name="T27" fmla="*/ 78 h 123"/>
                <a:gd name="T28" fmla="*/ 146 w 215"/>
                <a:gd name="T29" fmla="*/ 80 h 123"/>
                <a:gd name="T30" fmla="*/ 151 w 215"/>
                <a:gd name="T31" fmla="*/ 78 h 123"/>
                <a:gd name="T32" fmla="*/ 157 w 215"/>
                <a:gd name="T33" fmla="*/ 69 h 123"/>
                <a:gd name="T34" fmla="*/ 165 w 215"/>
                <a:gd name="T35" fmla="*/ 65 h 123"/>
                <a:gd name="T36" fmla="*/ 165 w 215"/>
                <a:gd name="T37" fmla="*/ 57 h 123"/>
                <a:gd name="T38" fmla="*/ 174 w 215"/>
                <a:gd name="T39" fmla="*/ 53 h 123"/>
                <a:gd name="T40" fmla="*/ 182 w 215"/>
                <a:gd name="T41" fmla="*/ 46 h 123"/>
                <a:gd name="T42" fmla="*/ 192 w 215"/>
                <a:gd name="T43" fmla="*/ 36 h 123"/>
                <a:gd name="T44" fmla="*/ 182 w 215"/>
                <a:gd name="T45" fmla="*/ 30 h 123"/>
                <a:gd name="T46" fmla="*/ 192 w 215"/>
                <a:gd name="T47" fmla="*/ 23 h 123"/>
                <a:gd name="T48" fmla="*/ 199 w 215"/>
                <a:gd name="T49" fmla="*/ 17 h 123"/>
                <a:gd name="T50" fmla="*/ 207 w 215"/>
                <a:gd name="T51" fmla="*/ 13 h 123"/>
                <a:gd name="T52" fmla="*/ 215 w 215"/>
                <a:gd name="T5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5" h="123">
                  <a:moveTo>
                    <a:pt x="0" y="119"/>
                  </a:moveTo>
                  <a:lnTo>
                    <a:pt x="59" y="119"/>
                  </a:lnTo>
                  <a:lnTo>
                    <a:pt x="67" y="119"/>
                  </a:lnTo>
                  <a:lnTo>
                    <a:pt x="80" y="123"/>
                  </a:lnTo>
                  <a:lnTo>
                    <a:pt x="92" y="119"/>
                  </a:lnTo>
                  <a:lnTo>
                    <a:pt x="109" y="119"/>
                  </a:lnTo>
                  <a:lnTo>
                    <a:pt x="113" y="111"/>
                  </a:lnTo>
                  <a:lnTo>
                    <a:pt x="113" y="101"/>
                  </a:lnTo>
                  <a:lnTo>
                    <a:pt x="113" y="96"/>
                  </a:lnTo>
                  <a:lnTo>
                    <a:pt x="121" y="90"/>
                  </a:lnTo>
                  <a:lnTo>
                    <a:pt x="128" y="90"/>
                  </a:lnTo>
                  <a:lnTo>
                    <a:pt x="132" y="88"/>
                  </a:lnTo>
                  <a:lnTo>
                    <a:pt x="132" y="82"/>
                  </a:lnTo>
                  <a:lnTo>
                    <a:pt x="136" y="78"/>
                  </a:lnTo>
                  <a:lnTo>
                    <a:pt x="146" y="80"/>
                  </a:lnTo>
                  <a:lnTo>
                    <a:pt x="151" y="78"/>
                  </a:lnTo>
                  <a:lnTo>
                    <a:pt x="157" y="69"/>
                  </a:lnTo>
                  <a:lnTo>
                    <a:pt x="165" y="65"/>
                  </a:lnTo>
                  <a:lnTo>
                    <a:pt x="165" y="57"/>
                  </a:lnTo>
                  <a:lnTo>
                    <a:pt x="174" y="53"/>
                  </a:lnTo>
                  <a:lnTo>
                    <a:pt x="182" y="46"/>
                  </a:lnTo>
                  <a:lnTo>
                    <a:pt x="192" y="36"/>
                  </a:lnTo>
                  <a:lnTo>
                    <a:pt x="182" y="30"/>
                  </a:lnTo>
                  <a:lnTo>
                    <a:pt x="192" y="23"/>
                  </a:lnTo>
                  <a:lnTo>
                    <a:pt x="199" y="17"/>
                  </a:lnTo>
                  <a:lnTo>
                    <a:pt x="207" y="13"/>
                  </a:lnTo>
                  <a:lnTo>
                    <a:pt x="21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7" name="Freeform 261"/>
            <p:cNvSpPr>
              <a:spLocks/>
            </p:cNvSpPr>
            <p:nvPr/>
          </p:nvSpPr>
          <p:spPr bwMode="auto">
            <a:xfrm>
              <a:off x="7113588" y="5364163"/>
              <a:ext cx="68262" cy="38100"/>
            </a:xfrm>
            <a:custGeom>
              <a:avLst/>
              <a:gdLst>
                <a:gd name="T0" fmla="*/ 39 w 39"/>
                <a:gd name="T1" fmla="*/ 28 h 28"/>
                <a:gd name="T2" fmla="*/ 22 w 39"/>
                <a:gd name="T3" fmla="*/ 21 h 28"/>
                <a:gd name="T4" fmla="*/ 0 w 39"/>
                <a:gd name="T5" fmla="*/ 0 h 28"/>
                <a:gd name="T6" fmla="*/ 14 w 39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8">
                  <a:moveTo>
                    <a:pt x="39" y="28"/>
                  </a:moveTo>
                  <a:lnTo>
                    <a:pt x="22" y="21"/>
                  </a:lnTo>
                  <a:lnTo>
                    <a:pt x="0" y="0"/>
                  </a:lnTo>
                  <a:lnTo>
                    <a:pt x="1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8" name="Line 262"/>
            <p:cNvSpPr>
              <a:spLocks noChangeShapeType="1"/>
            </p:cNvSpPr>
            <p:nvPr/>
          </p:nvSpPr>
          <p:spPr bwMode="auto">
            <a:xfrm>
              <a:off x="7181850" y="5402263"/>
              <a:ext cx="98425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9" name="Freeform 263"/>
            <p:cNvSpPr>
              <a:spLocks/>
            </p:cNvSpPr>
            <p:nvPr/>
          </p:nvSpPr>
          <p:spPr bwMode="auto">
            <a:xfrm>
              <a:off x="7181850" y="5402263"/>
              <a:ext cx="168275" cy="179387"/>
            </a:xfrm>
            <a:custGeom>
              <a:avLst/>
              <a:gdLst>
                <a:gd name="T0" fmla="*/ 0 w 94"/>
                <a:gd name="T1" fmla="*/ 0 h 121"/>
                <a:gd name="T2" fmla="*/ 54 w 94"/>
                <a:gd name="T3" fmla="*/ 27 h 121"/>
                <a:gd name="T4" fmla="*/ 54 w 94"/>
                <a:gd name="T5" fmla="*/ 68 h 121"/>
                <a:gd name="T6" fmla="*/ 94 w 94"/>
                <a:gd name="T7" fmla="*/ 81 h 121"/>
                <a:gd name="T8" fmla="*/ 94 w 94"/>
                <a:gd name="T9" fmla="*/ 83 h 121"/>
                <a:gd name="T10" fmla="*/ 92 w 94"/>
                <a:gd name="T11" fmla="*/ 89 h 121"/>
                <a:gd name="T12" fmla="*/ 82 w 94"/>
                <a:gd name="T13" fmla="*/ 100 h 121"/>
                <a:gd name="T14" fmla="*/ 75 w 94"/>
                <a:gd name="T15" fmla="*/ 102 h 121"/>
                <a:gd name="T16" fmla="*/ 71 w 94"/>
                <a:gd name="T17" fmla="*/ 106 h 121"/>
                <a:gd name="T18" fmla="*/ 75 w 94"/>
                <a:gd name="T19" fmla="*/ 112 h 121"/>
                <a:gd name="T20" fmla="*/ 84 w 94"/>
                <a:gd name="T21" fmla="*/ 118 h 121"/>
                <a:gd name="T22" fmla="*/ 86 w 94"/>
                <a:gd name="T23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21">
                  <a:moveTo>
                    <a:pt x="0" y="0"/>
                  </a:moveTo>
                  <a:lnTo>
                    <a:pt x="54" y="27"/>
                  </a:lnTo>
                  <a:lnTo>
                    <a:pt x="54" y="68"/>
                  </a:lnTo>
                  <a:lnTo>
                    <a:pt x="94" y="81"/>
                  </a:lnTo>
                  <a:lnTo>
                    <a:pt x="94" y="83"/>
                  </a:lnTo>
                  <a:lnTo>
                    <a:pt x="92" y="89"/>
                  </a:lnTo>
                  <a:lnTo>
                    <a:pt x="82" y="100"/>
                  </a:lnTo>
                  <a:lnTo>
                    <a:pt x="75" y="102"/>
                  </a:lnTo>
                  <a:lnTo>
                    <a:pt x="71" y="106"/>
                  </a:lnTo>
                  <a:lnTo>
                    <a:pt x="75" y="112"/>
                  </a:lnTo>
                  <a:lnTo>
                    <a:pt x="84" y="118"/>
                  </a:lnTo>
                  <a:lnTo>
                    <a:pt x="86" y="12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0" name="Line 264"/>
            <p:cNvSpPr>
              <a:spLocks noChangeShapeType="1"/>
            </p:cNvSpPr>
            <p:nvPr/>
          </p:nvSpPr>
          <p:spPr bwMode="auto">
            <a:xfrm flipV="1">
              <a:off x="7550150" y="5534025"/>
              <a:ext cx="112713" cy="333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1" name="Line 265"/>
            <p:cNvSpPr>
              <a:spLocks noChangeShapeType="1"/>
            </p:cNvSpPr>
            <p:nvPr/>
          </p:nvSpPr>
          <p:spPr bwMode="auto">
            <a:xfrm flipV="1">
              <a:off x="7388225" y="5594350"/>
              <a:ext cx="3175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2" name="Line 266"/>
            <p:cNvSpPr>
              <a:spLocks noChangeShapeType="1"/>
            </p:cNvSpPr>
            <p:nvPr/>
          </p:nvSpPr>
          <p:spPr bwMode="auto">
            <a:xfrm>
              <a:off x="7388225" y="5594350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3" name="Line 267"/>
            <p:cNvSpPr>
              <a:spLocks noChangeShapeType="1"/>
            </p:cNvSpPr>
            <p:nvPr/>
          </p:nvSpPr>
          <p:spPr bwMode="auto">
            <a:xfrm>
              <a:off x="7404100" y="559435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4" name="Line 268"/>
            <p:cNvSpPr>
              <a:spLocks noChangeShapeType="1"/>
            </p:cNvSpPr>
            <p:nvPr/>
          </p:nvSpPr>
          <p:spPr bwMode="auto">
            <a:xfrm flipH="1">
              <a:off x="7388225" y="5608638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5" name="Line 269"/>
            <p:cNvSpPr>
              <a:spLocks noChangeShapeType="1"/>
            </p:cNvSpPr>
            <p:nvPr/>
          </p:nvSpPr>
          <p:spPr bwMode="auto">
            <a:xfrm flipV="1">
              <a:off x="7392988" y="5534025"/>
              <a:ext cx="3175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6" name="Line 270"/>
            <p:cNvSpPr>
              <a:spLocks noChangeShapeType="1"/>
            </p:cNvSpPr>
            <p:nvPr/>
          </p:nvSpPr>
          <p:spPr bwMode="auto">
            <a:xfrm>
              <a:off x="7392988" y="5534025"/>
              <a:ext cx="17462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7" name="Line 271"/>
            <p:cNvSpPr>
              <a:spLocks noChangeShapeType="1"/>
            </p:cNvSpPr>
            <p:nvPr/>
          </p:nvSpPr>
          <p:spPr bwMode="auto">
            <a:xfrm>
              <a:off x="7410450" y="553402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8" name="Line 272"/>
            <p:cNvSpPr>
              <a:spLocks noChangeShapeType="1"/>
            </p:cNvSpPr>
            <p:nvPr/>
          </p:nvSpPr>
          <p:spPr bwMode="auto">
            <a:xfrm flipH="1">
              <a:off x="7392988" y="5548313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9" name="Line 273"/>
            <p:cNvSpPr>
              <a:spLocks noChangeShapeType="1"/>
            </p:cNvSpPr>
            <p:nvPr/>
          </p:nvSpPr>
          <p:spPr bwMode="auto">
            <a:xfrm flipV="1">
              <a:off x="7591425" y="4878388"/>
              <a:ext cx="0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0" name="Line 274"/>
            <p:cNvSpPr>
              <a:spLocks noChangeShapeType="1"/>
            </p:cNvSpPr>
            <p:nvPr/>
          </p:nvSpPr>
          <p:spPr bwMode="auto">
            <a:xfrm>
              <a:off x="7591425" y="4878388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1" name="Line 275"/>
            <p:cNvSpPr>
              <a:spLocks noChangeShapeType="1"/>
            </p:cNvSpPr>
            <p:nvPr/>
          </p:nvSpPr>
          <p:spPr bwMode="auto">
            <a:xfrm>
              <a:off x="7605713" y="4878388"/>
              <a:ext cx="4762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2" name="Line 276"/>
            <p:cNvSpPr>
              <a:spLocks noChangeShapeType="1"/>
            </p:cNvSpPr>
            <p:nvPr/>
          </p:nvSpPr>
          <p:spPr bwMode="auto">
            <a:xfrm flipH="1">
              <a:off x="7591425" y="4892675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3" name="Freeform 277"/>
            <p:cNvSpPr>
              <a:spLocks/>
            </p:cNvSpPr>
            <p:nvPr/>
          </p:nvSpPr>
          <p:spPr bwMode="auto">
            <a:xfrm>
              <a:off x="3484563" y="2011363"/>
              <a:ext cx="444500" cy="722312"/>
            </a:xfrm>
            <a:custGeom>
              <a:avLst/>
              <a:gdLst>
                <a:gd name="T0" fmla="*/ 244 w 244"/>
                <a:gd name="T1" fmla="*/ 491 h 491"/>
                <a:gd name="T2" fmla="*/ 146 w 244"/>
                <a:gd name="T3" fmla="*/ 477 h 491"/>
                <a:gd name="T4" fmla="*/ 88 w 244"/>
                <a:gd name="T5" fmla="*/ 376 h 491"/>
                <a:gd name="T6" fmla="*/ 127 w 244"/>
                <a:gd name="T7" fmla="*/ 335 h 491"/>
                <a:gd name="T8" fmla="*/ 104 w 244"/>
                <a:gd name="T9" fmla="*/ 201 h 491"/>
                <a:gd name="T10" fmla="*/ 11 w 244"/>
                <a:gd name="T11" fmla="*/ 155 h 491"/>
                <a:gd name="T12" fmla="*/ 0 w 244"/>
                <a:gd name="T13" fmla="*/ 92 h 491"/>
                <a:gd name="T14" fmla="*/ 33 w 244"/>
                <a:gd name="T15" fmla="*/ 84 h 491"/>
                <a:gd name="T16" fmla="*/ 27 w 244"/>
                <a:gd name="T17" fmla="*/ 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4" h="491">
                  <a:moveTo>
                    <a:pt x="244" y="491"/>
                  </a:moveTo>
                  <a:lnTo>
                    <a:pt x="146" y="477"/>
                  </a:lnTo>
                  <a:lnTo>
                    <a:pt x="88" y="376"/>
                  </a:lnTo>
                  <a:lnTo>
                    <a:pt x="127" y="335"/>
                  </a:lnTo>
                  <a:lnTo>
                    <a:pt x="104" y="201"/>
                  </a:lnTo>
                  <a:lnTo>
                    <a:pt x="11" y="155"/>
                  </a:lnTo>
                  <a:lnTo>
                    <a:pt x="0" y="92"/>
                  </a:lnTo>
                  <a:lnTo>
                    <a:pt x="33" y="84"/>
                  </a:lnTo>
                  <a:lnTo>
                    <a:pt x="2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4" name="Freeform 278"/>
            <p:cNvSpPr>
              <a:spLocks/>
            </p:cNvSpPr>
            <p:nvPr/>
          </p:nvSpPr>
          <p:spPr bwMode="auto">
            <a:xfrm>
              <a:off x="2327275" y="322263"/>
              <a:ext cx="1381125" cy="1479550"/>
            </a:xfrm>
            <a:custGeom>
              <a:avLst/>
              <a:gdLst>
                <a:gd name="T0" fmla="*/ 505 w 766"/>
                <a:gd name="T1" fmla="*/ 963 h 1005"/>
                <a:gd name="T2" fmla="*/ 560 w 766"/>
                <a:gd name="T3" fmla="*/ 852 h 1005"/>
                <a:gd name="T4" fmla="*/ 549 w 766"/>
                <a:gd name="T5" fmla="*/ 748 h 1005"/>
                <a:gd name="T6" fmla="*/ 620 w 766"/>
                <a:gd name="T7" fmla="*/ 572 h 1005"/>
                <a:gd name="T8" fmla="*/ 766 w 766"/>
                <a:gd name="T9" fmla="*/ 455 h 1005"/>
                <a:gd name="T10" fmla="*/ 743 w 766"/>
                <a:gd name="T11" fmla="*/ 247 h 1005"/>
                <a:gd name="T12" fmla="*/ 545 w 766"/>
                <a:gd name="T13" fmla="*/ 0 h 1005"/>
                <a:gd name="T14" fmla="*/ 486 w 766"/>
                <a:gd name="T15" fmla="*/ 125 h 1005"/>
                <a:gd name="T16" fmla="*/ 340 w 766"/>
                <a:gd name="T17" fmla="*/ 192 h 1005"/>
                <a:gd name="T18" fmla="*/ 46 w 766"/>
                <a:gd name="T19" fmla="*/ 708 h 1005"/>
                <a:gd name="T20" fmla="*/ 13 w 766"/>
                <a:gd name="T21" fmla="*/ 727 h 1005"/>
                <a:gd name="T22" fmla="*/ 0 w 766"/>
                <a:gd name="T23" fmla="*/ 739 h 1005"/>
                <a:gd name="T24" fmla="*/ 315 w 766"/>
                <a:gd name="T25" fmla="*/ 1005 h 1005"/>
                <a:gd name="T26" fmla="*/ 505 w 766"/>
                <a:gd name="T27" fmla="*/ 963 h 10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6" h="1005">
                  <a:moveTo>
                    <a:pt x="505" y="963"/>
                  </a:moveTo>
                  <a:lnTo>
                    <a:pt x="560" y="852"/>
                  </a:lnTo>
                  <a:lnTo>
                    <a:pt x="549" y="748"/>
                  </a:lnTo>
                  <a:lnTo>
                    <a:pt x="620" y="572"/>
                  </a:lnTo>
                  <a:lnTo>
                    <a:pt x="766" y="455"/>
                  </a:lnTo>
                  <a:lnTo>
                    <a:pt x="743" y="247"/>
                  </a:lnTo>
                  <a:lnTo>
                    <a:pt x="545" y="0"/>
                  </a:lnTo>
                  <a:lnTo>
                    <a:pt x="486" y="125"/>
                  </a:lnTo>
                  <a:lnTo>
                    <a:pt x="340" y="192"/>
                  </a:lnTo>
                  <a:lnTo>
                    <a:pt x="46" y="708"/>
                  </a:lnTo>
                  <a:lnTo>
                    <a:pt x="13" y="727"/>
                  </a:lnTo>
                  <a:lnTo>
                    <a:pt x="0" y="739"/>
                  </a:lnTo>
                  <a:lnTo>
                    <a:pt x="315" y="1005"/>
                  </a:lnTo>
                  <a:lnTo>
                    <a:pt x="505" y="963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5" name="Freeform 279"/>
            <p:cNvSpPr>
              <a:spLocks/>
            </p:cNvSpPr>
            <p:nvPr/>
          </p:nvSpPr>
          <p:spPr bwMode="auto">
            <a:xfrm>
              <a:off x="2170113" y="1408113"/>
              <a:ext cx="1220787" cy="947737"/>
            </a:xfrm>
            <a:custGeom>
              <a:avLst/>
              <a:gdLst>
                <a:gd name="T0" fmla="*/ 5 w 677"/>
                <a:gd name="T1" fmla="*/ 458 h 641"/>
                <a:gd name="T2" fmla="*/ 53 w 677"/>
                <a:gd name="T3" fmla="*/ 383 h 641"/>
                <a:gd name="T4" fmla="*/ 17 w 677"/>
                <a:gd name="T5" fmla="*/ 280 h 641"/>
                <a:gd name="T6" fmla="*/ 50 w 677"/>
                <a:gd name="T7" fmla="*/ 155 h 641"/>
                <a:gd name="T8" fmla="*/ 0 w 677"/>
                <a:gd name="T9" fmla="*/ 98 h 641"/>
                <a:gd name="T10" fmla="*/ 88 w 677"/>
                <a:gd name="T11" fmla="*/ 0 h 641"/>
                <a:gd name="T12" fmla="*/ 403 w 677"/>
                <a:gd name="T13" fmla="*/ 266 h 641"/>
                <a:gd name="T14" fmla="*/ 593 w 677"/>
                <a:gd name="T15" fmla="*/ 224 h 641"/>
                <a:gd name="T16" fmla="*/ 660 w 677"/>
                <a:gd name="T17" fmla="*/ 288 h 641"/>
                <a:gd name="T18" fmla="*/ 646 w 677"/>
                <a:gd name="T19" fmla="*/ 343 h 641"/>
                <a:gd name="T20" fmla="*/ 658 w 677"/>
                <a:gd name="T21" fmla="*/ 351 h 641"/>
                <a:gd name="T22" fmla="*/ 641 w 677"/>
                <a:gd name="T23" fmla="*/ 422 h 641"/>
                <a:gd name="T24" fmla="*/ 677 w 677"/>
                <a:gd name="T25" fmla="*/ 512 h 641"/>
                <a:gd name="T26" fmla="*/ 670 w 677"/>
                <a:gd name="T27" fmla="*/ 514 h 641"/>
                <a:gd name="T28" fmla="*/ 664 w 677"/>
                <a:gd name="T29" fmla="*/ 522 h 641"/>
                <a:gd name="T30" fmla="*/ 654 w 677"/>
                <a:gd name="T31" fmla="*/ 522 h 641"/>
                <a:gd name="T32" fmla="*/ 648 w 677"/>
                <a:gd name="T33" fmla="*/ 527 h 641"/>
                <a:gd name="T34" fmla="*/ 637 w 677"/>
                <a:gd name="T35" fmla="*/ 535 h 641"/>
                <a:gd name="T36" fmla="*/ 637 w 677"/>
                <a:gd name="T37" fmla="*/ 558 h 641"/>
                <a:gd name="T38" fmla="*/ 443 w 677"/>
                <a:gd name="T39" fmla="*/ 641 h 641"/>
                <a:gd name="T40" fmla="*/ 384 w 677"/>
                <a:gd name="T41" fmla="*/ 552 h 641"/>
                <a:gd name="T42" fmla="*/ 265 w 677"/>
                <a:gd name="T43" fmla="*/ 549 h 641"/>
                <a:gd name="T44" fmla="*/ 255 w 677"/>
                <a:gd name="T45" fmla="*/ 550 h 641"/>
                <a:gd name="T46" fmla="*/ 249 w 677"/>
                <a:gd name="T47" fmla="*/ 556 h 641"/>
                <a:gd name="T48" fmla="*/ 236 w 677"/>
                <a:gd name="T49" fmla="*/ 562 h 641"/>
                <a:gd name="T50" fmla="*/ 220 w 677"/>
                <a:gd name="T51" fmla="*/ 562 h 641"/>
                <a:gd name="T52" fmla="*/ 5 w 677"/>
                <a:gd name="T53" fmla="*/ 458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7" h="641">
                  <a:moveTo>
                    <a:pt x="5" y="458"/>
                  </a:moveTo>
                  <a:lnTo>
                    <a:pt x="53" y="383"/>
                  </a:lnTo>
                  <a:lnTo>
                    <a:pt x="17" y="280"/>
                  </a:lnTo>
                  <a:lnTo>
                    <a:pt x="50" y="155"/>
                  </a:lnTo>
                  <a:lnTo>
                    <a:pt x="0" y="98"/>
                  </a:lnTo>
                  <a:lnTo>
                    <a:pt x="88" y="0"/>
                  </a:lnTo>
                  <a:lnTo>
                    <a:pt x="403" y="266"/>
                  </a:lnTo>
                  <a:lnTo>
                    <a:pt x="593" y="224"/>
                  </a:lnTo>
                  <a:lnTo>
                    <a:pt x="660" y="288"/>
                  </a:lnTo>
                  <a:lnTo>
                    <a:pt x="646" y="343"/>
                  </a:lnTo>
                  <a:lnTo>
                    <a:pt x="658" y="351"/>
                  </a:lnTo>
                  <a:lnTo>
                    <a:pt x="641" y="422"/>
                  </a:lnTo>
                  <a:lnTo>
                    <a:pt x="677" y="512"/>
                  </a:lnTo>
                  <a:lnTo>
                    <a:pt x="670" y="514"/>
                  </a:lnTo>
                  <a:lnTo>
                    <a:pt x="664" y="522"/>
                  </a:lnTo>
                  <a:lnTo>
                    <a:pt x="654" y="522"/>
                  </a:lnTo>
                  <a:lnTo>
                    <a:pt x="648" y="527"/>
                  </a:lnTo>
                  <a:lnTo>
                    <a:pt x="637" y="535"/>
                  </a:lnTo>
                  <a:lnTo>
                    <a:pt x="637" y="558"/>
                  </a:lnTo>
                  <a:lnTo>
                    <a:pt x="443" y="641"/>
                  </a:lnTo>
                  <a:lnTo>
                    <a:pt x="384" y="552"/>
                  </a:lnTo>
                  <a:lnTo>
                    <a:pt x="265" y="549"/>
                  </a:lnTo>
                  <a:lnTo>
                    <a:pt x="255" y="550"/>
                  </a:lnTo>
                  <a:lnTo>
                    <a:pt x="249" y="556"/>
                  </a:lnTo>
                  <a:lnTo>
                    <a:pt x="236" y="562"/>
                  </a:lnTo>
                  <a:lnTo>
                    <a:pt x="220" y="562"/>
                  </a:lnTo>
                  <a:lnTo>
                    <a:pt x="5" y="458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6" name="Freeform 280"/>
            <p:cNvSpPr>
              <a:spLocks/>
            </p:cNvSpPr>
            <p:nvPr/>
          </p:nvSpPr>
          <p:spPr bwMode="auto">
            <a:xfrm>
              <a:off x="3238500" y="992188"/>
              <a:ext cx="735013" cy="868362"/>
            </a:xfrm>
            <a:custGeom>
              <a:avLst/>
              <a:gdLst>
                <a:gd name="T0" fmla="*/ 0 w 407"/>
                <a:gd name="T1" fmla="*/ 508 h 589"/>
                <a:gd name="T2" fmla="*/ 55 w 407"/>
                <a:gd name="T3" fmla="*/ 397 h 589"/>
                <a:gd name="T4" fmla="*/ 44 w 407"/>
                <a:gd name="T5" fmla="*/ 293 h 589"/>
                <a:gd name="T6" fmla="*/ 115 w 407"/>
                <a:gd name="T7" fmla="*/ 117 h 589"/>
                <a:gd name="T8" fmla="*/ 261 w 407"/>
                <a:gd name="T9" fmla="*/ 0 h 589"/>
                <a:gd name="T10" fmla="*/ 290 w 407"/>
                <a:gd name="T11" fmla="*/ 264 h 589"/>
                <a:gd name="T12" fmla="*/ 343 w 407"/>
                <a:gd name="T13" fmla="*/ 334 h 589"/>
                <a:gd name="T14" fmla="*/ 385 w 407"/>
                <a:gd name="T15" fmla="*/ 393 h 589"/>
                <a:gd name="T16" fmla="*/ 407 w 407"/>
                <a:gd name="T17" fmla="*/ 453 h 589"/>
                <a:gd name="T18" fmla="*/ 355 w 407"/>
                <a:gd name="T19" fmla="*/ 466 h 589"/>
                <a:gd name="T20" fmla="*/ 313 w 407"/>
                <a:gd name="T21" fmla="*/ 462 h 589"/>
                <a:gd name="T22" fmla="*/ 282 w 407"/>
                <a:gd name="T23" fmla="*/ 573 h 589"/>
                <a:gd name="T24" fmla="*/ 226 w 407"/>
                <a:gd name="T25" fmla="*/ 589 h 589"/>
                <a:gd name="T26" fmla="*/ 67 w 407"/>
                <a:gd name="T27" fmla="*/ 572 h 589"/>
                <a:gd name="T28" fmla="*/ 0 w 407"/>
                <a:gd name="T29" fmla="*/ 508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7" h="589">
                  <a:moveTo>
                    <a:pt x="0" y="508"/>
                  </a:moveTo>
                  <a:lnTo>
                    <a:pt x="55" y="397"/>
                  </a:lnTo>
                  <a:lnTo>
                    <a:pt x="44" y="293"/>
                  </a:lnTo>
                  <a:lnTo>
                    <a:pt x="115" y="117"/>
                  </a:lnTo>
                  <a:lnTo>
                    <a:pt x="261" y="0"/>
                  </a:lnTo>
                  <a:lnTo>
                    <a:pt x="290" y="264"/>
                  </a:lnTo>
                  <a:lnTo>
                    <a:pt x="343" y="334"/>
                  </a:lnTo>
                  <a:lnTo>
                    <a:pt x="385" y="393"/>
                  </a:lnTo>
                  <a:lnTo>
                    <a:pt x="407" y="453"/>
                  </a:lnTo>
                  <a:lnTo>
                    <a:pt x="355" y="466"/>
                  </a:lnTo>
                  <a:lnTo>
                    <a:pt x="313" y="462"/>
                  </a:lnTo>
                  <a:lnTo>
                    <a:pt x="282" y="573"/>
                  </a:lnTo>
                  <a:lnTo>
                    <a:pt x="226" y="589"/>
                  </a:lnTo>
                  <a:lnTo>
                    <a:pt x="67" y="572"/>
                  </a:lnTo>
                  <a:lnTo>
                    <a:pt x="0" y="50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7" name="Freeform 281"/>
            <p:cNvSpPr>
              <a:spLocks/>
            </p:cNvSpPr>
            <p:nvPr/>
          </p:nvSpPr>
          <p:spPr bwMode="auto">
            <a:xfrm>
              <a:off x="3324225" y="1835150"/>
              <a:ext cx="338138" cy="195263"/>
            </a:xfrm>
            <a:custGeom>
              <a:avLst/>
              <a:gdLst>
                <a:gd name="T0" fmla="*/ 0 w 188"/>
                <a:gd name="T1" fmla="*/ 134 h 134"/>
                <a:gd name="T2" fmla="*/ 55 w 188"/>
                <a:gd name="T3" fmla="*/ 134 h 134"/>
                <a:gd name="T4" fmla="*/ 117 w 188"/>
                <a:gd name="T5" fmla="*/ 119 h 134"/>
                <a:gd name="T6" fmla="*/ 134 w 188"/>
                <a:gd name="T7" fmla="*/ 113 h 134"/>
                <a:gd name="T8" fmla="*/ 130 w 188"/>
                <a:gd name="T9" fmla="*/ 90 h 134"/>
                <a:gd name="T10" fmla="*/ 188 w 188"/>
                <a:gd name="T11" fmla="*/ 76 h 134"/>
                <a:gd name="T12" fmla="*/ 178 w 188"/>
                <a:gd name="T13" fmla="*/ 17 h 134"/>
                <a:gd name="T14" fmla="*/ 19 w 188"/>
                <a:gd name="T15" fmla="*/ 0 h 134"/>
                <a:gd name="T16" fmla="*/ 5 w 188"/>
                <a:gd name="T17" fmla="*/ 55 h 134"/>
                <a:gd name="T18" fmla="*/ 17 w 188"/>
                <a:gd name="T19" fmla="*/ 63 h 134"/>
                <a:gd name="T20" fmla="*/ 0 w 188"/>
                <a:gd name="T2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8" h="134">
                  <a:moveTo>
                    <a:pt x="0" y="134"/>
                  </a:moveTo>
                  <a:lnTo>
                    <a:pt x="55" y="134"/>
                  </a:lnTo>
                  <a:lnTo>
                    <a:pt x="117" y="119"/>
                  </a:lnTo>
                  <a:lnTo>
                    <a:pt x="134" y="113"/>
                  </a:lnTo>
                  <a:lnTo>
                    <a:pt x="130" y="90"/>
                  </a:lnTo>
                  <a:lnTo>
                    <a:pt x="188" y="76"/>
                  </a:lnTo>
                  <a:lnTo>
                    <a:pt x="178" y="17"/>
                  </a:lnTo>
                  <a:lnTo>
                    <a:pt x="19" y="0"/>
                  </a:ln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8" name="Freeform 282"/>
            <p:cNvSpPr>
              <a:spLocks/>
            </p:cNvSpPr>
            <p:nvPr/>
          </p:nvSpPr>
          <p:spPr bwMode="auto">
            <a:xfrm>
              <a:off x="3324225" y="1835150"/>
              <a:ext cx="338138" cy="195263"/>
            </a:xfrm>
            <a:custGeom>
              <a:avLst/>
              <a:gdLst>
                <a:gd name="T0" fmla="*/ 0 w 188"/>
                <a:gd name="T1" fmla="*/ 134 h 134"/>
                <a:gd name="T2" fmla="*/ 55 w 188"/>
                <a:gd name="T3" fmla="*/ 134 h 134"/>
                <a:gd name="T4" fmla="*/ 117 w 188"/>
                <a:gd name="T5" fmla="*/ 119 h 134"/>
                <a:gd name="T6" fmla="*/ 134 w 188"/>
                <a:gd name="T7" fmla="*/ 113 h 134"/>
                <a:gd name="T8" fmla="*/ 130 w 188"/>
                <a:gd name="T9" fmla="*/ 90 h 134"/>
                <a:gd name="T10" fmla="*/ 188 w 188"/>
                <a:gd name="T11" fmla="*/ 76 h 134"/>
                <a:gd name="T12" fmla="*/ 178 w 188"/>
                <a:gd name="T13" fmla="*/ 17 h 134"/>
                <a:gd name="T14" fmla="*/ 19 w 188"/>
                <a:gd name="T15" fmla="*/ 0 h 134"/>
                <a:gd name="T16" fmla="*/ 5 w 188"/>
                <a:gd name="T17" fmla="*/ 55 h 134"/>
                <a:gd name="T18" fmla="*/ 17 w 188"/>
                <a:gd name="T19" fmla="*/ 63 h 134"/>
                <a:gd name="T20" fmla="*/ 0 w 188"/>
                <a:gd name="T2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8" h="134">
                  <a:moveTo>
                    <a:pt x="0" y="134"/>
                  </a:moveTo>
                  <a:lnTo>
                    <a:pt x="55" y="134"/>
                  </a:lnTo>
                  <a:lnTo>
                    <a:pt x="117" y="119"/>
                  </a:lnTo>
                  <a:lnTo>
                    <a:pt x="134" y="113"/>
                  </a:lnTo>
                  <a:lnTo>
                    <a:pt x="130" y="90"/>
                  </a:lnTo>
                  <a:lnTo>
                    <a:pt x="188" y="76"/>
                  </a:lnTo>
                  <a:lnTo>
                    <a:pt x="178" y="17"/>
                  </a:lnTo>
                  <a:lnTo>
                    <a:pt x="19" y="0"/>
                  </a:ln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</a:path>
              </a:pathLst>
            </a:custGeom>
            <a:solidFill>
              <a:schemeClr val="bg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9" name="Freeform 283"/>
            <p:cNvSpPr>
              <a:spLocks/>
            </p:cNvSpPr>
            <p:nvPr/>
          </p:nvSpPr>
          <p:spPr bwMode="auto">
            <a:xfrm>
              <a:off x="3484563" y="1662113"/>
              <a:ext cx="577850" cy="1090612"/>
            </a:xfrm>
            <a:custGeom>
              <a:avLst/>
              <a:gdLst>
                <a:gd name="T0" fmla="*/ 320 w 320"/>
                <a:gd name="T1" fmla="*/ 740 h 740"/>
                <a:gd name="T2" fmla="*/ 295 w 320"/>
                <a:gd name="T3" fmla="*/ 692 h 740"/>
                <a:gd name="T4" fmla="*/ 292 w 320"/>
                <a:gd name="T5" fmla="*/ 652 h 740"/>
                <a:gd name="T6" fmla="*/ 294 w 320"/>
                <a:gd name="T7" fmla="*/ 598 h 740"/>
                <a:gd name="T8" fmla="*/ 292 w 320"/>
                <a:gd name="T9" fmla="*/ 535 h 740"/>
                <a:gd name="T10" fmla="*/ 299 w 320"/>
                <a:gd name="T11" fmla="*/ 439 h 740"/>
                <a:gd name="T12" fmla="*/ 311 w 320"/>
                <a:gd name="T13" fmla="*/ 399 h 740"/>
                <a:gd name="T14" fmla="*/ 288 w 320"/>
                <a:gd name="T15" fmla="*/ 332 h 740"/>
                <a:gd name="T16" fmla="*/ 292 w 320"/>
                <a:gd name="T17" fmla="*/ 268 h 740"/>
                <a:gd name="T18" fmla="*/ 303 w 320"/>
                <a:gd name="T19" fmla="*/ 222 h 740"/>
                <a:gd name="T20" fmla="*/ 315 w 320"/>
                <a:gd name="T21" fmla="*/ 165 h 740"/>
                <a:gd name="T22" fmla="*/ 292 w 320"/>
                <a:gd name="T23" fmla="*/ 113 h 740"/>
                <a:gd name="T24" fmla="*/ 271 w 320"/>
                <a:gd name="T25" fmla="*/ 67 h 740"/>
                <a:gd name="T26" fmla="*/ 269 w 320"/>
                <a:gd name="T27" fmla="*/ 0 h 740"/>
                <a:gd name="T28" fmla="*/ 217 w 320"/>
                <a:gd name="T29" fmla="*/ 13 h 740"/>
                <a:gd name="T30" fmla="*/ 175 w 320"/>
                <a:gd name="T31" fmla="*/ 9 h 740"/>
                <a:gd name="T32" fmla="*/ 144 w 320"/>
                <a:gd name="T33" fmla="*/ 120 h 740"/>
                <a:gd name="T34" fmla="*/ 88 w 320"/>
                <a:gd name="T35" fmla="*/ 136 h 740"/>
                <a:gd name="T36" fmla="*/ 98 w 320"/>
                <a:gd name="T37" fmla="*/ 195 h 740"/>
                <a:gd name="T38" fmla="*/ 40 w 320"/>
                <a:gd name="T39" fmla="*/ 209 h 740"/>
                <a:gd name="T40" fmla="*/ 44 w 320"/>
                <a:gd name="T41" fmla="*/ 232 h 740"/>
                <a:gd name="T42" fmla="*/ 27 w 320"/>
                <a:gd name="T43" fmla="*/ 238 h 740"/>
                <a:gd name="T44" fmla="*/ 33 w 320"/>
                <a:gd name="T45" fmla="*/ 322 h 740"/>
                <a:gd name="T46" fmla="*/ 0 w 320"/>
                <a:gd name="T47" fmla="*/ 330 h 740"/>
                <a:gd name="T48" fmla="*/ 11 w 320"/>
                <a:gd name="T49" fmla="*/ 393 h 740"/>
                <a:gd name="T50" fmla="*/ 104 w 320"/>
                <a:gd name="T51" fmla="*/ 439 h 740"/>
                <a:gd name="T52" fmla="*/ 127 w 320"/>
                <a:gd name="T53" fmla="*/ 573 h 740"/>
                <a:gd name="T54" fmla="*/ 88 w 320"/>
                <a:gd name="T55" fmla="*/ 614 h 740"/>
                <a:gd name="T56" fmla="*/ 146 w 320"/>
                <a:gd name="T57" fmla="*/ 715 h 740"/>
                <a:gd name="T58" fmla="*/ 244 w 320"/>
                <a:gd name="T59" fmla="*/ 729 h 740"/>
                <a:gd name="T60" fmla="*/ 320 w 320"/>
                <a:gd name="T61" fmla="*/ 740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20" h="740">
                  <a:moveTo>
                    <a:pt x="320" y="740"/>
                  </a:moveTo>
                  <a:lnTo>
                    <a:pt x="295" y="692"/>
                  </a:lnTo>
                  <a:lnTo>
                    <a:pt x="292" y="652"/>
                  </a:lnTo>
                  <a:lnTo>
                    <a:pt x="294" y="598"/>
                  </a:lnTo>
                  <a:lnTo>
                    <a:pt x="292" y="535"/>
                  </a:lnTo>
                  <a:lnTo>
                    <a:pt x="299" y="439"/>
                  </a:lnTo>
                  <a:lnTo>
                    <a:pt x="311" y="399"/>
                  </a:lnTo>
                  <a:lnTo>
                    <a:pt x="288" y="332"/>
                  </a:lnTo>
                  <a:lnTo>
                    <a:pt x="292" y="268"/>
                  </a:lnTo>
                  <a:lnTo>
                    <a:pt x="303" y="222"/>
                  </a:lnTo>
                  <a:lnTo>
                    <a:pt x="315" y="165"/>
                  </a:lnTo>
                  <a:lnTo>
                    <a:pt x="292" y="113"/>
                  </a:lnTo>
                  <a:lnTo>
                    <a:pt x="271" y="67"/>
                  </a:lnTo>
                  <a:lnTo>
                    <a:pt x="269" y="0"/>
                  </a:lnTo>
                  <a:lnTo>
                    <a:pt x="217" y="13"/>
                  </a:lnTo>
                  <a:lnTo>
                    <a:pt x="175" y="9"/>
                  </a:lnTo>
                  <a:lnTo>
                    <a:pt x="144" y="120"/>
                  </a:lnTo>
                  <a:lnTo>
                    <a:pt x="88" y="136"/>
                  </a:lnTo>
                  <a:lnTo>
                    <a:pt x="98" y="195"/>
                  </a:lnTo>
                  <a:lnTo>
                    <a:pt x="40" y="209"/>
                  </a:lnTo>
                  <a:lnTo>
                    <a:pt x="44" y="232"/>
                  </a:lnTo>
                  <a:lnTo>
                    <a:pt x="27" y="238"/>
                  </a:lnTo>
                  <a:lnTo>
                    <a:pt x="33" y="322"/>
                  </a:lnTo>
                  <a:lnTo>
                    <a:pt x="0" y="330"/>
                  </a:lnTo>
                  <a:lnTo>
                    <a:pt x="11" y="393"/>
                  </a:lnTo>
                  <a:lnTo>
                    <a:pt x="104" y="439"/>
                  </a:lnTo>
                  <a:lnTo>
                    <a:pt x="127" y="573"/>
                  </a:lnTo>
                  <a:lnTo>
                    <a:pt x="88" y="614"/>
                  </a:lnTo>
                  <a:lnTo>
                    <a:pt x="146" y="715"/>
                  </a:lnTo>
                  <a:lnTo>
                    <a:pt x="244" y="729"/>
                  </a:lnTo>
                  <a:lnTo>
                    <a:pt x="320" y="74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0" name="Freeform 284"/>
            <p:cNvSpPr>
              <a:spLocks/>
            </p:cNvSpPr>
            <p:nvPr/>
          </p:nvSpPr>
          <p:spPr bwMode="auto">
            <a:xfrm>
              <a:off x="3768725" y="2692400"/>
              <a:ext cx="1476375" cy="1346200"/>
            </a:xfrm>
            <a:custGeom>
              <a:avLst/>
              <a:gdLst>
                <a:gd name="T0" fmla="*/ 190 w 818"/>
                <a:gd name="T1" fmla="*/ 856 h 915"/>
                <a:gd name="T2" fmla="*/ 398 w 818"/>
                <a:gd name="T3" fmla="*/ 844 h 915"/>
                <a:gd name="T4" fmla="*/ 392 w 818"/>
                <a:gd name="T5" fmla="*/ 869 h 915"/>
                <a:gd name="T6" fmla="*/ 403 w 818"/>
                <a:gd name="T7" fmla="*/ 889 h 915"/>
                <a:gd name="T8" fmla="*/ 426 w 818"/>
                <a:gd name="T9" fmla="*/ 892 h 915"/>
                <a:gd name="T10" fmla="*/ 449 w 818"/>
                <a:gd name="T11" fmla="*/ 889 h 915"/>
                <a:gd name="T12" fmla="*/ 461 w 818"/>
                <a:gd name="T13" fmla="*/ 894 h 915"/>
                <a:gd name="T14" fmla="*/ 472 w 818"/>
                <a:gd name="T15" fmla="*/ 889 h 915"/>
                <a:gd name="T16" fmla="*/ 586 w 818"/>
                <a:gd name="T17" fmla="*/ 868 h 915"/>
                <a:gd name="T18" fmla="*/ 701 w 818"/>
                <a:gd name="T19" fmla="*/ 831 h 915"/>
                <a:gd name="T20" fmla="*/ 743 w 818"/>
                <a:gd name="T21" fmla="*/ 591 h 915"/>
                <a:gd name="T22" fmla="*/ 699 w 818"/>
                <a:gd name="T23" fmla="*/ 568 h 915"/>
                <a:gd name="T24" fmla="*/ 659 w 818"/>
                <a:gd name="T25" fmla="*/ 486 h 915"/>
                <a:gd name="T26" fmla="*/ 710 w 818"/>
                <a:gd name="T27" fmla="*/ 438 h 915"/>
                <a:gd name="T28" fmla="*/ 789 w 818"/>
                <a:gd name="T29" fmla="*/ 347 h 915"/>
                <a:gd name="T30" fmla="*/ 812 w 818"/>
                <a:gd name="T31" fmla="*/ 280 h 915"/>
                <a:gd name="T32" fmla="*/ 737 w 818"/>
                <a:gd name="T33" fmla="*/ 215 h 915"/>
                <a:gd name="T34" fmla="*/ 691 w 818"/>
                <a:gd name="T35" fmla="*/ 136 h 915"/>
                <a:gd name="T36" fmla="*/ 643 w 818"/>
                <a:gd name="T37" fmla="*/ 119 h 915"/>
                <a:gd name="T38" fmla="*/ 641 w 818"/>
                <a:gd name="T39" fmla="*/ 121 h 915"/>
                <a:gd name="T40" fmla="*/ 638 w 818"/>
                <a:gd name="T41" fmla="*/ 123 h 915"/>
                <a:gd name="T42" fmla="*/ 634 w 818"/>
                <a:gd name="T43" fmla="*/ 123 h 915"/>
                <a:gd name="T44" fmla="*/ 632 w 818"/>
                <a:gd name="T45" fmla="*/ 125 h 915"/>
                <a:gd name="T46" fmla="*/ 628 w 818"/>
                <a:gd name="T47" fmla="*/ 127 h 915"/>
                <a:gd name="T48" fmla="*/ 624 w 818"/>
                <a:gd name="T49" fmla="*/ 127 h 915"/>
                <a:gd name="T50" fmla="*/ 620 w 818"/>
                <a:gd name="T51" fmla="*/ 129 h 915"/>
                <a:gd name="T52" fmla="*/ 618 w 818"/>
                <a:gd name="T53" fmla="*/ 131 h 915"/>
                <a:gd name="T54" fmla="*/ 615 w 818"/>
                <a:gd name="T55" fmla="*/ 131 h 915"/>
                <a:gd name="T56" fmla="*/ 611 w 818"/>
                <a:gd name="T57" fmla="*/ 131 h 915"/>
                <a:gd name="T58" fmla="*/ 580 w 818"/>
                <a:gd name="T59" fmla="*/ 106 h 915"/>
                <a:gd name="T60" fmla="*/ 603 w 818"/>
                <a:gd name="T61" fmla="*/ 0 h 915"/>
                <a:gd name="T62" fmla="*/ 298 w 818"/>
                <a:gd name="T63" fmla="*/ 31 h 915"/>
                <a:gd name="T64" fmla="*/ 294 w 818"/>
                <a:gd name="T65" fmla="*/ 79 h 915"/>
                <a:gd name="T66" fmla="*/ 244 w 818"/>
                <a:gd name="T67" fmla="*/ 77 h 915"/>
                <a:gd name="T68" fmla="*/ 175 w 818"/>
                <a:gd name="T69" fmla="*/ 60 h 915"/>
                <a:gd name="T70" fmla="*/ 89 w 818"/>
                <a:gd name="T71" fmla="*/ 31 h 915"/>
                <a:gd name="T72" fmla="*/ 73 w 818"/>
                <a:gd name="T73" fmla="*/ 438 h 915"/>
                <a:gd name="T74" fmla="*/ 29 w 818"/>
                <a:gd name="T75" fmla="*/ 630 h 915"/>
                <a:gd name="T76" fmla="*/ 8 w 818"/>
                <a:gd name="T77" fmla="*/ 739 h 915"/>
                <a:gd name="T78" fmla="*/ 114 w 818"/>
                <a:gd name="T79" fmla="*/ 852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18" h="915">
                  <a:moveTo>
                    <a:pt x="114" y="852"/>
                  </a:moveTo>
                  <a:lnTo>
                    <a:pt x="190" y="856"/>
                  </a:lnTo>
                  <a:lnTo>
                    <a:pt x="267" y="915"/>
                  </a:lnTo>
                  <a:lnTo>
                    <a:pt x="398" y="844"/>
                  </a:lnTo>
                  <a:lnTo>
                    <a:pt x="401" y="848"/>
                  </a:lnTo>
                  <a:lnTo>
                    <a:pt x="392" y="869"/>
                  </a:lnTo>
                  <a:lnTo>
                    <a:pt x="392" y="881"/>
                  </a:lnTo>
                  <a:lnTo>
                    <a:pt x="403" y="889"/>
                  </a:lnTo>
                  <a:lnTo>
                    <a:pt x="415" y="894"/>
                  </a:lnTo>
                  <a:lnTo>
                    <a:pt x="426" y="892"/>
                  </a:lnTo>
                  <a:lnTo>
                    <a:pt x="440" y="885"/>
                  </a:lnTo>
                  <a:lnTo>
                    <a:pt x="449" y="889"/>
                  </a:lnTo>
                  <a:lnTo>
                    <a:pt x="453" y="894"/>
                  </a:lnTo>
                  <a:lnTo>
                    <a:pt x="461" y="894"/>
                  </a:lnTo>
                  <a:lnTo>
                    <a:pt x="467" y="889"/>
                  </a:lnTo>
                  <a:lnTo>
                    <a:pt x="472" y="889"/>
                  </a:lnTo>
                  <a:lnTo>
                    <a:pt x="478" y="887"/>
                  </a:lnTo>
                  <a:lnTo>
                    <a:pt x="586" y="868"/>
                  </a:lnTo>
                  <a:lnTo>
                    <a:pt x="609" y="887"/>
                  </a:lnTo>
                  <a:lnTo>
                    <a:pt x="701" y="831"/>
                  </a:lnTo>
                  <a:lnTo>
                    <a:pt x="693" y="660"/>
                  </a:lnTo>
                  <a:lnTo>
                    <a:pt x="743" y="591"/>
                  </a:lnTo>
                  <a:lnTo>
                    <a:pt x="734" y="587"/>
                  </a:lnTo>
                  <a:lnTo>
                    <a:pt x="699" y="568"/>
                  </a:lnTo>
                  <a:lnTo>
                    <a:pt x="680" y="524"/>
                  </a:lnTo>
                  <a:lnTo>
                    <a:pt x="659" y="486"/>
                  </a:lnTo>
                  <a:lnTo>
                    <a:pt x="659" y="472"/>
                  </a:lnTo>
                  <a:lnTo>
                    <a:pt x="710" y="438"/>
                  </a:lnTo>
                  <a:lnTo>
                    <a:pt x="747" y="399"/>
                  </a:lnTo>
                  <a:lnTo>
                    <a:pt x="789" y="347"/>
                  </a:lnTo>
                  <a:lnTo>
                    <a:pt x="818" y="299"/>
                  </a:lnTo>
                  <a:lnTo>
                    <a:pt x="812" y="280"/>
                  </a:lnTo>
                  <a:lnTo>
                    <a:pt x="776" y="250"/>
                  </a:lnTo>
                  <a:lnTo>
                    <a:pt x="737" y="215"/>
                  </a:lnTo>
                  <a:lnTo>
                    <a:pt x="709" y="173"/>
                  </a:lnTo>
                  <a:lnTo>
                    <a:pt x="691" y="136"/>
                  </a:lnTo>
                  <a:lnTo>
                    <a:pt x="680" y="111"/>
                  </a:lnTo>
                  <a:lnTo>
                    <a:pt x="643" y="119"/>
                  </a:lnTo>
                  <a:lnTo>
                    <a:pt x="641" y="119"/>
                  </a:lnTo>
                  <a:lnTo>
                    <a:pt x="641" y="121"/>
                  </a:lnTo>
                  <a:lnTo>
                    <a:pt x="639" y="121"/>
                  </a:lnTo>
                  <a:lnTo>
                    <a:pt x="638" y="123"/>
                  </a:lnTo>
                  <a:lnTo>
                    <a:pt x="636" y="123"/>
                  </a:lnTo>
                  <a:lnTo>
                    <a:pt x="634" y="123"/>
                  </a:lnTo>
                  <a:lnTo>
                    <a:pt x="634" y="125"/>
                  </a:lnTo>
                  <a:lnTo>
                    <a:pt x="632" y="125"/>
                  </a:lnTo>
                  <a:lnTo>
                    <a:pt x="630" y="125"/>
                  </a:lnTo>
                  <a:lnTo>
                    <a:pt x="628" y="127"/>
                  </a:lnTo>
                  <a:lnTo>
                    <a:pt x="626" y="127"/>
                  </a:lnTo>
                  <a:lnTo>
                    <a:pt x="624" y="127"/>
                  </a:lnTo>
                  <a:lnTo>
                    <a:pt x="622" y="129"/>
                  </a:lnTo>
                  <a:lnTo>
                    <a:pt x="620" y="129"/>
                  </a:lnTo>
                  <a:lnTo>
                    <a:pt x="618" y="129"/>
                  </a:lnTo>
                  <a:lnTo>
                    <a:pt x="618" y="131"/>
                  </a:lnTo>
                  <a:lnTo>
                    <a:pt x="616" y="131"/>
                  </a:lnTo>
                  <a:lnTo>
                    <a:pt x="615" y="131"/>
                  </a:lnTo>
                  <a:lnTo>
                    <a:pt x="613" y="131"/>
                  </a:lnTo>
                  <a:lnTo>
                    <a:pt x="611" y="131"/>
                  </a:lnTo>
                  <a:lnTo>
                    <a:pt x="580" y="136"/>
                  </a:lnTo>
                  <a:lnTo>
                    <a:pt x="580" y="106"/>
                  </a:lnTo>
                  <a:lnTo>
                    <a:pt x="590" y="58"/>
                  </a:lnTo>
                  <a:lnTo>
                    <a:pt x="603" y="0"/>
                  </a:lnTo>
                  <a:lnTo>
                    <a:pt x="313" y="6"/>
                  </a:lnTo>
                  <a:lnTo>
                    <a:pt x="298" y="31"/>
                  </a:lnTo>
                  <a:lnTo>
                    <a:pt x="292" y="54"/>
                  </a:lnTo>
                  <a:lnTo>
                    <a:pt x="294" y="79"/>
                  </a:lnTo>
                  <a:lnTo>
                    <a:pt x="267" y="75"/>
                  </a:lnTo>
                  <a:lnTo>
                    <a:pt x="244" y="77"/>
                  </a:lnTo>
                  <a:lnTo>
                    <a:pt x="213" y="85"/>
                  </a:lnTo>
                  <a:lnTo>
                    <a:pt x="175" y="60"/>
                  </a:lnTo>
                  <a:lnTo>
                    <a:pt x="165" y="42"/>
                  </a:lnTo>
                  <a:lnTo>
                    <a:pt x="89" y="31"/>
                  </a:lnTo>
                  <a:lnTo>
                    <a:pt x="185" y="376"/>
                  </a:lnTo>
                  <a:lnTo>
                    <a:pt x="73" y="438"/>
                  </a:lnTo>
                  <a:lnTo>
                    <a:pt x="12" y="518"/>
                  </a:lnTo>
                  <a:lnTo>
                    <a:pt x="29" y="630"/>
                  </a:lnTo>
                  <a:lnTo>
                    <a:pt x="0" y="647"/>
                  </a:lnTo>
                  <a:lnTo>
                    <a:pt x="8" y="739"/>
                  </a:lnTo>
                  <a:lnTo>
                    <a:pt x="69" y="848"/>
                  </a:lnTo>
                  <a:lnTo>
                    <a:pt x="114" y="85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1" name="Freeform 285"/>
            <p:cNvSpPr>
              <a:spLocks/>
            </p:cNvSpPr>
            <p:nvPr/>
          </p:nvSpPr>
          <p:spPr bwMode="auto">
            <a:xfrm>
              <a:off x="3421063" y="3224213"/>
              <a:ext cx="477837" cy="417512"/>
            </a:xfrm>
            <a:custGeom>
              <a:avLst/>
              <a:gdLst>
                <a:gd name="T0" fmla="*/ 265 w 265"/>
                <a:gd name="T1" fmla="*/ 77 h 284"/>
                <a:gd name="T2" fmla="*/ 148 w 265"/>
                <a:gd name="T3" fmla="*/ 0 h 284"/>
                <a:gd name="T4" fmla="*/ 127 w 265"/>
                <a:gd name="T5" fmla="*/ 90 h 284"/>
                <a:gd name="T6" fmla="*/ 91 w 265"/>
                <a:gd name="T7" fmla="*/ 134 h 284"/>
                <a:gd name="T8" fmla="*/ 89 w 265"/>
                <a:gd name="T9" fmla="*/ 205 h 284"/>
                <a:gd name="T10" fmla="*/ 71 w 265"/>
                <a:gd name="T11" fmla="*/ 207 h 284"/>
                <a:gd name="T12" fmla="*/ 45 w 265"/>
                <a:gd name="T13" fmla="*/ 217 h 284"/>
                <a:gd name="T14" fmla="*/ 31 w 265"/>
                <a:gd name="T15" fmla="*/ 224 h 284"/>
                <a:gd name="T16" fmla="*/ 20 w 265"/>
                <a:gd name="T17" fmla="*/ 242 h 284"/>
                <a:gd name="T18" fmla="*/ 16 w 265"/>
                <a:gd name="T19" fmla="*/ 251 h 284"/>
                <a:gd name="T20" fmla="*/ 6 w 265"/>
                <a:gd name="T21" fmla="*/ 272 h 284"/>
                <a:gd name="T22" fmla="*/ 0 w 265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5" h="284">
                  <a:moveTo>
                    <a:pt x="265" y="77"/>
                  </a:moveTo>
                  <a:lnTo>
                    <a:pt x="148" y="0"/>
                  </a:lnTo>
                  <a:lnTo>
                    <a:pt x="127" y="90"/>
                  </a:lnTo>
                  <a:lnTo>
                    <a:pt x="91" y="134"/>
                  </a:lnTo>
                  <a:lnTo>
                    <a:pt x="89" y="205"/>
                  </a:lnTo>
                  <a:lnTo>
                    <a:pt x="71" y="207"/>
                  </a:lnTo>
                  <a:lnTo>
                    <a:pt x="45" y="217"/>
                  </a:lnTo>
                  <a:lnTo>
                    <a:pt x="31" y="224"/>
                  </a:lnTo>
                  <a:lnTo>
                    <a:pt x="20" y="242"/>
                  </a:lnTo>
                  <a:lnTo>
                    <a:pt x="16" y="251"/>
                  </a:lnTo>
                  <a:lnTo>
                    <a:pt x="6" y="272"/>
                  </a:lnTo>
                  <a:lnTo>
                    <a:pt x="0" y="28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2" name="Freeform 286"/>
            <p:cNvSpPr>
              <a:spLocks/>
            </p:cNvSpPr>
            <p:nvPr/>
          </p:nvSpPr>
          <p:spPr bwMode="auto">
            <a:xfrm>
              <a:off x="3267075" y="3414713"/>
              <a:ext cx="153988" cy="227012"/>
            </a:xfrm>
            <a:custGeom>
              <a:avLst/>
              <a:gdLst>
                <a:gd name="T0" fmla="*/ 86 w 86"/>
                <a:gd name="T1" fmla="*/ 156 h 156"/>
                <a:gd name="T2" fmla="*/ 50 w 86"/>
                <a:gd name="T3" fmla="*/ 135 h 156"/>
                <a:gd name="T4" fmla="*/ 67 w 86"/>
                <a:gd name="T5" fmla="*/ 87 h 156"/>
                <a:gd name="T6" fmla="*/ 46 w 86"/>
                <a:gd name="T7" fmla="*/ 18 h 156"/>
                <a:gd name="T8" fmla="*/ 0 w 86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6">
                  <a:moveTo>
                    <a:pt x="86" y="156"/>
                  </a:moveTo>
                  <a:lnTo>
                    <a:pt x="50" y="135"/>
                  </a:lnTo>
                  <a:lnTo>
                    <a:pt x="67" y="87"/>
                  </a:lnTo>
                  <a:lnTo>
                    <a:pt x="46" y="18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3" name="Freeform 287"/>
            <p:cNvSpPr>
              <a:spLocks/>
            </p:cNvSpPr>
            <p:nvPr/>
          </p:nvSpPr>
          <p:spPr bwMode="auto">
            <a:xfrm>
              <a:off x="3163888" y="3159125"/>
              <a:ext cx="139700" cy="255588"/>
            </a:xfrm>
            <a:custGeom>
              <a:avLst/>
              <a:gdLst>
                <a:gd name="T0" fmla="*/ 54 w 77"/>
                <a:gd name="T1" fmla="*/ 170 h 170"/>
                <a:gd name="T2" fmla="*/ 77 w 77"/>
                <a:gd name="T3" fmla="*/ 50 h 170"/>
                <a:gd name="T4" fmla="*/ 0 w 77"/>
                <a:gd name="T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170">
                  <a:moveTo>
                    <a:pt x="54" y="170"/>
                  </a:moveTo>
                  <a:lnTo>
                    <a:pt x="77" y="5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4" name="Freeform 288"/>
            <p:cNvSpPr>
              <a:spLocks/>
            </p:cNvSpPr>
            <p:nvPr/>
          </p:nvSpPr>
          <p:spPr bwMode="auto">
            <a:xfrm>
              <a:off x="2960688" y="2355850"/>
              <a:ext cx="309562" cy="803275"/>
            </a:xfrm>
            <a:custGeom>
              <a:avLst/>
              <a:gdLst>
                <a:gd name="T0" fmla="*/ 115 w 173"/>
                <a:gd name="T1" fmla="*/ 545 h 545"/>
                <a:gd name="T2" fmla="*/ 173 w 173"/>
                <a:gd name="T3" fmla="*/ 456 h 545"/>
                <a:gd name="T4" fmla="*/ 115 w 173"/>
                <a:gd name="T5" fmla="*/ 357 h 545"/>
                <a:gd name="T6" fmla="*/ 110 w 173"/>
                <a:gd name="T7" fmla="*/ 84 h 545"/>
                <a:gd name="T8" fmla="*/ 0 w 173"/>
                <a:gd name="T9" fmla="*/ 51 h 545"/>
                <a:gd name="T10" fmla="*/ 4 w 173"/>
                <a:gd name="T11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" h="545">
                  <a:moveTo>
                    <a:pt x="115" y="545"/>
                  </a:moveTo>
                  <a:lnTo>
                    <a:pt x="173" y="456"/>
                  </a:lnTo>
                  <a:lnTo>
                    <a:pt x="115" y="357"/>
                  </a:lnTo>
                  <a:lnTo>
                    <a:pt x="110" y="84"/>
                  </a:lnTo>
                  <a:lnTo>
                    <a:pt x="0" y="51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6" name="Freeform 290"/>
            <p:cNvSpPr>
              <a:spLocks/>
            </p:cNvSpPr>
            <p:nvPr/>
          </p:nvSpPr>
          <p:spPr bwMode="auto">
            <a:xfrm>
              <a:off x="3324225" y="2011363"/>
              <a:ext cx="206375" cy="19050"/>
            </a:xfrm>
            <a:custGeom>
              <a:avLst/>
              <a:gdLst>
                <a:gd name="T0" fmla="*/ 0 w 117"/>
                <a:gd name="T1" fmla="*/ 15 h 15"/>
                <a:gd name="T2" fmla="*/ 55 w 117"/>
                <a:gd name="T3" fmla="*/ 15 h 15"/>
                <a:gd name="T4" fmla="*/ 117 w 117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15">
                  <a:moveTo>
                    <a:pt x="0" y="15"/>
                  </a:moveTo>
                  <a:lnTo>
                    <a:pt x="55" y="15"/>
                  </a:lnTo>
                  <a:lnTo>
                    <a:pt x="117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7" name="Freeform 291"/>
            <p:cNvSpPr>
              <a:spLocks/>
            </p:cNvSpPr>
            <p:nvPr/>
          </p:nvSpPr>
          <p:spPr bwMode="auto">
            <a:xfrm>
              <a:off x="3898900" y="2733675"/>
              <a:ext cx="204788" cy="601663"/>
            </a:xfrm>
            <a:custGeom>
              <a:avLst/>
              <a:gdLst>
                <a:gd name="T0" fmla="*/ 0 w 112"/>
                <a:gd name="T1" fmla="*/ 407 h 407"/>
                <a:gd name="T2" fmla="*/ 112 w 112"/>
                <a:gd name="T3" fmla="*/ 345 h 407"/>
                <a:gd name="T4" fmla="*/ 16 w 112"/>
                <a:gd name="T5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" h="407">
                  <a:moveTo>
                    <a:pt x="0" y="407"/>
                  </a:moveTo>
                  <a:lnTo>
                    <a:pt x="112" y="345"/>
                  </a:lnTo>
                  <a:lnTo>
                    <a:pt x="16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9" name="Freeform 293"/>
            <p:cNvSpPr>
              <a:spLocks/>
            </p:cNvSpPr>
            <p:nvPr/>
          </p:nvSpPr>
          <p:spPr bwMode="auto">
            <a:xfrm>
              <a:off x="2960688" y="2011363"/>
              <a:ext cx="1143000" cy="1630362"/>
            </a:xfrm>
            <a:custGeom>
              <a:avLst/>
              <a:gdLst>
                <a:gd name="T0" fmla="*/ 255 w 632"/>
                <a:gd name="T1" fmla="*/ 1105 h 1105"/>
                <a:gd name="T2" fmla="*/ 261 w 632"/>
                <a:gd name="T3" fmla="*/ 1093 h 1105"/>
                <a:gd name="T4" fmla="*/ 271 w 632"/>
                <a:gd name="T5" fmla="*/ 1072 h 1105"/>
                <a:gd name="T6" fmla="*/ 275 w 632"/>
                <a:gd name="T7" fmla="*/ 1063 h 1105"/>
                <a:gd name="T8" fmla="*/ 286 w 632"/>
                <a:gd name="T9" fmla="*/ 1045 h 1105"/>
                <a:gd name="T10" fmla="*/ 300 w 632"/>
                <a:gd name="T11" fmla="*/ 1038 h 1105"/>
                <a:gd name="T12" fmla="*/ 326 w 632"/>
                <a:gd name="T13" fmla="*/ 1028 h 1105"/>
                <a:gd name="T14" fmla="*/ 344 w 632"/>
                <a:gd name="T15" fmla="*/ 1026 h 1105"/>
                <a:gd name="T16" fmla="*/ 346 w 632"/>
                <a:gd name="T17" fmla="*/ 955 h 1105"/>
                <a:gd name="T18" fmla="*/ 382 w 632"/>
                <a:gd name="T19" fmla="*/ 911 h 1105"/>
                <a:gd name="T20" fmla="*/ 403 w 632"/>
                <a:gd name="T21" fmla="*/ 821 h 1105"/>
                <a:gd name="T22" fmla="*/ 520 w 632"/>
                <a:gd name="T23" fmla="*/ 898 h 1105"/>
                <a:gd name="T24" fmla="*/ 632 w 632"/>
                <a:gd name="T25" fmla="*/ 836 h 1105"/>
                <a:gd name="T26" fmla="*/ 536 w 632"/>
                <a:gd name="T27" fmla="*/ 491 h 1105"/>
                <a:gd name="T28" fmla="*/ 438 w 632"/>
                <a:gd name="T29" fmla="*/ 477 h 1105"/>
                <a:gd name="T30" fmla="*/ 380 w 632"/>
                <a:gd name="T31" fmla="*/ 376 h 1105"/>
                <a:gd name="T32" fmla="*/ 419 w 632"/>
                <a:gd name="T33" fmla="*/ 335 h 1105"/>
                <a:gd name="T34" fmla="*/ 396 w 632"/>
                <a:gd name="T35" fmla="*/ 201 h 1105"/>
                <a:gd name="T36" fmla="*/ 303 w 632"/>
                <a:gd name="T37" fmla="*/ 155 h 1105"/>
                <a:gd name="T38" fmla="*/ 292 w 632"/>
                <a:gd name="T39" fmla="*/ 92 h 1105"/>
                <a:gd name="T40" fmla="*/ 325 w 632"/>
                <a:gd name="T41" fmla="*/ 84 h 1105"/>
                <a:gd name="T42" fmla="*/ 319 w 632"/>
                <a:gd name="T43" fmla="*/ 0 h 1105"/>
                <a:gd name="T44" fmla="*/ 257 w 632"/>
                <a:gd name="T45" fmla="*/ 15 h 1105"/>
                <a:gd name="T46" fmla="*/ 202 w 632"/>
                <a:gd name="T47" fmla="*/ 15 h 1105"/>
                <a:gd name="T48" fmla="*/ 238 w 632"/>
                <a:gd name="T49" fmla="*/ 105 h 1105"/>
                <a:gd name="T50" fmla="*/ 231 w 632"/>
                <a:gd name="T51" fmla="*/ 107 h 1105"/>
                <a:gd name="T52" fmla="*/ 225 w 632"/>
                <a:gd name="T53" fmla="*/ 115 h 1105"/>
                <a:gd name="T54" fmla="*/ 215 w 632"/>
                <a:gd name="T55" fmla="*/ 115 h 1105"/>
                <a:gd name="T56" fmla="*/ 209 w 632"/>
                <a:gd name="T57" fmla="*/ 120 h 1105"/>
                <a:gd name="T58" fmla="*/ 198 w 632"/>
                <a:gd name="T59" fmla="*/ 128 h 1105"/>
                <a:gd name="T60" fmla="*/ 198 w 632"/>
                <a:gd name="T61" fmla="*/ 151 h 1105"/>
                <a:gd name="T62" fmla="*/ 4 w 632"/>
                <a:gd name="T63" fmla="*/ 234 h 1105"/>
                <a:gd name="T64" fmla="*/ 0 w 632"/>
                <a:gd name="T65" fmla="*/ 285 h 1105"/>
                <a:gd name="T66" fmla="*/ 110 w 632"/>
                <a:gd name="T67" fmla="*/ 318 h 1105"/>
                <a:gd name="T68" fmla="*/ 115 w 632"/>
                <a:gd name="T69" fmla="*/ 591 h 1105"/>
                <a:gd name="T70" fmla="*/ 173 w 632"/>
                <a:gd name="T71" fmla="*/ 690 h 1105"/>
                <a:gd name="T72" fmla="*/ 115 w 632"/>
                <a:gd name="T73" fmla="*/ 779 h 1105"/>
                <a:gd name="T74" fmla="*/ 192 w 632"/>
                <a:gd name="T75" fmla="*/ 829 h 1105"/>
                <a:gd name="T76" fmla="*/ 169 w 632"/>
                <a:gd name="T77" fmla="*/ 949 h 1105"/>
                <a:gd name="T78" fmla="*/ 215 w 632"/>
                <a:gd name="T79" fmla="*/ 967 h 1105"/>
                <a:gd name="T80" fmla="*/ 236 w 632"/>
                <a:gd name="T81" fmla="*/ 1036 h 1105"/>
                <a:gd name="T82" fmla="*/ 219 w 632"/>
                <a:gd name="T83" fmla="*/ 1084 h 1105"/>
                <a:gd name="T84" fmla="*/ 255 w 632"/>
                <a:gd name="T85" fmla="*/ 1105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32" h="1105">
                  <a:moveTo>
                    <a:pt x="255" y="1105"/>
                  </a:moveTo>
                  <a:lnTo>
                    <a:pt x="261" y="1093"/>
                  </a:lnTo>
                  <a:lnTo>
                    <a:pt x="271" y="1072"/>
                  </a:lnTo>
                  <a:lnTo>
                    <a:pt x="275" y="1063"/>
                  </a:lnTo>
                  <a:lnTo>
                    <a:pt x="286" y="1045"/>
                  </a:lnTo>
                  <a:lnTo>
                    <a:pt x="300" y="1038"/>
                  </a:lnTo>
                  <a:lnTo>
                    <a:pt x="326" y="1028"/>
                  </a:lnTo>
                  <a:lnTo>
                    <a:pt x="344" y="1026"/>
                  </a:lnTo>
                  <a:lnTo>
                    <a:pt x="346" y="955"/>
                  </a:lnTo>
                  <a:lnTo>
                    <a:pt x="382" y="911"/>
                  </a:lnTo>
                  <a:lnTo>
                    <a:pt x="403" y="821"/>
                  </a:lnTo>
                  <a:lnTo>
                    <a:pt x="520" y="898"/>
                  </a:lnTo>
                  <a:lnTo>
                    <a:pt x="632" y="836"/>
                  </a:lnTo>
                  <a:lnTo>
                    <a:pt x="536" y="491"/>
                  </a:lnTo>
                  <a:lnTo>
                    <a:pt x="438" y="477"/>
                  </a:lnTo>
                  <a:lnTo>
                    <a:pt x="380" y="376"/>
                  </a:lnTo>
                  <a:lnTo>
                    <a:pt x="419" y="335"/>
                  </a:lnTo>
                  <a:lnTo>
                    <a:pt x="396" y="201"/>
                  </a:lnTo>
                  <a:lnTo>
                    <a:pt x="303" y="155"/>
                  </a:lnTo>
                  <a:lnTo>
                    <a:pt x="292" y="92"/>
                  </a:lnTo>
                  <a:lnTo>
                    <a:pt x="325" y="84"/>
                  </a:lnTo>
                  <a:lnTo>
                    <a:pt x="319" y="0"/>
                  </a:lnTo>
                  <a:lnTo>
                    <a:pt x="257" y="15"/>
                  </a:lnTo>
                  <a:lnTo>
                    <a:pt x="202" y="15"/>
                  </a:lnTo>
                  <a:lnTo>
                    <a:pt x="238" y="105"/>
                  </a:lnTo>
                  <a:lnTo>
                    <a:pt x="231" y="107"/>
                  </a:lnTo>
                  <a:lnTo>
                    <a:pt x="225" y="115"/>
                  </a:lnTo>
                  <a:lnTo>
                    <a:pt x="215" y="115"/>
                  </a:lnTo>
                  <a:lnTo>
                    <a:pt x="209" y="120"/>
                  </a:lnTo>
                  <a:lnTo>
                    <a:pt x="198" y="128"/>
                  </a:lnTo>
                  <a:lnTo>
                    <a:pt x="198" y="151"/>
                  </a:lnTo>
                  <a:lnTo>
                    <a:pt x="4" y="234"/>
                  </a:lnTo>
                  <a:lnTo>
                    <a:pt x="0" y="285"/>
                  </a:lnTo>
                  <a:lnTo>
                    <a:pt x="110" y="318"/>
                  </a:lnTo>
                  <a:lnTo>
                    <a:pt x="115" y="591"/>
                  </a:lnTo>
                  <a:lnTo>
                    <a:pt x="173" y="690"/>
                  </a:lnTo>
                  <a:lnTo>
                    <a:pt x="115" y="779"/>
                  </a:lnTo>
                  <a:lnTo>
                    <a:pt x="192" y="829"/>
                  </a:lnTo>
                  <a:lnTo>
                    <a:pt x="169" y="949"/>
                  </a:lnTo>
                  <a:lnTo>
                    <a:pt x="215" y="967"/>
                  </a:lnTo>
                  <a:lnTo>
                    <a:pt x="236" y="1036"/>
                  </a:lnTo>
                  <a:lnTo>
                    <a:pt x="219" y="1084"/>
                  </a:lnTo>
                  <a:lnTo>
                    <a:pt x="255" y="1105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0" name="Freeform 294"/>
            <p:cNvSpPr>
              <a:spLocks/>
            </p:cNvSpPr>
            <p:nvPr/>
          </p:nvSpPr>
          <p:spPr bwMode="auto">
            <a:xfrm>
              <a:off x="2019300" y="2087563"/>
              <a:ext cx="1250950" cy="1155700"/>
            </a:xfrm>
            <a:custGeom>
              <a:avLst/>
              <a:gdLst>
                <a:gd name="T0" fmla="*/ 524 w 693"/>
                <a:gd name="T1" fmla="*/ 183 h 781"/>
                <a:gd name="T2" fmla="*/ 520 w 693"/>
                <a:gd name="T3" fmla="*/ 234 h 781"/>
                <a:gd name="T4" fmla="*/ 630 w 693"/>
                <a:gd name="T5" fmla="*/ 267 h 781"/>
                <a:gd name="T6" fmla="*/ 635 w 693"/>
                <a:gd name="T7" fmla="*/ 540 h 781"/>
                <a:gd name="T8" fmla="*/ 693 w 693"/>
                <a:gd name="T9" fmla="*/ 639 h 781"/>
                <a:gd name="T10" fmla="*/ 635 w 693"/>
                <a:gd name="T11" fmla="*/ 728 h 781"/>
                <a:gd name="T12" fmla="*/ 559 w 693"/>
                <a:gd name="T13" fmla="*/ 680 h 781"/>
                <a:gd name="T14" fmla="*/ 532 w 693"/>
                <a:gd name="T15" fmla="*/ 703 h 781"/>
                <a:gd name="T16" fmla="*/ 411 w 693"/>
                <a:gd name="T17" fmla="*/ 705 h 781"/>
                <a:gd name="T18" fmla="*/ 413 w 693"/>
                <a:gd name="T19" fmla="*/ 720 h 781"/>
                <a:gd name="T20" fmla="*/ 190 w 693"/>
                <a:gd name="T21" fmla="*/ 718 h 781"/>
                <a:gd name="T22" fmla="*/ 0 w 693"/>
                <a:gd name="T23" fmla="*/ 781 h 781"/>
                <a:gd name="T24" fmla="*/ 14 w 693"/>
                <a:gd name="T25" fmla="*/ 495 h 781"/>
                <a:gd name="T26" fmla="*/ 111 w 693"/>
                <a:gd name="T27" fmla="*/ 455 h 781"/>
                <a:gd name="T28" fmla="*/ 111 w 693"/>
                <a:gd name="T29" fmla="*/ 98 h 781"/>
                <a:gd name="T30" fmla="*/ 71 w 693"/>
                <a:gd name="T31" fmla="*/ 25 h 781"/>
                <a:gd name="T32" fmla="*/ 86 w 693"/>
                <a:gd name="T33" fmla="*/ 0 h 781"/>
                <a:gd name="T34" fmla="*/ 301 w 693"/>
                <a:gd name="T35" fmla="*/ 104 h 781"/>
                <a:gd name="T36" fmla="*/ 317 w 693"/>
                <a:gd name="T37" fmla="*/ 104 h 781"/>
                <a:gd name="T38" fmla="*/ 330 w 693"/>
                <a:gd name="T39" fmla="*/ 98 h 781"/>
                <a:gd name="T40" fmla="*/ 336 w 693"/>
                <a:gd name="T41" fmla="*/ 92 h 781"/>
                <a:gd name="T42" fmla="*/ 346 w 693"/>
                <a:gd name="T43" fmla="*/ 91 h 781"/>
                <a:gd name="T44" fmla="*/ 465 w 693"/>
                <a:gd name="T45" fmla="*/ 94 h 781"/>
                <a:gd name="T46" fmla="*/ 524 w 693"/>
                <a:gd name="T47" fmla="*/ 183 h 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93" h="781">
                  <a:moveTo>
                    <a:pt x="524" y="183"/>
                  </a:moveTo>
                  <a:lnTo>
                    <a:pt x="520" y="234"/>
                  </a:lnTo>
                  <a:lnTo>
                    <a:pt x="630" y="267"/>
                  </a:lnTo>
                  <a:lnTo>
                    <a:pt x="635" y="540"/>
                  </a:lnTo>
                  <a:lnTo>
                    <a:pt x="693" y="639"/>
                  </a:lnTo>
                  <a:lnTo>
                    <a:pt x="635" y="728"/>
                  </a:lnTo>
                  <a:lnTo>
                    <a:pt x="559" y="680"/>
                  </a:lnTo>
                  <a:lnTo>
                    <a:pt x="532" y="703"/>
                  </a:lnTo>
                  <a:lnTo>
                    <a:pt x="411" y="705"/>
                  </a:lnTo>
                  <a:lnTo>
                    <a:pt x="413" y="720"/>
                  </a:lnTo>
                  <a:lnTo>
                    <a:pt x="190" y="718"/>
                  </a:lnTo>
                  <a:lnTo>
                    <a:pt x="0" y="781"/>
                  </a:lnTo>
                  <a:lnTo>
                    <a:pt x="14" y="495"/>
                  </a:lnTo>
                  <a:lnTo>
                    <a:pt x="111" y="455"/>
                  </a:lnTo>
                  <a:lnTo>
                    <a:pt x="111" y="98"/>
                  </a:lnTo>
                  <a:lnTo>
                    <a:pt x="71" y="25"/>
                  </a:lnTo>
                  <a:lnTo>
                    <a:pt x="86" y="0"/>
                  </a:lnTo>
                  <a:lnTo>
                    <a:pt x="301" y="104"/>
                  </a:lnTo>
                  <a:lnTo>
                    <a:pt x="317" y="104"/>
                  </a:lnTo>
                  <a:lnTo>
                    <a:pt x="330" y="98"/>
                  </a:lnTo>
                  <a:lnTo>
                    <a:pt x="336" y="92"/>
                  </a:lnTo>
                  <a:lnTo>
                    <a:pt x="346" y="91"/>
                  </a:lnTo>
                  <a:lnTo>
                    <a:pt x="465" y="94"/>
                  </a:lnTo>
                  <a:lnTo>
                    <a:pt x="524" y="18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1" name="Freeform 295"/>
            <p:cNvSpPr>
              <a:spLocks/>
            </p:cNvSpPr>
            <p:nvPr/>
          </p:nvSpPr>
          <p:spPr bwMode="auto">
            <a:xfrm>
              <a:off x="7142163" y="5670550"/>
              <a:ext cx="136525" cy="228600"/>
            </a:xfrm>
            <a:custGeom>
              <a:avLst/>
              <a:gdLst>
                <a:gd name="T0" fmla="*/ 75 w 75"/>
                <a:gd name="T1" fmla="*/ 155 h 157"/>
                <a:gd name="T2" fmla="*/ 65 w 75"/>
                <a:gd name="T3" fmla="*/ 123 h 157"/>
                <a:gd name="T4" fmla="*/ 55 w 75"/>
                <a:gd name="T5" fmla="*/ 111 h 157"/>
                <a:gd name="T6" fmla="*/ 54 w 75"/>
                <a:gd name="T7" fmla="*/ 104 h 157"/>
                <a:gd name="T8" fmla="*/ 52 w 75"/>
                <a:gd name="T9" fmla="*/ 102 h 157"/>
                <a:gd name="T10" fmla="*/ 50 w 75"/>
                <a:gd name="T11" fmla="*/ 88 h 157"/>
                <a:gd name="T12" fmla="*/ 52 w 75"/>
                <a:gd name="T13" fmla="*/ 79 h 157"/>
                <a:gd name="T14" fmla="*/ 54 w 75"/>
                <a:gd name="T15" fmla="*/ 73 h 157"/>
                <a:gd name="T16" fmla="*/ 55 w 75"/>
                <a:gd name="T17" fmla="*/ 67 h 157"/>
                <a:gd name="T18" fmla="*/ 59 w 75"/>
                <a:gd name="T19" fmla="*/ 65 h 157"/>
                <a:gd name="T20" fmla="*/ 67 w 75"/>
                <a:gd name="T21" fmla="*/ 63 h 157"/>
                <a:gd name="T22" fmla="*/ 71 w 75"/>
                <a:gd name="T23" fmla="*/ 59 h 157"/>
                <a:gd name="T24" fmla="*/ 67 w 75"/>
                <a:gd name="T25" fmla="*/ 44 h 157"/>
                <a:gd name="T26" fmla="*/ 59 w 75"/>
                <a:gd name="T27" fmla="*/ 33 h 157"/>
                <a:gd name="T28" fmla="*/ 54 w 75"/>
                <a:gd name="T29" fmla="*/ 21 h 157"/>
                <a:gd name="T30" fmla="*/ 54 w 75"/>
                <a:gd name="T31" fmla="*/ 6 h 157"/>
                <a:gd name="T32" fmla="*/ 19 w 75"/>
                <a:gd name="T33" fmla="*/ 0 h 157"/>
                <a:gd name="T34" fmla="*/ 17 w 75"/>
                <a:gd name="T35" fmla="*/ 10 h 157"/>
                <a:gd name="T36" fmla="*/ 15 w 75"/>
                <a:gd name="T37" fmla="*/ 17 h 157"/>
                <a:gd name="T38" fmla="*/ 9 w 75"/>
                <a:gd name="T39" fmla="*/ 27 h 157"/>
                <a:gd name="T40" fmla="*/ 6 w 75"/>
                <a:gd name="T41" fmla="*/ 38 h 157"/>
                <a:gd name="T42" fmla="*/ 0 w 75"/>
                <a:gd name="T43" fmla="*/ 48 h 157"/>
                <a:gd name="T44" fmla="*/ 2 w 75"/>
                <a:gd name="T45" fmla="*/ 58 h 157"/>
                <a:gd name="T46" fmla="*/ 7 w 75"/>
                <a:gd name="T47" fmla="*/ 67 h 157"/>
                <a:gd name="T48" fmla="*/ 11 w 75"/>
                <a:gd name="T49" fmla="*/ 81 h 157"/>
                <a:gd name="T50" fmla="*/ 19 w 75"/>
                <a:gd name="T51" fmla="*/ 92 h 157"/>
                <a:gd name="T52" fmla="*/ 23 w 75"/>
                <a:gd name="T53" fmla="*/ 96 h 157"/>
                <a:gd name="T54" fmla="*/ 25 w 75"/>
                <a:gd name="T55" fmla="*/ 109 h 157"/>
                <a:gd name="T56" fmla="*/ 30 w 75"/>
                <a:gd name="T57" fmla="*/ 127 h 157"/>
                <a:gd name="T58" fmla="*/ 40 w 75"/>
                <a:gd name="T59" fmla="*/ 140 h 157"/>
                <a:gd name="T60" fmla="*/ 55 w 75"/>
                <a:gd name="T61" fmla="*/ 146 h 157"/>
                <a:gd name="T62" fmla="*/ 71 w 75"/>
                <a:gd name="T63" fmla="*/ 157 h 157"/>
                <a:gd name="T64" fmla="*/ 75 w 75"/>
                <a:gd name="T65" fmla="*/ 15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5" h="157">
                  <a:moveTo>
                    <a:pt x="75" y="155"/>
                  </a:moveTo>
                  <a:lnTo>
                    <a:pt x="65" y="123"/>
                  </a:lnTo>
                  <a:lnTo>
                    <a:pt x="55" y="111"/>
                  </a:lnTo>
                  <a:lnTo>
                    <a:pt x="54" y="104"/>
                  </a:lnTo>
                  <a:lnTo>
                    <a:pt x="52" y="102"/>
                  </a:lnTo>
                  <a:lnTo>
                    <a:pt x="50" y="88"/>
                  </a:lnTo>
                  <a:lnTo>
                    <a:pt x="52" y="79"/>
                  </a:lnTo>
                  <a:lnTo>
                    <a:pt x="54" y="73"/>
                  </a:lnTo>
                  <a:lnTo>
                    <a:pt x="55" y="67"/>
                  </a:lnTo>
                  <a:lnTo>
                    <a:pt x="59" y="65"/>
                  </a:lnTo>
                  <a:lnTo>
                    <a:pt x="67" y="63"/>
                  </a:lnTo>
                  <a:lnTo>
                    <a:pt x="71" y="59"/>
                  </a:lnTo>
                  <a:lnTo>
                    <a:pt x="67" y="44"/>
                  </a:lnTo>
                  <a:lnTo>
                    <a:pt x="59" y="33"/>
                  </a:lnTo>
                  <a:lnTo>
                    <a:pt x="54" y="21"/>
                  </a:lnTo>
                  <a:lnTo>
                    <a:pt x="54" y="6"/>
                  </a:lnTo>
                  <a:lnTo>
                    <a:pt x="19" y="0"/>
                  </a:ln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  <a:lnTo>
                    <a:pt x="23" y="96"/>
                  </a:lnTo>
                  <a:lnTo>
                    <a:pt x="25" y="109"/>
                  </a:lnTo>
                  <a:lnTo>
                    <a:pt x="30" y="127"/>
                  </a:lnTo>
                  <a:lnTo>
                    <a:pt x="40" y="140"/>
                  </a:lnTo>
                  <a:lnTo>
                    <a:pt x="55" y="146"/>
                  </a:lnTo>
                  <a:lnTo>
                    <a:pt x="71" y="157"/>
                  </a:lnTo>
                  <a:lnTo>
                    <a:pt x="75" y="155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2" name="Freeform 296"/>
            <p:cNvSpPr>
              <a:spLocks/>
            </p:cNvSpPr>
            <p:nvPr/>
          </p:nvSpPr>
          <p:spPr bwMode="auto">
            <a:xfrm>
              <a:off x="7142163" y="5670550"/>
              <a:ext cx="136525" cy="228600"/>
            </a:xfrm>
            <a:custGeom>
              <a:avLst/>
              <a:gdLst>
                <a:gd name="T0" fmla="*/ 75 w 75"/>
                <a:gd name="T1" fmla="*/ 155 h 157"/>
                <a:gd name="T2" fmla="*/ 65 w 75"/>
                <a:gd name="T3" fmla="*/ 123 h 157"/>
                <a:gd name="T4" fmla="*/ 55 w 75"/>
                <a:gd name="T5" fmla="*/ 111 h 157"/>
                <a:gd name="T6" fmla="*/ 54 w 75"/>
                <a:gd name="T7" fmla="*/ 104 h 157"/>
                <a:gd name="T8" fmla="*/ 52 w 75"/>
                <a:gd name="T9" fmla="*/ 102 h 157"/>
                <a:gd name="T10" fmla="*/ 50 w 75"/>
                <a:gd name="T11" fmla="*/ 88 h 157"/>
                <a:gd name="T12" fmla="*/ 52 w 75"/>
                <a:gd name="T13" fmla="*/ 79 h 157"/>
                <a:gd name="T14" fmla="*/ 54 w 75"/>
                <a:gd name="T15" fmla="*/ 73 h 157"/>
                <a:gd name="T16" fmla="*/ 55 w 75"/>
                <a:gd name="T17" fmla="*/ 67 h 157"/>
                <a:gd name="T18" fmla="*/ 59 w 75"/>
                <a:gd name="T19" fmla="*/ 65 h 157"/>
                <a:gd name="T20" fmla="*/ 67 w 75"/>
                <a:gd name="T21" fmla="*/ 63 h 157"/>
                <a:gd name="T22" fmla="*/ 71 w 75"/>
                <a:gd name="T23" fmla="*/ 59 h 157"/>
                <a:gd name="T24" fmla="*/ 67 w 75"/>
                <a:gd name="T25" fmla="*/ 44 h 157"/>
                <a:gd name="T26" fmla="*/ 59 w 75"/>
                <a:gd name="T27" fmla="*/ 33 h 157"/>
                <a:gd name="T28" fmla="*/ 54 w 75"/>
                <a:gd name="T29" fmla="*/ 21 h 157"/>
                <a:gd name="T30" fmla="*/ 54 w 75"/>
                <a:gd name="T31" fmla="*/ 6 h 157"/>
                <a:gd name="T32" fmla="*/ 19 w 75"/>
                <a:gd name="T33" fmla="*/ 0 h 157"/>
                <a:gd name="T34" fmla="*/ 17 w 75"/>
                <a:gd name="T35" fmla="*/ 10 h 157"/>
                <a:gd name="T36" fmla="*/ 15 w 75"/>
                <a:gd name="T37" fmla="*/ 17 h 157"/>
                <a:gd name="T38" fmla="*/ 9 w 75"/>
                <a:gd name="T39" fmla="*/ 27 h 157"/>
                <a:gd name="T40" fmla="*/ 6 w 75"/>
                <a:gd name="T41" fmla="*/ 38 h 157"/>
                <a:gd name="T42" fmla="*/ 0 w 75"/>
                <a:gd name="T43" fmla="*/ 48 h 157"/>
                <a:gd name="T44" fmla="*/ 2 w 75"/>
                <a:gd name="T45" fmla="*/ 58 h 157"/>
                <a:gd name="T46" fmla="*/ 7 w 75"/>
                <a:gd name="T47" fmla="*/ 67 h 157"/>
                <a:gd name="T48" fmla="*/ 11 w 75"/>
                <a:gd name="T49" fmla="*/ 81 h 157"/>
                <a:gd name="T50" fmla="*/ 19 w 75"/>
                <a:gd name="T51" fmla="*/ 92 h 157"/>
                <a:gd name="T52" fmla="*/ 23 w 75"/>
                <a:gd name="T53" fmla="*/ 96 h 157"/>
                <a:gd name="T54" fmla="*/ 25 w 75"/>
                <a:gd name="T55" fmla="*/ 109 h 157"/>
                <a:gd name="T56" fmla="*/ 30 w 75"/>
                <a:gd name="T57" fmla="*/ 127 h 157"/>
                <a:gd name="T58" fmla="*/ 40 w 75"/>
                <a:gd name="T59" fmla="*/ 140 h 157"/>
                <a:gd name="T60" fmla="*/ 55 w 75"/>
                <a:gd name="T61" fmla="*/ 146 h 157"/>
                <a:gd name="T62" fmla="*/ 71 w 75"/>
                <a:gd name="T63" fmla="*/ 157 h 157"/>
                <a:gd name="T64" fmla="*/ 75 w 75"/>
                <a:gd name="T65" fmla="*/ 15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5" h="157">
                  <a:moveTo>
                    <a:pt x="75" y="155"/>
                  </a:moveTo>
                  <a:lnTo>
                    <a:pt x="65" y="123"/>
                  </a:lnTo>
                  <a:lnTo>
                    <a:pt x="55" y="111"/>
                  </a:lnTo>
                  <a:lnTo>
                    <a:pt x="54" y="104"/>
                  </a:lnTo>
                  <a:lnTo>
                    <a:pt x="52" y="102"/>
                  </a:lnTo>
                  <a:lnTo>
                    <a:pt x="50" y="88"/>
                  </a:lnTo>
                  <a:lnTo>
                    <a:pt x="52" y="79"/>
                  </a:lnTo>
                  <a:lnTo>
                    <a:pt x="54" y="73"/>
                  </a:lnTo>
                  <a:lnTo>
                    <a:pt x="55" y="67"/>
                  </a:lnTo>
                  <a:lnTo>
                    <a:pt x="59" y="65"/>
                  </a:lnTo>
                  <a:lnTo>
                    <a:pt x="67" y="63"/>
                  </a:lnTo>
                  <a:lnTo>
                    <a:pt x="71" y="59"/>
                  </a:lnTo>
                  <a:lnTo>
                    <a:pt x="67" y="44"/>
                  </a:lnTo>
                  <a:lnTo>
                    <a:pt x="59" y="33"/>
                  </a:lnTo>
                  <a:lnTo>
                    <a:pt x="54" y="21"/>
                  </a:lnTo>
                  <a:lnTo>
                    <a:pt x="54" y="6"/>
                  </a:lnTo>
                  <a:lnTo>
                    <a:pt x="19" y="0"/>
                  </a:ln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  <a:lnTo>
                    <a:pt x="23" y="96"/>
                  </a:lnTo>
                  <a:lnTo>
                    <a:pt x="25" y="109"/>
                  </a:lnTo>
                  <a:lnTo>
                    <a:pt x="30" y="127"/>
                  </a:lnTo>
                  <a:lnTo>
                    <a:pt x="40" y="140"/>
                  </a:lnTo>
                  <a:lnTo>
                    <a:pt x="55" y="146"/>
                  </a:lnTo>
                  <a:lnTo>
                    <a:pt x="71" y="157"/>
                  </a:lnTo>
                  <a:lnTo>
                    <a:pt x="75" y="155"/>
                  </a:lnTo>
                </a:path>
              </a:pathLst>
            </a:custGeom>
            <a:solidFill>
              <a:schemeClr val="bg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3" name="Freeform 297"/>
            <p:cNvSpPr>
              <a:spLocks/>
            </p:cNvSpPr>
            <p:nvPr/>
          </p:nvSpPr>
          <p:spPr bwMode="auto">
            <a:xfrm>
              <a:off x="7319963" y="5527675"/>
              <a:ext cx="242887" cy="136525"/>
            </a:xfrm>
            <a:custGeom>
              <a:avLst/>
              <a:gdLst>
                <a:gd name="T0" fmla="*/ 128 w 134"/>
                <a:gd name="T1" fmla="*/ 25 h 90"/>
                <a:gd name="T2" fmla="*/ 122 w 134"/>
                <a:gd name="T3" fmla="*/ 13 h 90"/>
                <a:gd name="T4" fmla="*/ 90 w 134"/>
                <a:gd name="T5" fmla="*/ 23 h 90"/>
                <a:gd name="T6" fmla="*/ 74 w 134"/>
                <a:gd name="T7" fmla="*/ 0 h 90"/>
                <a:gd name="T8" fmla="*/ 55 w 134"/>
                <a:gd name="T9" fmla="*/ 8 h 90"/>
                <a:gd name="T10" fmla="*/ 59 w 134"/>
                <a:gd name="T11" fmla="*/ 23 h 90"/>
                <a:gd name="T12" fmla="*/ 11 w 134"/>
                <a:gd name="T13" fmla="*/ 36 h 90"/>
                <a:gd name="T14" fmla="*/ 11 w 134"/>
                <a:gd name="T15" fmla="*/ 38 h 90"/>
                <a:gd name="T16" fmla="*/ 5 w 134"/>
                <a:gd name="T17" fmla="*/ 59 h 90"/>
                <a:gd name="T18" fmla="*/ 0 w 134"/>
                <a:gd name="T19" fmla="*/ 69 h 90"/>
                <a:gd name="T20" fmla="*/ 21 w 134"/>
                <a:gd name="T21" fmla="*/ 90 h 90"/>
                <a:gd name="T22" fmla="*/ 74 w 134"/>
                <a:gd name="T23" fmla="*/ 67 h 90"/>
                <a:gd name="T24" fmla="*/ 90 w 134"/>
                <a:gd name="T25" fmla="*/ 71 h 90"/>
                <a:gd name="T26" fmla="*/ 99 w 134"/>
                <a:gd name="T27" fmla="*/ 65 h 90"/>
                <a:gd name="T28" fmla="*/ 90 w 134"/>
                <a:gd name="T29" fmla="*/ 52 h 90"/>
                <a:gd name="T30" fmla="*/ 115 w 134"/>
                <a:gd name="T31" fmla="*/ 38 h 90"/>
                <a:gd name="T32" fmla="*/ 121 w 134"/>
                <a:gd name="T33" fmla="*/ 42 h 90"/>
                <a:gd name="T34" fmla="*/ 134 w 134"/>
                <a:gd name="T35" fmla="*/ 36 h 90"/>
                <a:gd name="T36" fmla="*/ 128 w 134"/>
                <a:gd name="T37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4" h="90">
                  <a:moveTo>
                    <a:pt x="128" y="25"/>
                  </a:moveTo>
                  <a:lnTo>
                    <a:pt x="122" y="13"/>
                  </a:lnTo>
                  <a:lnTo>
                    <a:pt x="90" y="23"/>
                  </a:lnTo>
                  <a:lnTo>
                    <a:pt x="74" y="0"/>
                  </a:lnTo>
                  <a:lnTo>
                    <a:pt x="55" y="8"/>
                  </a:lnTo>
                  <a:lnTo>
                    <a:pt x="59" y="2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5" y="59"/>
                  </a:lnTo>
                  <a:lnTo>
                    <a:pt x="0" y="69"/>
                  </a:lnTo>
                  <a:lnTo>
                    <a:pt x="21" y="90"/>
                  </a:lnTo>
                  <a:lnTo>
                    <a:pt x="74" y="67"/>
                  </a:lnTo>
                  <a:lnTo>
                    <a:pt x="90" y="71"/>
                  </a:lnTo>
                  <a:lnTo>
                    <a:pt x="99" y="65"/>
                  </a:lnTo>
                  <a:lnTo>
                    <a:pt x="90" y="52"/>
                  </a:lnTo>
                  <a:lnTo>
                    <a:pt x="115" y="38"/>
                  </a:lnTo>
                  <a:lnTo>
                    <a:pt x="121" y="42"/>
                  </a:lnTo>
                  <a:lnTo>
                    <a:pt x="134" y="36"/>
                  </a:lnTo>
                  <a:lnTo>
                    <a:pt x="128" y="25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4" name="Freeform 298"/>
            <p:cNvSpPr>
              <a:spLocks/>
            </p:cNvSpPr>
            <p:nvPr/>
          </p:nvSpPr>
          <p:spPr bwMode="auto">
            <a:xfrm>
              <a:off x="7319963" y="5527675"/>
              <a:ext cx="242887" cy="136525"/>
            </a:xfrm>
            <a:custGeom>
              <a:avLst/>
              <a:gdLst>
                <a:gd name="T0" fmla="*/ 128 w 134"/>
                <a:gd name="T1" fmla="*/ 25 h 90"/>
                <a:gd name="T2" fmla="*/ 122 w 134"/>
                <a:gd name="T3" fmla="*/ 13 h 90"/>
                <a:gd name="T4" fmla="*/ 90 w 134"/>
                <a:gd name="T5" fmla="*/ 23 h 90"/>
                <a:gd name="T6" fmla="*/ 74 w 134"/>
                <a:gd name="T7" fmla="*/ 0 h 90"/>
                <a:gd name="T8" fmla="*/ 55 w 134"/>
                <a:gd name="T9" fmla="*/ 8 h 90"/>
                <a:gd name="T10" fmla="*/ 59 w 134"/>
                <a:gd name="T11" fmla="*/ 23 h 90"/>
                <a:gd name="T12" fmla="*/ 11 w 134"/>
                <a:gd name="T13" fmla="*/ 36 h 90"/>
                <a:gd name="T14" fmla="*/ 11 w 134"/>
                <a:gd name="T15" fmla="*/ 38 h 90"/>
                <a:gd name="T16" fmla="*/ 5 w 134"/>
                <a:gd name="T17" fmla="*/ 59 h 90"/>
                <a:gd name="T18" fmla="*/ 0 w 134"/>
                <a:gd name="T19" fmla="*/ 69 h 90"/>
                <a:gd name="T20" fmla="*/ 21 w 134"/>
                <a:gd name="T21" fmla="*/ 90 h 90"/>
                <a:gd name="T22" fmla="*/ 74 w 134"/>
                <a:gd name="T23" fmla="*/ 67 h 90"/>
                <a:gd name="T24" fmla="*/ 90 w 134"/>
                <a:gd name="T25" fmla="*/ 71 h 90"/>
                <a:gd name="T26" fmla="*/ 99 w 134"/>
                <a:gd name="T27" fmla="*/ 65 h 90"/>
                <a:gd name="T28" fmla="*/ 90 w 134"/>
                <a:gd name="T29" fmla="*/ 52 h 90"/>
                <a:gd name="T30" fmla="*/ 115 w 134"/>
                <a:gd name="T31" fmla="*/ 38 h 90"/>
                <a:gd name="T32" fmla="*/ 121 w 134"/>
                <a:gd name="T33" fmla="*/ 42 h 90"/>
                <a:gd name="T34" fmla="*/ 134 w 134"/>
                <a:gd name="T35" fmla="*/ 36 h 90"/>
                <a:gd name="T36" fmla="*/ 128 w 134"/>
                <a:gd name="T37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4" h="90">
                  <a:moveTo>
                    <a:pt x="128" y="25"/>
                  </a:moveTo>
                  <a:lnTo>
                    <a:pt x="122" y="13"/>
                  </a:lnTo>
                  <a:lnTo>
                    <a:pt x="90" y="23"/>
                  </a:lnTo>
                  <a:lnTo>
                    <a:pt x="74" y="0"/>
                  </a:lnTo>
                  <a:lnTo>
                    <a:pt x="55" y="8"/>
                  </a:lnTo>
                  <a:lnTo>
                    <a:pt x="59" y="2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5" y="59"/>
                  </a:lnTo>
                  <a:lnTo>
                    <a:pt x="0" y="69"/>
                  </a:lnTo>
                  <a:lnTo>
                    <a:pt x="21" y="90"/>
                  </a:lnTo>
                  <a:lnTo>
                    <a:pt x="74" y="67"/>
                  </a:lnTo>
                  <a:lnTo>
                    <a:pt x="90" y="71"/>
                  </a:lnTo>
                  <a:lnTo>
                    <a:pt x="99" y="65"/>
                  </a:lnTo>
                  <a:lnTo>
                    <a:pt x="90" y="52"/>
                  </a:lnTo>
                  <a:lnTo>
                    <a:pt x="115" y="38"/>
                  </a:lnTo>
                  <a:lnTo>
                    <a:pt x="121" y="42"/>
                  </a:lnTo>
                  <a:lnTo>
                    <a:pt x="134" y="36"/>
                  </a:lnTo>
                  <a:lnTo>
                    <a:pt x="128" y="25"/>
                  </a:lnTo>
                </a:path>
              </a:pathLst>
            </a:custGeom>
            <a:solidFill>
              <a:schemeClr val="bg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5" name="Freeform 299"/>
            <p:cNvSpPr>
              <a:spLocks/>
            </p:cNvSpPr>
            <p:nvPr/>
          </p:nvSpPr>
          <p:spPr bwMode="auto">
            <a:xfrm>
              <a:off x="7232650" y="5699125"/>
              <a:ext cx="301625" cy="200025"/>
            </a:xfrm>
            <a:custGeom>
              <a:avLst/>
              <a:gdLst>
                <a:gd name="T0" fmla="*/ 25 w 167"/>
                <a:gd name="T1" fmla="*/ 134 h 134"/>
                <a:gd name="T2" fmla="*/ 15 w 167"/>
                <a:gd name="T3" fmla="*/ 102 h 134"/>
                <a:gd name="T4" fmla="*/ 5 w 167"/>
                <a:gd name="T5" fmla="*/ 90 h 134"/>
                <a:gd name="T6" fmla="*/ 4 w 167"/>
                <a:gd name="T7" fmla="*/ 83 h 134"/>
                <a:gd name="T8" fmla="*/ 2 w 167"/>
                <a:gd name="T9" fmla="*/ 81 h 134"/>
                <a:gd name="T10" fmla="*/ 0 w 167"/>
                <a:gd name="T11" fmla="*/ 67 h 134"/>
                <a:gd name="T12" fmla="*/ 2 w 167"/>
                <a:gd name="T13" fmla="*/ 58 h 134"/>
                <a:gd name="T14" fmla="*/ 4 w 167"/>
                <a:gd name="T15" fmla="*/ 52 h 134"/>
                <a:gd name="T16" fmla="*/ 5 w 167"/>
                <a:gd name="T17" fmla="*/ 46 h 134"/>
                <a:gd name="T18" fmla="*/ 9 w 167"/>
                <a:gd name="T19" fmla="*/ 44 h 134"/>
                <a:gd name="T20" fmla="*/ 17 w 167"/>
                <a:gd name="T21" fmla="*/ 42 h 134"/>
                <a:gd name="T22" fmla="*/ 21 w 167"/>
                <a:gd name="T23" fmla="*/ 38 h 134"/>
                <a:gd name="T24" fmla="*/ 17 w 167"/>
                <a:gd name="T25" fmla="*/ 23 h 134"/>
                <a:gd name="T26" fmla="*/ 9 w 167"/>
                <a:gd name="T27" fmla="*/ 12 h 134"/>
                <a:gd name="T28" fmla="*/ 4 w 167"/>
                <a:gd name="T29" fmla="*/ 0 h 134"/>
                <a:gd name="T30" fmla="*/ 40 w 167"/>
                <a:gd name="T31" fmla="*/ 12 h 134"/>
                <a:gd name="T32" fmla="*/ 82 w 167"/>
                <a:gd name="T33" fmla="*/ 4 h 134"/>
                <a:gd name="T34" fmla="*/ 96 w 167"/>
                <a:gd name="T35" fmla="*/ 2 h 134"/>
                <a:gd name="T36" fmla="*/ 167 w 167"/>
                <a:gd name="T37" fmla="*/ 79 h 134"/>
                <a:gd name="T38" fmla="*/ 107 w 167"/>
                <a:gd name="T39" fmla="*/ 115 h 134"/>
                <a:gd name="T40" fmla="*/ 25 w 167"/>
                <a:gd name="T4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7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  <a:lnTo>
                    <a:pt x="40" y="12"/>
                  </a:lnTo>
                  <a:lnTo>
                    <a:pt x="82" y="4"/>
                  </a:lnTo>
                  <a:lnTo>
                    <a:pt x="96" y="2"/>
                  </a:lnTo>
                  <a:lnTo>
                    <a:pt x="167" y="79"/>
                  </a:lnTo>
                  <a:lnTo>
                    <a:pt x="107" y="115"/>
                  </a:lnTo>
                  <a:lnTo>
                    <a:pt x="25" y="134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6" name="Freeform 300"/>
            <p:cNvSpPr>
              <a:spLocks/>
            </p:cNvSpPr>
            <p:nvPr/>
          </p:nvSpPr>
          <p:spPr bwMode="auto">
            <a:xfrm>
              <a:off x="7232650" y="5699125"/>
              <a:ext cx="301625" cy="200025"/>
            </a:xfrm>
            <a:custGeom>
              <a:avLst/>
              <a:gdLst>
                <a:gd name="T0" fmla="*/ 25 w 167"/>
                <a:gd name="T1" fmla="*/ 134 h 134"/>
                <a:gd name="T2" fmla="*/ 15 w 167"/>
                <a:gd name="T3" fmla="*/ 102 h 134"/>
                <a:gd name="T4" fmla="*/ 5 w 167"/>
                <a:gd name="T5" fmla="*/ 90 h 134"/>
                <a:gd name="T6" fmla="*/ 4 w 167"/>
                <a:gd name="T7" fmla="*/ 83 h 134"/>
                <a:gd name="T8" fmla="*/ 2 w 167"/>
                <a:gd name="T9" fmla="*/ 81 h 134"/>
                <a:gd name="T10" fmla="*/ 0 w 167"/>
                <a:gd name="T11" fmla="*/ 67 h 134"/>
                <a:gd name="T12" fmla="*/ 2 w 167"/>
                <a:gd name="T13" fmla="*/ 58 h 134"/>
                <a:gd name="T14" fmla="*/ 4 w 167"/>
                <a:gd name="T15" fmla="*/ 52 h 134"/>
                <a:gd name="T16" fmla="*/ 5 w 167"/>
                <a:gd name="T17" fmla="*/ 46 h 134"/>
                <a:gd name="T18" fmla="*/ 9 w 167"/>
                <a:gd name="T19" fmla="*/ 44 h 134"/>
                <a:gd name="T20" fmla="*/ 17 w 167"/>
                <a:gd name="T21" fmla="*/ 42 h 134"/>
                <a:gd name="T22" fmla="*/ 21 w 167"/>
                <a:gd name="T23" fmla="*/ 38 h 134"/>
                <a:gd name="T24" fmla="*/ 17 w 167"/>
                <a:gd name="T25" fmla="*/ 23 h 134"/>
                <a:gd name="T26" fmla="*/ 9 w 167"/>
                <a:gd name="T27" fmla="*/ 12 h 134"/>
                <a:gd name="T28" fmla="*/ 4 w 167"/>
                <a:gd name="T29" fmla="*/ 0 h 134"/>
                <a:gd name="T30" fmla="*/ 40 w 167"/>
                <a:gd name="T31" fmla="*/ 12 h 134"/>
                <a:gd name="T32" fmla="*/ 82 w 167"/>
                <a:gd name="T33" fmla="*/ 4 h 134"/>
                <a:gd name="T34" fmla="*/ 96 w 167"/>
                <a:gd name="T35" fmla="*/ 2 h 134"/>
                <a:gd name="T36" fmla="*/ 167 w 167"/>
                <a:gd name="T37" fmla="*/ 79 h 134"/>
                <a:gd name="T38" fmla="*/ 107 w 167"/>
                <a:gd name="T39" fmla="*/ 115 h 134"/>
                <a:gd name="T40" fmla="*/ 25 w 167"/>
                <a:gd name="T4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7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  <a:lnTo>
                    <a:pt x="40" y="12"/>
                  </a:lnTo>
                  <a:lnTo>
                    <a:pt x="82" y="4"/>
                  </a:lnTo>
                  <a:lnTo>
                    <a:pt x="96" y="2"/>
                  </a:lnTo>
                  <a:lnTo>
                    <a:pt x="167" y="79"/>
                  </a:lnTo>
                  <a:lnTo>
                    <a:pt x="107" y="115"/>
                  </a:lnTo>
                  <a:lnTo>
                    <a:pt x="25" y="13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7" name="Freeform 301"/>
            <p:cNvSpPr>
              <a:spLocks/>
            </p:cNvSpPr>
            <p:nvPr/>
          </p:nvSpPr>
          <p:spPr bwMode="auto">
            <a:xfrm>
              <a:off x="7113588" y="5402263"/>
              <a:ext cx="366712" cy="312737"/>
            </a:xfrm>
            <a:custGeom>
              <a:avLst/>
              <a:gdLst>
                <a:gd name="T0" fmla="*/ 14 w 204"/>
                <a:gd name="T1" fmla="*/ 29 h 212"/>
                <a:gd name="T2" fmla="*/ 8 w 204"/>
                <a:gd name="T3" fmla="*/ 39 h 212"/>
                <a:gd name="T4" fmla="*/ 0 w 204"/>
                <a:gd name="T5" fmla="*/ 48 h 212"/>
                <a:gd name="T6" fmla="*/ 0 w 204"/>
                <a:gd name="T7" fmla="*/ 58 h 212"/>
                <a:gd name="T8" fmla="*/ 4 w 204"/>
                <a:gd name="T9" fmla="*/ 66 h 212"/>
                <a:gd name="T10" fmla="*/ 4 w 204"/>
                <a:gd name="T11" fmla="*/ 73 h 212"/>
                <a:gd name="T12" fmla="*/ 8 w 204"/>
                <a:gd name="T13" fmla="*/ 77 h 212"/>
                <a:gd name="T14" fmla="*/ 16 w 204"/>
                <a:gd name="T15" fmla="*/ 91 h 212"/>
                <a:gd name="T16" fmla="*/ 29 w 204"/>
                <a:gd name="T17" fmla="*/ 102 h 212"/>
                <a:gd name="T18" fmla="*/ 35 w 204"/>
                <a:gd name="T19" fmla="*/ 114 h 212"/>
                <a:gd name="T20" fmla="*/ 39 w 204"/>
                <a:gd name="T21" fmla="*/ 125 h 212"/>
                <a:gd name="T22" fmla="*/ 35 w 204"/>
                <a:gd name="T23" fmla="*/ 137 h 212"/>
                <a:gd name="T24" fmla="*/ 37 w 204"/>
                <a:gd name="T25" fmla="*/ 146 h 212"/>
                <a:gd name="T26" fmla="*/ 39 w 204"/>
                <a:gd name="T27" fmla="*/ 156 h 212"/>
                <a:gd name="T28" fmla="*/ 33 w 204"/>
                <a:gd name="T29" fmla="*/ 164 h 212"/>
                <a:gd name="T30" fmla="*/ 33 w 204"/>
                <a:gd name="T31" fmla="*/ 171 h 212"/>
                <a:gd name="T32" fmla="*/ 35 w 204"/>
                <a:gd name="T33" fmla="*/ 179 h 212"/>
                <a:gd name="T34" fmla="*/ 70 w 204"/>
                <a:gd name="T35" fmla="*/ 185 h 212"/>
                <a:gd name="T36" fmla="*/ 70 w 204"/>
                <a:gd name="T37" fmla="*/ 200 h 212"/>
                <a:gd name="T38" fmla="*/ 106 w 204"/>
                <a:gd name="T39" fmla="*/ 212 h 212"/>
                <a:gd name="T40" fmla="*/ 148 w 204"/>
                <a:gd name="T41" fmla="*/ 204 h 212"/>
                <a:gd name="T42" fmla="*/ 156 w 204"/>
                <a:gd name="T43" fmla="*/ 192 h 212"/>
                <a:gd name="T44" fmla="*/ 167 w 204"/>
                <a:gd name="T45" fmla="*/ 194 h 212"/>
                <a:gd name="T46" fmla="*/ 169 w 204"/>
                <a:gd name="T47" fmla="*/ 185 h 212"/>
                <a:gd name="T48" fmla="*/ 204 w 204"/>
                <a:gd name="T49" fmla="*/ 173 h 212"/>
                <a:gd name="T50" fmla="*/ 204 w 204"/>
                <a:gd name="T51" fmla="*/ 156 h 212"/>
                <a:gd name="T52" fmla="*/ 188 w 204"/>
                <a:gd name="T53" fmla="*/ 152 h 212"/>
                <a:gd name="T54" fmla="*/ 135 w 204"/>
                <a:gd name="T55" fmla="*/ 175 h 212"/>
                <a:gd name="T56" fmla="*/ 114 w 204"/>
                <a:gd name="T57" fmla="*/ 154 h 212"/>
                <a:gd name="T58" fmla="*/ 119 w 204"/>
                <a:gd name="T59" fmla="*/ 144 h 212"/>
                <a:gd name="T60" fmla="*/ 125 w 204"/>
                <a:gd name="T61" fmla="*/ 123 h 212"/>
                <a:gd name="T62" fmla="*/ 125 w 204"/>
                <a:gd name="T63" fmla="*/ 121 h 212"/>
                <a:gd name="T64" fmla="*/ 123 w 204"/>
                <a:gd name="T65" fmla="*/ 118 h 212"/>
                <a:gd name="T66" fmla="*/ 114 w 204"/>
                <a:gd name="T67" fmla="*/ 112 h 212"/>
                <a:gd name="T68" fmla="*/ 110 w 204"/>
                <a:gd name="T69" fmla="*/ 106 h 212"/>
                <a:gd name="T70" fmla="*/ 114 w 204"/>
                <a:gd name="T71" fmla="*/ 102 h 212"/>
                <a:gd name="T72" fmla="*/ 121 w 204"/>
                <a:gd name="T73" fmla="*/ 100 h 212"/>
                <a:gd name="T74" fmla="*/ 131 w 204"/>
                <a:gd name="T75" fmla="*/ 89 h 212"/>
                <a:gd name="T76" fmla="*/ 133 w 204"/>
                <a:gd name="T77" fmla="*/ 83 h 212"/>
                <a:gd name="T78" fmla="*/ 133 w 204"/>
                <a:gd name="T79" fmla="*/ 81 h 212"/>
                <a:gd name="T80" fmla="*/ 93 w 204"/>
                <a:gd name="T81" fmla="*/ 68 h 212"/>
                <a:gd name="T82" fmla="*/ 93 w 204"/>
                <a:gd name="T83" fmla="*/ 27 h 212"/>
                <a:gd name="T84" fmla="*/ 39 w 204"/>
                <a:gd name="T85" fmla="*/ 0 h 212"/>
                <a:gd name="T86" fmla="*/ 33 w 204"/>
                <a:gd name="T87" fmla="*/ 10 h 212"/>
                <a:gd name="T88" fmla="*/ 25 w 204"/>
                <a:gd name="T89" fmla="*/ 12 h 212"/>
                <a:gd name="T90" fmla="*/ 22 w 204"/>
                <a:gd name="T91" fmla="*/ 18 h 212"/>
                <a:gd name="T92" fmla="*/ 14 w 204"/>
                <a:gd name="T93" fmla="*/ 29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04" h="212">
                  <a:moveTo>
                    <a:pt x="14" y="29"/>
                  </a:moveTo>
                  <a:lnTo>
                    <a:pt x="8" y="39"/>
                  </a:lnTo>
                  <a:lnTo>
                    <a:pt x="0" y="48"/>
                  </a:lnTo>
                  <a:lnTo>
                    <a:pt x="0" y="58"/>
                  </a:lnTo>
                  <a:lnTo>
                    <a:pt x="4" y="66"/>
                  </a:lnTo>
                  <a:lnTo>
                    <a:pt x="4" y="73"/>
                  </a:lnTo>
                  <a:lnTo>
                    <a:pt x="8" y="77"/>
                  </a:lnTo>
                  <a:lnTo>
                    <a:pt x="16" y="91"/>
                  </a:lnTo>
                  <a:lnTo>
                    <a:pt x="29" y="102"/>
                  </a:lnTo>
                  <a:lnTo>
                    <a:pt x="35" y="114"/>
                  </a:lnTo>
                  <a:lnTo>
                    <a:pt x="39" y="125"/>
                  </a:lnTo>
                  <a:lnTo>
                    <a:pt x="35" y="137"/>
                  </a:lnTo>
                  <a:lnTo>
                    <a:pt x="37" y="146"/>
                  </a:lnTo>
                  <a:lnTo>
                    <a:pt x="39" y="156"/>
                  </a:lnTo>
                  <a:lnTo>
                    <a:pt x="33" y="164"/>
                  </a:lnTo>
                  <a:lnTo>
                    <a:pt x="33" y="171"/>
                  </a:lnTo>
                  <a:lnTo>
                    <a:pt x="35" y="179"/>
                  </a:lnTo>
                  <a:lnTo>
                    <a:pt x="70" y="185"/>
                  </a:lnTo>
                  <a:lnTo>
                    <a:pt x="70" y="200"/>
                  </a:lnTo>
                  <a:lnTo>
                    <a:pt x="106" y="212"/>
                  </a:lnTo>
                  <a:lnTo>
                    <a:pt x="148" y="204"/>
                  </a:lnTo>
                  <a:lnTo>
                    <a:pt x="156" y="192"/>
                  </a:lnTo>
                  <a:lnTo>
                    <a:pt x="167" y="194"/>
                  </a:lnTo>
                  <a:lnTo>
                    <a:pt x="169" y="185"/>
                  </a:lnTo>
                  <a:lnTo>
                    <a:pt x="204" y="173"/>
                  </a:lnTo>
                  <a:lnTo>
                    <a:pt x="204" y="156"/>
                  </a:lnTo>
                  <a:lnTo>
                    <a:pt x="188" y="152"/>
                  </a:lnTo>
                  <a:lnTo>
                    <a:pt x="135" y="175"/>
                  </a:lnTo>
                  <a:lnTo>
                    <a:pt x="114" y="154"/>
                  </a:lnTo>
                  <a:lnTo>
                    <a:pt x="119" y="144"/>
                  </a:lnTo>
                  <a:lnTo>
                    <a:pt x="125" y="123"/>
                  </a:lnTo>
                  <a:lnTo>
                    <a:pt x="125" y="121"/>
                  </a:lnTo>
                  <a:lnTo>
                    <a:pt x="123" y="118"/>
                  </a:lnTo>
                  <a:lnTo>
                    <a:pt x="114" y="112"/>
                  </a:lnTo>
                  <a:lnTo>
                    <a:pt x="110" y="106"/>
                  </a:lnTo>
                  <a:lnTo>
                    <a:pt x="114" y="102"/>
                  </a:lnTo>
                  <a:lnTo>
                    <a:pt x="121" y="100"/>
                  </a:lnTo>
                  <a:lnTo>
                    <a:pt x="131" y="89"/>
                  </a:lnTo>
                  <a:lnTo>
                    <a:pt x="133" y="83"/>
                  </a:lnTo>
                  <a:lnTo>
                    <a:pt x="133" y="81"/>
                  </a:lnTo>
                  <a:lnTo>
                    <a:pt x="93" y="68"/>
                  </a:lnTo>
                  <a:lnTo>
                    <a:pt x="93" y="27"/>
                  </a:lnTo>
                  <a:lnTo>
                    <a:pt x="39" y="0"/>
                  </a:lnTo>
                  <a:lnTo>
                    <a:pt x="33" y="10"/>
                  </a:lnTo>
                  <a:lnTo>
                    <a:pt x="25" y="12"/>
                  </a:lnTo>
                  <a:lnTo>
                    <a:pt x="22" y="18"/>
                  </a:lnTo>
                  <a:lnTo>
                    <a:pt x="14" y="2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8" name="Freeform 302"/>
            <p:cNvSpPr>
              <a:spLocks/>
            </p:cNvSpPr>
            <p:nvPr/>
          </p:nvSpPr>
          <p:spPr bwMode="auto">
            <a:xfrm>
              <a:off x="7380288" y="5534025"/>
              <a:ext cx="493712" cy="371475"/>
            </a:xfrm>
            <a:custGeom>
              <a:avLst/>
              <a:gdLst>
                <a:gd name="T0" fmla="*/ 252 w 273"/>
                <a:gd name="T1" fmla="*/ 174 h 253"/>
                <a:gd name="T2" fmla="*/ 252 w 273"/>
                <a:gd name="T3" fmla="*/ 94 h 253"/>
                <a:gd name="T4" fmla="*/ 215 w 273"/>
                <a:gd name="T5" fmla="*/ 94 h 253"/>
                <a:gd name="T6" fmla="*/ 215 w 273"/>
                <a:gd name="T7" fmla="*/ 75 h 253"/>
                <a:gd name="T8" fmla="*/ 200 w 273"/>
                <a:gd name="T9" fmla="*/ 71 h 253"/>
                <a:gd name="T10" fmla="*/ 192 w 273"/>
                <a:gd name="T11" fmla="*/ 63 h 253"/>
                <a:gd name="T12" fmla="*/ 192 w 273"/>
                <a:gd name="T13" fmla="*/ 44 h 253"/>
                <a:gd name="T14" fmla="*/ 156 w 273"/>
                <a:gd name="T15" fmla="*/ 0 h 253"/>
                <a:gd name="T16" fmla="*/ 94 w 273"/>
                <a:gd name="T17" fmla="*/ 23 h 253"/>
                <a:gd name="T18" fmla="*/ 100 w 273"/>
                <a:gd name="T19" fmla="*/ 34 h 253"/>
                <a:gd name="T20" fmla="*/ 87 w 273"/>
                <a:gd name="T21" fmla="*/ 40 h 253"/>
                <a:gd name="T22" fmla="*/ 81 w 273"/>
                <a:gd name="T23" fmla="*/ 36 h 253"/>
                <a:gd name="T24" fmla="*/ 56 w 273"/>
                <a:gd name="T25" fmla="*/ 50 h 253"/>
                <a:gd name="T26" fmla="*/ 65 w 273"/>
                <a:gd name="T27" fmla="*/ 63 h 253"/>
                <a:gd name="T28" fmla="*/ 56 w 273"/>
                <a:gd name="T29" fmla="*/ 69 h 253"/>
                <a:gd name="T30" fmla="*/ 56 w 273"/>
                <a:gd name="T31" fmla="*/ 86 h 253"/>
                <a:gd name="T32" fmla="*/ 21 w 273"/>
                <a:gd name="T33" fmla="*/ 98 h 253"/>
                <a:gd name="T34" fmla="*/ 19 w 273"/>
                <a:gd name="T35" fmla="*/ 107 h 253"/>
                <a:gd name="T36" fmla="*/ 8 w 273"/>
                <a:gd name="T37" fmla="*/ 105 h 253"/>
                <a:gd name="T38" fmla="*/ 0 w 273"/>
                <a:gd name="T39" fmla="*/ 117 h 253"/>
                <a:gd name="T40" fmla="*/ 14 w 273"/>
                <a:gd name="T41" fmla="*/ 115 h 253"/>
                <a:gd name="T42" fmla="*/ 85 w 273"/>
                <a:gd name="T43" fmla="*/ 192 h 253"/>
                <a:gd name="T44" fmla="*/ 104 w 273"/>
                <a:gd name="T45" fmla="*/ 213 h 253"/>
                <a:gd name="T46" fmla="*/ 110 w 273"/>
                <a:gd name="T47" fmla="*/ 215 h 253"/>
                <a:gd name="T48" fmla="*/ 115 w 273"/>
                <a:gd name="T49" fmla="*/ 215 h 253"/>
                <a:gd name="T50" fmla="*/ 119 w 273"/>
                <a:gd name="T51" fmla="*/ 215 h 253"/>
                <a:gd name="T52" fmla="*/ 125 w 273"/>
                <a:gd name="T53" fmla="*/ 207 h 253"/>
                <a:gd name="T54" fmla="*/ 133 w 273"/>
                <a:gd name="T55" fmla="*/ 201 h 253"/>
                <a:gd name="T56" fmla="*/ 217 w 273"/>
                <a:gd name="T57" fmla="*/ 201 h 253"/>
                <a:gd name="T58" fmla="*/ 217 w 273"/>
                <a:gd name="T59" fmla="*/ 253 h 253"/>
                <a:gd name="T60" fmla="*/ 273 w 273"/>
                <a:gd name="T61" fmla="*/ 247 h 253"/>
                <a:gd name="T62" fmla="*/ 252 w 273"/>
                <a:gd name="T63" fmla="*/ 201 h 253"/>
                <a:gd name="T64" fmla="*/ 252 w 273"/>
                <a:gd name="T65" fmla="*/ 17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3" h="253">
                  <a:moveTo>
                    <a:pt x="252" y="174"/>
                  </a:moveTo>
                  <a:lnTo>
                    <a:pt x="252" y="94"/>
                  </a:lnTo>
                  <a:lnTo>
                    <a:pt x="215" y="94"/>
                  </a:lnTo>
                  <a:lnTo>
                    <a:pt x="215" y="75"/>
                  </a:lnTo>
                  <a:lnTo>
                    <a:pt x="200" y="71"/>
                  </a:lnTo>
                  <a:lnTo>
                    <a:pt x="192" y="63"/>
                  </a:lnTo>
                  <a:lnTo>
                    <a:pt x="192" y="44"/>
                  </a:lnTo>
                  <a:lnTo>
                    <a:pt x="156" y="0"/>
                  </a:lnTo>
                  <a:lnTo>
                    <a:pt x="94" y="23"/>
                  </a:lnTo>
                  <a:lnTo>
                    <a:pt x="100" y="34"/>
                  </a:lnTo>
                  <a:lnTo>
                    <a:pt x="87" y="40"/>
                  </a:lnTo>
                  <a:lnTo>
                    <a:pt x="81" y="36"/>
                  </a:lnTo>
                  <a:lnTo>
                    <a:pt x="56" y="50"/>
                  </a:lnTo>
                  <a:lnTo>
                    <a:pt x="65" y="63"/>
                  </a:lnTo>
                  <a:lnTo>
                    <a:pt x="56" y="69"/>
                  </a:lnTo>
                  <a:lnTo>
                    <a:pt x="56" y="86"/>
                  </a:lnTo>
                  <a:lnTo>
                    <a:pt x="21" y="98"/>
                  </a:lnTo>
                  <a:lnTo>
                    <a:pt x="19" y="107"/>
                  </a:lnTo>
                  <a:lnTo>
                    <a:pt x="8" y="105"/>
                  </a:lnTo>
                  <a:lnTo>
                    <a:pt x="0" y="117"/>
                  </a:lnTo>
                  <a:lnTo>
                    <a:pt x="14" y="115"/>
                  </a:lnTo>
                  <a:lnTo>
                    <a:pt x="85" y="192"/>
                  </a:lnTo>
                  <a:lnTo>
                    <a:pt x="104" y="213"/>
                  </a:lnTo>
                  <a:lnTo>
                    <a:pt x="110" y="215"/>
                  </a:lnTo>
                  <a:lnTo>
                    <a:pt x="115" y="215"/>
                  </a:lnTo>
                  <a:lnTo>
                    <a:pt x="119" y="215"/>
                  </a:lnTo>
                  <a:lnTo>
                    <a:pt x="125" y="207"/>
                  </a:lnTo>
                  <a:lnTo>
                    <a:pt x="133" y="201"/>
                  </a:lnTo>
                  <a:lnTo>
                    <a:pt x="217" y="201"/>
                  </a:lnTo>
                  <a:lnTo>
                    <a:pt x="217" y="253"/>
                  </a:lnTo>
                  <a:lnTo>
                    <a:pt x="273" y="247"/>
                  </a:lnTo>
                  <a:lnTo>
                    <a:pt x="252" y="201"/>
                  </a:lnTo>
                  <a:lnTo>
                    <a:pt x="252" y="174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9" name="Freeform 303"/>
            <p:cNvSpPr>
              <a:spLocks/>
            </p:cNvSpPr>
            <p:nvPr/>
          </p:nvSpPr>
          <p:spPr bwMode="auto">
            <a:xfrm>
              <a:off x="7380288" y="5516563"/>
              <a:ext cx="493712" cy="388937"/>
            </a:xfrm>
            <a:custGeom>
              <a:avLst/>
              <a:gdLst>
                <a:gd name="T0" fmla="*/ 252 w 273"/>
                <a:gd name="T1" fmla="*/ 174 h 253"/>
                <a:gd name="T2" fmla="*/ 252 w 273"/>
                <a:gd name="T3" fmla="*/ 94 h 253"/>
                <a:gd name="T4" fmla="*/ 215 w 273"/>
                <a:gd name="T5" fmla="*/ 94 h 253"/>
                <a:gd name="T6" fmla="*/ 215 w 273"/>
                <a:gd name="T7" fmla="*/ 75 h 253"/>
                <a:gd name="T8" fmla="*/ 200 w 273"/>
                <a:gd name="T9" fmla="*/ 71 h 253"/>
                <a:gd name="T10" fmla="*/ 192 w 273"/>
                <a:gd name="T11" fmla="*/ 63 h 253"/>
                <a:gd name="T12" fmla="*/ 192 w 273"/>
                <a:gd name="T13" fmla="*/ 44 h 253"/>
                <a:gd name="T14" fmla="*/ 156 w 273"/>
                <a:gd name="T15" fmla="*/ 0 h 253"/>
                <a:gd name="T16" fmla="*/ 94 w 273"/>
                <a:gd name="T17" fmla="*/ 23 h 253"/>
                <a:gd name="T18" fmla="*/ 100 w 273"/>
                <a:gd name="T19" fmla="*/ 34 h 253"/>
                <a:gd name="T20" fmla="*/ 87 w 273"/>
                <a:gd name="T21" fmla="*/ 40 h 253"/>
                <a:gd name="T22" fmla="*/ 81 w 273"/>
                <a:gd name="T23" fmla="*/ 36 h 253"/>
                <a:gd name="T24" fmla="*/ 56 w 273"/>
                <a:gd name="T25" fmla="*/ 50 h 253"/>
                <a:gd name="T26" fmla="*/ 65 w 273"/>
                <a:gd name="T27" fmla="*/ 63 h 253"/>
                <a:gd name="T28" fmla="*/ 56 w 273"/>
                <a:gd name="T29" fmla="*/ 69 h 253"/>
                <a:gd name="T30" fmla="*/ 56 w 273"/>
                <a:gd name="T31" fmla="*/ 86 h 253"/>
                <a:gd name="T32" fmla="*/ 21 w 273"/>
                <a:gd name="T33" fmla="*/ 98 h 253"/>
                <a:gd name="T34" fmla="*/ 19 w 273"/>
                <a:gd name="T35" fmla="*/ 107 h 253"/>
                <a:gd name="T36" fmla="*/ 8 w 273"/>
                <a:gd name="T37" fmla="*/ 105 h 253"/>
                <a:gd name="T38" fmla="*/ 0 w 273"/>
                <a:gd name="T39" fmla="*/ 117 h 253"/>
                <a:gd name="T40" fmla="*/ 14 w 273"/>
                <a:gd name="T41" fmla="*/ 115 h 253"/>
                <a:gd name="T42" fmla="*/ 85 w 273"/>
                <a:gd name="T43" fmla="*/ 192 h 253"/>
                <a:gd name="T44" fmla="*/ 104 w 273"/>
                <a:gd name="T45" fmla="*/ 213 h 253"/>
                <a:gd name="T46" fmla="*/ 110 w 273"/>
                <a:gd name="T47" fmla="*/ 215 h 253"/>
                <a:gd name="T48" fmla="*/ 115 w 273"/>
                <a:gd name="T49" fmla="*/ 215 h 253"/>
                <a:gd name="T50" fmla="*/ 119 w 273"/>
                <a:gd name="T51" fmla="*/ 215 h 253"/>
                <a:gd name="T52" fmla="*/ 125 w 273"/>
                <a:gd name="T53" fmla="*/ 207 h 253"/>
                <a:gd name="T54" fmla="*/ 133 w 273"/>
                <a:gd name="T55" fmla="*/ 201 h 253"/>
                <a:gd name="T56" fmla="*/ 217 w 273"/>
                <a:gd name="T57" fmla="*/ 201 h 253"/>
                <a:gd name="T58" fmla="*/ 217 w 273"/>
                <a:gd name="T59" fmla="*/ 253 h 253"/>
                <a:gd name="T60" fmla="*/ 273 w 273"/>
                <a:gd name="T61" fmla="*/ 247 h 253"/>
                <a:gd name="T62" fmla="*/ 252 w 273"/>
                <a:gd name="T63" fmla="*/ 201 h 253"/>
                <a:gd name="T64" fmla="*/ 252 w 273"/>
                <a:gd name="T65" fmla="*/ 17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3" h="253">
                  <a:moveTo>
                    <a:pt x="252" y="174"/>
                  </a:moveTo>
                  <a:lnTo>
                    <a:pt x="252" y="94"/>
                  </a:lnTo>
                  <a:lnTo>
                    <a:pt x="215" y="94"/>
                  </a:lnTo>
                  <a:lnTo>
                    <a:pt x="215" y="75"/>
                  </a:lnTo>
                  <a:lnTo>
                    <a:pt x="200" y="71"/>
                  </a:lnTo>
                  <a:lnTo>
                    <a:pt x="192" y="63"/>
                  </a:lnTo>
                  <a:lnTo>
                    <a:pt x="192" y="44"/>
                  </a:lnTo>
                  <a:lnTo>
                    <a:pt x="156" y="0"/>
                  </a:lnTo>
                  <a:lnTo>
                    <a:pt x="94" y="23"/>
                  </a:lnTo>
                  <a:lnTo>
                    <a:pt x="100" y="34"/>
                  </a:lnTo>
                  <a:lnTo>
                    <a:pt x="87" y="40"/>
                  </a:lnTo>
                  <a:lnTo>
                    <a:pt x="81" y="36"/>
                  </a:lnTo>
                  <a:lnTo>
                    <a:pt x="56" y="50"/>
                  </a:lnTo>
                  <a:lnTo>
                    <a:pt x="65" y="63"/>
                  </a:lnTo>
                  <a:lnTo>
                    <a:pt x="56" y="69"/>
                  </a:lnTo>
                  <a:lnTo>
                    <a:pt x="56" y="86"/>
                  </a:lnTo>
                  <a:lnTo>
                    <a:pt x="21" y="98"/>
                  </a:lnTo>
                  <a:lnTo>
                    <a:pt x="19" y="107"/>
                  </a:lnTo>
                  <a:lnTo>
                    <a:pt x="8" y="105"/>
                  </a:lnTo>
                  <a:lnTo>
                    <a:pt x="0" y="117"/>
                  </a:lnTo>
                  <a:lnTo>
                    <a:pt x="14" y="115"/>
                  </a:lnTo>
                  <a:lnTo>
                    <a:pt x="85" y="192"/>
                  </a:lnTo>
                  <a:lnTo>
                    <a:pt x="104" y="213"/>
                  </a:lnTo>
                  <a:lnTo>
                    <a:pt x="110" y="215"/>
                  </a:lnTo>
                  <a:lnTo>
                    <a:pt x="115" y="215"/>
                  </a:lnTo>
                  <a:lnTo>
                    <a:pt x="119" y="215"/>
                  </a:lnTo>
                  <a:lnTo>
                    <a:pt x="125" y="207"/>
                  </a:lnTo>
                  <a:lnTo>
                    <a:pt x="133" y="201"/>
                  </a:lnTo>
                  <a:lnTo>
                    <a:pt x="217" y="201"/>
                  </a:lnTo>
                  <a:lnTo>
                    <a:pt x="217" y="253"/>
                  </a:lnTo>
                  <a:lnTo>
                    <a:pt x="273" y="247"/>
                  </a:lnTo>
                  <a:lnTo>
                    <a:pt x="252" y="201"/>
                  </a:lnTo>
                  <a:lnTo>
                    <a:pt x="252" y="174"/>
                  </a:lnTo>
                </a:path>
              </a:pathLst>
            </a:custGeom>
            <a:solidFill>
              <a:schemeClr val="bg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0" name="Freeform 304"/>
            <p:cNvSpPr>
              <a:spLocks/>
            </p:cNvSpPr>
            <p:nvPr/>
          </p:nvSpPr>
          <p:spPr bwMode="auto">
            <a:xfrm>
              <a:off x="7662863" y="5467350"/>
              <a:ext cx="439737" cy="322263"/>
            </a:xfrm>
            <a:custGeom>
              <a:avLst/>
              <a:gdLst>
                <a:gd name="T0" fmla="*/ 243 w 243"/>
                <a:gd name="T1" fmla="*/ 190 h 216"/>
                <a:gd name="T2" fmla="*/ 193 w 243"/>
                <a:gd name="T3" fmla="*/ 203 h 216"/>
                <a:gd name="T4" fmla="*/ 161 w 243"/>
                <a:gd name="T5" fmla="*/ 190 h 216"/>
                <a:gd name="T6" fmla="*/ 96 w 243"/>
                <a:gd name="T7" fmla="*/ 216 h 216"/>
                <a:gd name="T8" fmla="*/ 96 w 243"/>
                <a:gd name="T9" fmla="*/ 136 h 216"/>
                <a:gd name="T10" fmla="*/ 59 w 243"/>
                <a:gd name="T11" fmla="*/ 136 h 216"/>
                <a:gd name="T12" fmla="*/ 59 w 243"/>
                <a:gd name="T13" fmla="*/ 117 h 216"/>
                <a:gd name="T14" fmla="*/ 44 w 243"/>
                <a:gd name="T15" fmla="*/ 113 h 216"/>
                <a:gd name="T16" fmla="*/ 36 w 243"/>
                <a:gd name="T17" fmla="*/ 105 h 216"/>
                <a:gd name="T18" fmla="*/ 36 w 243"/>
                <a:gd name="T19" fmla="*/ 86 h 216"/>
                <a:gd name="T20" fmla="*/ 0 w 243"/>
                <a:gd name="T21" fmla="*/ 42 h 216"/>
                <a:gd name="T22" fmla="*/ 101 w 243"/>
                <a:gd name="T23" fmla="*/ 36 h 216"/>
                <a:gd name="T24" fmla="*/ 122 w 243"/>
                <a:gd name="T25" fmla="*/ 0 h 216"/>
                <a:gd name="T26" fmla="*/ 186 w 243"/>
                <a:gd name="T27" fmla="*/ 34 h 216"/>
                <a:gd name="T28" fmla="*/ 178 w 243"/>
                <a:gd name="T29" fmla="*/ 36 h 216"/>
                <a:gd name="T30" fmla="*/ 169 w 243"/>
                <a:gd name="T31" fmla="*/ 53 h 216"/>
                <a:gd name="T32" fmla="*/ 161 w 243"/>
                <a:gd name="T33" fmla="*/ 65 h 216"/>
                <a:gd name="T34" fmla="*/ 161 w 243"/>
                <a:gd name="T35" fmla="*/ 71 h 216"/>
                <a:gd name="T36" fmla="*/ 169 w 243"/>
                <a:gd name="T37" fmla="*/ 74 h 216"/>
                <a:gd name="T38" fmla="*/ 172 w 243"/>
                <a:gd name="T39" fmla="*/ 86 h 216"/>
                <a:gd name="T40" fmla="*/ 174 w 243"/>
                <a:gd name="T41" fmla="*/ 99 h 216"/>
                <a:gd name="T42" fmla="*/ 169 w 243"/>
                <a:gd name="T43" fmla="*/ 115 h 216"/>
                <a:gd name="T44" fmla="*/ 169 w 243"/>
                <a:gd name="T45" fmla="*/ 122 h 216"/>
                <a:gd name="T46" fmla="*/ 201 w 243"/>
                <a:gd name="T47" fmla="*/ 161 h 216"/>
                <a:gd name="T48" fmla="*/ 243 w 243"/>
                <a:gd name="T49" fmla="*/ 19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3" h="216">
                  <a:moveTo>
                    <a:pt x="243" y="190"/>
                  </a:moveTo>
                  <a:lnTo>
                    <a:pt x="193" y="203"/>
                  </a:lnTo>
                  <a:lnTo>
                    <a:pt x="161" y="190"/>
                  </a:lnTo>
                  <a:lnTo>
                    <a:pt x="96" y="216"/>
                  </a:lnTo>
                  <a:lnTo>
                    <a:pt x="96" y="136"/>
                  </a:lnTo>
                  <a:lnTo>
                    <a:pt x="59" y="136"/>
                  </a:lnTo>
                  <a:lnTo>
                    <a:pt x="59" y="117"/>
                  </a:lnTo>
                  <a:lnTo>
                    <a:pt x="44" y="113"/>
                  </a:lnTo>
                  <a:lnTo>
                    <a:pt x="36" y="105"/>
                  </a:lnTo>
                  <a:lnTo>
                    <a:pt x="36" y="86"/>
                  </a:lnTo>
                  <a:lnTo>
                    <a:pt x="0" y="42"/>
                  </a:lnTo>
                  <a:lnTo>
                    <a:pt x="101" y="36"/>
                  </a:lnTo>
                  <a:lnTo>
                    <a:pt x="122" y="0"/>
                  </a:lnTo>
                  <a:lnTo>
                    <a:pt x="186" y="34"/>
                  </a:lnTo>
                  <a:lnTo>
                    <a:pt x="178" y="36"/>
                  </a:lnTo>
                  <a:lnTo>
                    <a:pt x="169" y="53"/>
                  </a:lnTo>
                  <a:lnTo>
                    <a:pt x="161" y="65"/>
                  </a:lnTo>
                  <a:lnTo>
                    <a:pt x="161" y="71"/>
                  </a:lnTo>
                  <a:lnTo>
                    <a:pt x="169" y="74"/>
                  </a:lnTo>
                  <a:lnTo>
                    <a:pt x="172" y="86"/>
                  </a:lnTo>
                  <a:lnTo>
                    <a:pt x="174" y="99"/>
                  </a:lnTo>
                  <a:lnTo>
                    <a:pt x="169" y="115"/>
                  </a:lnTo>
                  <a:lnTo>
                    <a:pt x="169" y="122"/>
                  </a:lnTo>
                  <a:lnTo>
                    <a:pt x="201" y="161"/>
                  </a:lnTo>
                  <a:lnTo>
                    <a:pt x="243" y="19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1" name="Freeform 305"/>
            <p:cNvSpPr>
              <a:spLocks/>
            </p:cNvSpPr>
            <p:nvPr/>
          </p:nvSpPr>
          <p:spPr bwMode="auto">
            <a:xfrm>
              <a:off x="7662863" y="5467350"/>
              <a:ext cx="439737" cy="322263"/>
            </a:xfrm>
            <a:custGeom>
              <a:avLst/>
              <a:gdLst>
                <a:gd name="T0" fmla="*/ 243 w 243"/>
                <a:gd name="T1" fmla="*/ 190 h 216"/>
                <a:gd name="T2" fmla="*/ 193 w 243"/>
                <a:gd name="T3" fmla="*/ 203 h 216"/>
                <a:gd name="T4" fmla="*/ 161 w 243"/>
                <a:gd name="T5" fmla="*/ 190 h 216"/>
                <a:gd name="T6" fmla="*/ 96 w 243"/>
                <a:gd name="T7" fmla="*/ 216 h 216"/>
                <a:gd name="T8" fmla="*/ 96 w 243"/>
                <a:gd name="T9" fmla="*/ 136 h 216"/>
                <a:gd name="T10" fmla="*/ 59 w 243"/>
                <a:gd name="T11" fmla="*/ 136 h 216"/>
                <a:gd name="T12" fmla="*/ 59 w 243"/>
                <a:gd name="T13" fmla="*/ 117 h 216"/>
                <a:gd name="T14" fmla="*/ 44 w 243"/>
                <a:gd name="T15" fmla="*/ 113 h 216"/>
                <a:gd name="T16" fmla="*/ 36 w 243"/>
                <a:gd name="T17" fmla="*/ 105 h 216"/>
                <a:gd name="T18" fmla="*/ 36 w 243"/>
                <a:gd name="T19" fmla="*/ 86 h 216"/>
                <a:gd name="T20" fmla="*/ 0 w 243"/>
                <a:gd name="T21" fmla="*/ 42 h 216"/>
                <a:gd name="T22" fmla="*/ 101 w 243"/>
                <a:gd name="T23" fmla="*/ 36 h 216"/>
                <a:gd name="T24" fmla="*/ 122 w 243"/>
                <a:gd name="T25" fmla="*/ 0 h 216"/>
                <a:gd name="T26" fmla="*/ 186 w 243"/>
                <a:gd name="T27" fmla="*/ 34 h 216"/>
                <a:gd name="T28" fmla="*/ 178 w 243"/>
                <a:gd name="T29" fmla="*/ 36 h 216"/>
                <a:gd name="T30" fmla="*/ 169 w 243"/>
                <a:gd name="T31" fmla="*/ 53 h 216"/>
                <a:gd name="T32" fmla="*/ 161 w 243"/>
                <a:gd name="T33" fmla="*/ 65 h 216"/>
                <a:gd name="T34" fmla="*/ 161 w 243"/>
                <a:gd name="T35" fmla="*/ 71 h 216"/>
                <a:gd name="T36" fmla="*/ 169 w 243"/>
                <a:gd name="T37" fmla="*/ 74 h 216"/>
                <a:gd name="T38" fmla="*/ 172 w 243"/>
                <a:gd name="T39" fmla="*/ 86 h 216"/>
                <a:gd name="T40" fmla="*/ 174 w 243"/>
                <a:gd name="T41" fmla="*/ 99 h 216"/>
                <a:gd name="T42" fmla="*/ 169 w 243"/>
                <a:gd name="T43" fmla="*/ 115 h 216"/>
                <a:gd name="T44" fmla="*/ 169 w 243"/>
                <a:gd name="T45" fmla="*/ 122 h 216"/>
                <a:gd name="T46" fmla="*/ 201 w 243"/>
                <a:gd name="T47" fmla="*/ 161 h 216"/>
                <a:gd name="T48" fmla="*/ 243 w 243"/>
                <a:gd name="T49" fmla="*/ 19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3" h="216">
                  <a:moveTo>
                    <a:pt x="243" y="190"/>
                  </a:moveTo>
                  <a:lnTo>
                    <a:pt x="193" y="203"/>
                  </a:lnTo>
                  <a:lnTo>
                    <a:pt x="161" y="190"/>
                  </a:lnTo>
                  <a:lnTo>
                    <a:pt x="96" y="216"/>
                  </a:lnTo>
                  <a:lnTo>
                    <a:pt x="96" y="136"/>
                  </a:lnTo>
                  <a:lnTo>
                    <a:pt x="59" y="136"/>
                  </a:lnTo>
                  <a:lnTo>
                    <a:pt x="59" y="117"/>
                  </a:lnTo>
                  <a:lnTo>
                    <a:pt x="44" y="113"/>
                  </a:lnTo>
                  <a:lnTo>
                    <a:pt x="36" y="105"/>
                  </a:lnTo>
                  <a:lnTo>
                    <a:pt x="36" y="86"/>
                  </a:lnTo>
                  <a:lnTo>
                    <a:pt x="0" y="42"/>
                  </a:lnTo>
                  <a:lnTo>
                    <a:pt x="101" y="36"/>
                  </a:lnTo>
                  <a:lnTo>
                    <a:pt x="122" y="0"/>
                  </a:lnTo>
                  <a:lnTo>
                    <a:pt x="186" y="34"/>
                  </a:lnTo>
                  <a:lnTo>
                    <a:pt x="178" y="36"/>
                  </a:lnTo>
                  <a:lnTo>
                    <a:pt x="169" y="53"/>
                  </a:lnTo>
                  <a:lnTo>
                    <a:pt x="161" y="65"/>
                  </a:lnTo>
                  <a:lnTo>
                    <a:pt x="161" y="71"/>
                  </a:lnTo>
                  <a:lnTo>
                    <a:pt x="169" y="74"/>
                  </a:lnTo>
                  <a:lnTo>
                    <a:pt x="172" y="86"/>
                  </a:lnTo>
                  <a:lnTo>
                    <a:pt x="174" y="99"/>
                  </a:lnTo>
                  <a:lnTo>
                    <a:pt x="169" y="115"/>
                  </a:lnTo>
                  <a:lnTo>
                    <a:pt x="169" y="122"/>
                  </a:lnTo>
                  <a:lnTo>
                    <a:pt x="201" y="161"/>
                  </a:lnTo>
                  <a:lnTo>
                    <a:pt x="243" y="19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2" name="Freeform 306"/>
            <p:cNvSpPr>
              <a:spLocks/>
            </p:cNvSpPr>
            <p:nvPr/>
          </p:nvSpPr>
          <p:spPr bwMode="auto">
            <a:xfrm>
              <a:off x="7113588" y="5189538"/>
              <a:ext cx="771525" cy="392112"/>
            </a:xfrm>
            <a:custGeom>
              <a:avLst/>
              <a:gdLst>
                <a:gd name="T0" fmla="*/ 14 w 426"/>
                <a:gd name="T1" fmla="*/ 119 h 268"/>
                <a:gd name="T2" fmla="*/ 73 w 426"/>
                <a:gd name="T3" fmla="*/ 119 h 268"/>
                <a:gd name="T4" fmla="*/ 81 w 426"/>
                <a:gd name="T5" fmla="*/ 119 h 268"/>
                <a:gd name="T6" fmla="*/ 94 w 426"/>
                <a:gd name="T7" fmla="*/ 123 h 268"/>
                <a:gd name="T8" fmla="*/ 106 w 426"/>
                <a:gd name="T9" fmla="*/ 119 h 268"/>
                <a:gd name="T10" fmla="*/ 123 w 426"/>
                <a:gd name="T11" fmla="*/ 119 h 268"/>
                <a:gd name="T12" fmla="*/ 127 w 426"/>
                <a:gd name="T13" fmla="*/ 111 h 268"/>
                <a:gd name="T14" fmla="*/ 127 w 426"/>
                <a:gd name="T15" fmla="*/ 101 h 268"/>
                <a:gd name="T16" fmla="*/ 127 w 426"/>
                <a:gd name="T17" fmla="*/ 96 h 268"/>
                <a:gd name="T18" fmla="*/ 135 w 426"/>
                <a:gd name="T19" fmla="*/ 90 h 268"/>
                <a:gd name="T20" fmla="*/ 142 w 426"/>
                <a:gd name="T21" fmla="*/ 90 h 268"/>
                <a:gd name="T22" fmla="*/ 146 w 426"/>
                <a:gd name="T23" fmla="*/ 88 h 268"/>
                <a:gd name="T24" fmla="*/ 146 w 426"/>
                <a:gd name="T25" fmla="*/ 82 h 268"/>
                <a:gd name="T26" fmla="*/ 150 w 426"/>
                <a:gd name="T27" fmla="*/ 78 h 268"/>
                <a:gd name="T28" fmla="*/ 160 w 426"/>
                <a:gd name="T29" fmla="*/ 80 h 268"/>
                <a:gd name="T30" fmla="*/ 165 w 426"/>
                <a:gd name="T31" fmla="*/ 78 h 268"/>
                <a:gd name="T32" fmla="*/ 171 w 426"/>
                <a:gd name="T33" fmla="*/ 69 h 268"/>
                <a:gd name="T34" fmla="*/ 179 w 426"/>
                <a:gd name="T35" fmla="*/ 65 h 268"/>
                <a:gd name="T36" fmla="*/ 179 w 426"/>
                <a:gd name="T37" fmla="*/ 57 h 268"/>
                <a:gd name="T38" fmla="*/ 188 w 426"/>
                <a:gd name="T39" fmla="*/ 53 h 268"/>
                <a:gd name="T40" fmla="*/ 196 w 426"/>
                <a:gd name="T41" fmla="*/ 46 h 268"/>
                <a:gd name="T42" fmla="*/ 206 w 426"/>
                <a:gd name="T43" fmla="*/ 36 h 268"/>
                <a:gd name="T44" fmla="*/ 196 w 426"/>
                <a:gd name="T45" fmla="*/ 30 h 268"/>
                <a:gd name="T46" fmla="*/ 206 w 426"/>
                <a:gd name="T47" fmla="*/ 23 h 268"/>
                <a:gd name="T48" fmla="*/ 213 w 426"/>
                <a:gd name="T49" fmla="*/ 17 h 268"/>
                <a:gd name="T50" fmla="*/ 221 w 426"/>
                <a:gd name="T51" fmla="*/ 13 h 268"/>
                <a:gd name="T52" fmla="*/ 229 w 426"/>
                <a:gd name="T53" fmla="*/ 0 h 268"/>
                <a:gd name="T54" fmla="*/ 365 w 426"/>
                <a:gd name="T55" fmla="*/ 78 h 268"/>
                <a:gd name="T56" fmla="*/ 342 w 426"/>
                <a:gd name="T57" fmla="*/ 142 h 268"/>
                <a:gd name="T58" fmla="*/ 426 w 426"/>
                <a:gd name="T59" fmla="*/ 192 h 268"/>
                <a:gd name="T60" fmla="*/ 405 w 426"/>
                <a:gd name="T61" fmla="*/ 228 h 268"/>
                <a:gd name="T62" fmla="*/ 304 w 426"/>
                <a:gd name="T63" fmla="*/ 234 h 268"/>
                <a:gd name="T64" fmla="*/ 242 w 426"/>
                <a:gd name="T65" fmla="*/ 257 h 268"/>
                <a:gd name="T66" fmla="*/ 236 w 426"/>
                <a:gd name="T67" fmla="*/ 245 h 268"/>
                <a:gd name="T68" fmla="*/ 204 w 426"/>
                <a:gd name="T69" fmla="*/ 255 h 268"/>
                <a:gd name="T70" fmla="*/ 188 w 426"/>
                <a:gd name="T71" fmla="*/ 232 h 268"/>
                <a:gd name="T72" fmla="*/ 169 w 426"/>
                <a:gd name="T73" fmla="*/ 240 h 268"/>
                <a:gd name="T74" fmla="*/ 173 w 426"/>
                <a:gd name="T75" fmla="*/ 255 h 268"/>
                <a:gd name="T76" fmla="*/ 125 w 426"/>
                <a:gd name="T77" fmla="*/ 268 h 268"/>
                <a:gd name="T78" fmla="*/ 123 w 426"/>
                <a:gd name="T79" fmla="*/ 265 h 268"/>
                <a:gd name="T80" fmla="*/ 114 w 426"/>
                <a:gd name="T81" fmla="*/ 259 h 268"/>
                <a:gd name="T82" fmla="*/ 110 w 426"/>
                <a:gd name="T83" fmla="*/ 253 h 268"/>
                <a:gd name="T84" fmla="*/ 114 w 426"/>
                <a:gd name="T85" fmla="*/ 249 h 268"/>
                <a:gd name="T86" fmla="*/ 121 w 426"/>
                <a:gd name="T87" fmla="*/ 247 h 268"/>
                <a:gd name="T88" fmla="*/ 131 w 426"/>
                <a:gd name="T89" fmla="*/ 236 h 268"/>
                <a:gd name="T90" fmla="*/ 133 w 426"/>
                <a:gd name="T91" fmla="*/ 230 h 268"/>
                <a:gd name="T92" fmla="*/ 133 w 426"/>
                <a:gd name="T93" fmla="*/ 228 h 268"/>
                <a:gd name="T94" fmla="*/ 93 w 426"/>
                <a:gd name="T95" fmla="*/ 215 h 268"/>
                <a:gd name="T96" fmla="*/ 93 w 426"/>
                <a:gd name="T97" fmla="*/ 174 h 268"/>
                <a:gd name="T98" fmla="*/ 39 w 426"/>
                <a:gd name="T99" fmla="*/ 147 h 268"/>
                <a:gd name="T100" fmla="*/ 22 w 426"/>
                <a:gd name="T101" fmla="*/ 140 h 268"/>
                <a:gd name="T102" fmla="*/ 0 w 426"/>
                <a:gd name="T103" fmla="*/ 119 h 268"/>
                <a:gd name="T104" fmla="*/ 14 w 426"/>
                <a:gd name="T105" fmla="*/ 119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26" h="268">
                  <a:moveTo>
                    <a:pt x="14" y="119"/>
                  </a:moveTo>
                  <a:lnTo>
                    <a:pt x="73" y="119"/>
                  </a:lnTo>
                  <a:lnTo>
                    <a:pt x="81" y="119"/>
                  </a:lnTo>
                  <a:lnTo>
                    <a:pt x="94" y="123"/>
                  </a:lnTo>
                  <a:lnTo>
                    <a:pt x="106" y="119"/>
                  </a:lnTo>
                  <a:lnTo>
                    <a:pt x="123" y="119"/>
                  </a:lnTo>
                  <a:lnTo>
                    <a:pt x="127" y="111"/>
                  </a:lnTo>
                  <a:lnTo>
                    <a:pt x="127" y="101"/>
                  </a:lnTo>
                  <a:lnTo>
                    <a:pt x="127" y="96"/>
                  </a:lnTo>
                  <a:lnTo>
                    <a:pt x="135" y="90"/>
                  </a:lnTo>
                  <a:lnTo>
                    <a:pt x="142" y="90"/>
                  </a:lnTo>
                  <a:lnTo>
                    <a:pt x="146" y="88"/>
                  </a:lnTo>
                  <a:lnTo>
                    <a:pt x="146" y="82"/>
                  </a:lnTo>
                  <a:lnTo>
                    <a:pt x="150" y="78"/>
                  </a:lnTo>
                  <a:lnTo>
                    <a:pt x="160" y="80"/>
                  </a:lnTo>
                  <a:lnTo>
                    <a:pt x="165" y="78"/>
                  </a:lnTo>
                  <a:lnTo>
                    <a:pt x="171" y="69"/>
                  </a:lnTo>
                  <a:lnTo>
                    <a:pt x="179" y="65"/>
                  </a:lnTo>
                  <a:lnTo>
                    <a:pt x="179" y="57"/>
                  </a:lnTo>
                  <a:lnTo>
                    <a:pt x="188" y="53"/>
                  </a:lnTo>
                  <a:lnTo>
                    <a:pt x="196" y="46"/>
                  </a:lnTo>
                  <a:lnTo>
                    <a:pt x="206" y="36"/>
                  </a:lnTo>
                  <a:lnTo>
                    <a:pt x="196" y="30"/>
                  </a:lnTo>
                  <a:lnTo>
                    <a:pt x="206" y="23"/>
                  </a:lnTo>
                  <a:lnTo>
                    <a:pt x="213" y="17"/>
                  </a:lnTo>
                  <a:lnTo>
                    <a:pt x="221" y="13"/>
                  </a:lnTo>
                  <a:lnTo>
                    <a:pt x="229" y="0"/>
                  </a:lnTo>
                  <a:lnTo>
                    <a:pt x="365" y="78"/>
                  </a:lnTo>
                  <a:lnTo>
                    <a:pt x="342" y="142"/>
                  </a:lnTo>
                  <a:lnTo>
                    <a:pt x="426" y="192"/>
                  </a:lnTo>
                  <a:lnTo>
                    <a:pt x="405" y="228"/>
                  </a:lnTo>
                  <a:lnTo>
                    <a:pt x="304" y="234"/>
                  </a:lnTo>
                  <a:lnTo>
                    <a:pt x="242" y="257"/>
                  </a:lnTo>
                  <a:lnTo>
                    <a:pt x="236" y="245"/>
                  </a:lnTo>
                  <a:lnTo>
                    <a:pt x="204" y="255"/>
                  </a:lnTo>
                  <a:lnTo>
                    <a:pt x="188" y="232"/>
                  </a:lnTo>
                  <a:lnTo>
                    <a:pt x="169" y="240"/>
                  </a:lnTo>
                  <a:lnTo>
                    <a:pt x="173" y="255"/>
                  </a:lnTo>
                  <a:lnTo>
                    <a:pt x="125" y="268"/>
                  </a:lnTo>
                  <a:lnTo>
                    <a:pt x="123" y="265"/>
                  </a:lnTo>
                  <a:lnTo>
                    <a:pt x="114" y="259"/>
                  </a:lnTo>
                  <a:lnTo>
                    <a:pt x="110" y="253"/>
                  </a:lnTo>
                  <a:lnTo>
                    <a:pt x="114" y="249"/>
                  </a:lnTo>
                  <a:lnTo>
                    <a:pt x="121" y="247"/>
                  </a:lnTo>
                  <a:lnTo>
                    <a:pt x="131" y="236"/>
                  </a:lnTo>
                  <a:lnTo>
                    <a:pt x="133" y="230"/>
                  </a:lnTo>
                  <a:lnTo>
                    <a:pt x="133" y="228"/>
                  </a:lnTo>
                  <a:lnTo>
                    <a:pt x="93" y="215"/>
                  </a:lnTo>
                  <a:lnTo>
                    <a:pt x="93" y="174"/>
                  </a:lnTo>
                  <a:lnTo>
                    <a:pt x="39" y="147"/>
                  </a:lnTo>
                  <a:lnTo>
                    <a:pt x="22" y="140"/>
                  </a:lnTo>
                  <a:lnTo>
                    <a:pt x="0" y="119"/>
                  </a:lnTo>
                  <a:lnTo>
                    <a:pt x="14" y="1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3" name="Freeform 307"/>
            <p:cNvSpPr>
              <a:spLocks/>
            </p:cNvSpPr>
            <p:nvPr/>
          </p:nvSpPr>
          <p:spPr bwMode="auto">
            <a:xfrm>
              <a:off x="7723188" y="5753100"/>
              <a:ext cx="511175" cy="715963"/>
            </a:xfrm>
            <a:custGeom>
              <a:avLst/>
              <a:gdLst>
                <a:gd name="T0" fmla="*/ 188 w 282"/>
                <a:gd name="T1" fmla="*/ 485 h 485"/>
                <a:gd name="T2" fmla="*/ 171 w 282"/>
                <a:gd name="T3" fmla="*/ 429 h 485"/>
                <a:gd name="T4" fmla="*/ 167 w 282"/>
                <a:gd name="T5" fmla="*/ 414 h 485"/>
                <a:gd name="T6" fmla="*/ 35 w 282"/>
                <a:gd name="T7" fmla="*/ 357 h 485"/>
                <a:gd name="T8" fmla="*/ 35 w 282"/>
                <a:gd name="T9" fmla="*/ 284 h 485"/>
                <a:gd name="T10" fmla="*/ 27 w 282"/>
                <a:gd name="T11" fmla="*/ 278 h 485"/>
                <a:gd name="T12" fmla="*/ 23 w 282"/>
                <a:gd name="T13" fmla="*/ 276 h 485"/>
                <a:gd name="T14" fmla="*/ 14 w 282"/>
                <a:gd name="T15" fmla="*/ 268 h 485"/>
                <a:gd name="T16" fmla="*/ 0 w 282"/>
                <a:gd name="T17" fmla="*/ 264 h 485"/>
                <a:gd name="T18" fmla="*/ 52 w 282"/>
                <a:gd name="T19" fmla="*/ 209 h 485"/>
                <a:gd name="T20" fmla="*/ 77 w 282"/>
                <a:gd name="T21" fmla="*/ 168 h 485"/>
                <a:gd name="T22" fmla="*/ 85 w 282"/>
                <a:gd name="T23" fmla="*/ 99 h 485"/>
                <a:gd name="T24" fmla="*/ 64 w 282"/>
                <a:gd name="T25" fmla="*/ 53 h 485"/>
                <a:gd name="T26" fmla="*/ 64 w 282"/>
                <a:gd name="T27" fmla="*/ 26 h 485"/>
                <a:gd name="T28" fmla="*/ 129 w 282"/>
                <a:gd name="T29" fmla="*/ 0 h 485"/>
                <a:gd name="T30" fmla="*/ 161 w 282"/>
                <a:gd name="T31" fmla="*/ 13 h 485"/>
                <a:gd name="T32" fmla="*/ 211 w 282"/>
                <a:gd name="T33" fmla="*/ 0 h 485"/>
                <a:gd name="T34" fmla="*/ 236 w 282"/>
                <a:gd name="T35" fmla="*/ 19 h 485"/>
                <a:gd name="T36" fmla="*/ 277 w 282"/>
                <a:gd name="T37" fmla="*/ 46 h 485"/>
                <a:gd name="T38" fmla="*/ 267 w 282"/>
                <a:gd name="T39" fmla="*/ 67 h 485"/>
                <a:gd name="T40" fmla="*/ 261 w 282"/>
                <a:gd name="T41" fmla="*/ 101 h 485"/>
                <a:gd name="T42" fmla="*/ 279 w 282"/>
                <a:gd name="T43" fmla="*/ 180 h 485"/>
                <a:gd name="T44" fmla="*/ 263 w 282"/>
                <a:gd name="T45" fmla="*/ 203 h 485"/>
                <a:gd name="T46" fmla="*/ 234 w 282"/>
                <a:gd name="T47" fmla="*/ 218 h 485"/>
                <a:gd name="T48" fmla="*/ 202 w 282"/>
                <a:gd name="T49" fmla="*/ 224 h 485"/>
                <a:gd name="T50" fmla="*/ 173 w 282"/>
                <a:gd name="T51" fmla="*/ 211 h 485"/>
                <a:gd name="T52" fmla="*/ 146 w 282"/>
                <a:gd name="T53" fmla="*/ 201 h 485"/>
                <a:gd name="T54" fmla="*/ 129 w 282"/>
                <a:gd name="T55" fmla="*/ 209 h 485"/>
                <a:gd name="T56" fmla="*/ 117 w 282"/>
                <a:gd name="T57" fmla="*/ 222 h 485"/>
                <a:gd name="T58" fmla="*/ 112 w 282"/>
                <a:gd name="T59" fmla="*/ 241 h 485"/>
                <a:gd name="T60" fmla="*/ 114 w 282"/>
                <a:gd name="T61" fmla="*/ 257 h 485"/>
                <a:gd name="T62" fmla="*/ 150 w 282"/>
                <a:gd name="T63" fmla="*/ 268 h 485"/>
                <a:gd name="T64" fmla="*/ 179 w 282"/>
                <a:gd name="T65" fmla="*/ 286 h 485"/>
                <a:gd name="T66" fmla="*/ 206 w 282"/>
                <a:gd name="T67" fmla="*/ 305 h 485"/>
                <a:gd name="T68" fmla="*/ 231 w 282"/>
                <a:gd name="T69" fmla="*/ 330 h 485"/>
                <a:gd name="T70" fmla="*/ 263 w 282"/>
                <a:gd name="T71" fmla="*/ 358 h 485"/>
                <a:gd name="T72" fmla="*/ 263 w 282"/>
                <a:gd name="T73" fmla="*/ 376 h 485"/>
                <a:gd name="T74" fmla="*/ 279 w 282"/>
                <a:gd name="T75" fmla="*/ 406 h 485"/>
                <a:gd name="T76" fmla="*/ 282 w 282"/>
                <a:gd name="T77" fmla="*/ 447 h 485"/>
                <a:gd name="T78" fmla="*/ 257 w 282"/>
                <a:gd name="T79" fmla="*/ 477 h 485"/>
                <a:gd name="T80" fmla="*/ 215 w 282"/>
                <a:gd name="T81" fmla="*/ 485 h 485"/>
                <a:gd name="T82" fmla="*/ 188 w 282"/>
                <a:gd name="T83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" h="485">
                  <a:moveTo>
                    <a:pt x="188" y="485"/>
                  </a:moveTo>
                  <a:lnTo>
                    <a:pt x="171" y="429"/>
                  </a:lnTo>
                  <a:lnTo>
                    <a:pt x="167" y="414"/>
                  </a:lnTo>
                  <a:lnTo>
                    <a:pt x="35" y="357"/>
                  </a:lnTo>
                  <a:lnTo>
                    <a:pt x="35" y="284"/>
                  </a:lnTo>
                  <a:lnTo>
                    <a:pt x="27" y="278"/>
                  </a:lnTo>
                  <a:lnTo>
                    <a:pt x="23" y="276"/>
                  </a:lnTo>
                  <a:lnTo>
                    <a:pt x="14" y="268"/>
                  </a:lnTo>
                  <a:lnTo>
                    <a:pt x="0" y="264"/>
                  </a:lnTo>
                  <a:lnTo>
                    <a:pt x="52" y="209"/>
                  </a:lnTo>
                  <a:lnTo>
                    <a:pt x="77" y="168"/>
                  </a:lnTo>
                  <a:lnTo>
                    <a:pt x="85" y="99"/>
                  </a:lnTo>
                  <a:lnTo>
                    <a:pt x="64" y="53"/>
                  </a:lnTo>
                  <a:lnTo>
                    <a:pt x="64" y="26"/>
                  </a:lnTo>
                  <a:lnTo>
                    <a:pt x="129" y="0"/>
                  </a:lnTo>
                  <a:lnTo>
                    <a:pt x="161" y="13"/>
                  </a:lnTo>
                  <a:lnTo>
                    <a:pt x="211" y="0"/>
                  </a:lnTo>
                  <a:lnTo>
                    <a:pt x="236" y="19"/>
                  </a:lnTo>
                  <a:lnTo>
                    <a:pt x="277" y="46"/>
                  </a:lnTo>
                  <a:lnTo>
                    <a:pt x="267" y="67"/>
                  </a:lnTo>
                  <a:lnTo>
                    <a:pt x="261" y="101"/>
                  </a:lnTo>
                  <a:lnTo>
                    <a:pt x="279" y="180"/>
                  </a:lnTo>
                  <a:lnTo>
                    <a:pt x="263" y="203"/>
                  </a:lnTo>
                  <a:lnTo>
                    <a:pt x="234" y="218"/>
                  </a:lnTo>
                  <a:lnTo>
                    <a:pt x="202" y="224"/>
                  </a:lnTo>
                  <a:lnTo>
                    <a:pt x="173" y="211"/>
                  </a:lnTo>
                  <a:lnTo>
                    <a:pt x="146" y="201"/>
                  </a:lnTo>
                  <a:lnTo>
                    <a:pt x="129" y="209"/>
                  </a:lnTo>
                  <a:lnTo>
                    <a:pt x="117" y="222"/>
                  </a:lnTo>
                  <a:lnTo>
                    <a:pt x="112" y="241"/>
                  </a:lnTo>
                  <a:lnTo>
                    <a:pt x="114" y="257"/>
                  </a:lnTo>
                  <a:lnTo>
                    <a:pt x="150" y="268"/>
                  </a:lnTo>
                  <a:lnTo>
                    <a:pt x="179" y="286"/>
                  </a:lnTo>
                  <a:lnTo>
                    <a:pt x="206" y="305"/>
                  </a:lnTo>
                  <a:lnTo>
                    <a:pt x="231" y="330"/>
                  </a:lnTo>
                  <a:lnTo>
                    <a:pt x="263" y="358"/>
                  </a:lnTo>
                  <a:lnTo>
                    <a:pt x="263" y="376"/>
                  </a:lnTo>
                  <a:lnTo>
                    <a:pt x="279" y="406"/>
                  </a:lnTo>
                  <a:lnTo>
                    <a:pt x="282" y="447"/>
                  </a:lnTo>
                  <a:lnTo>
                    <a:pt x="257" y="477"/>
                  </a:lnTo>
                  <a:lnTo>
                    <a:pt x="215" y="485"/>
                  </a:lnTo>
                  <a:lnTo>
                    <a:pt x="188" y="48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4" name="Freeform 308"/>
            <p:cNvSpPr>
              <a:spLocks/>
            </p:cNvSpPr>
            <p:nvPr/>
          </p:nvSpPr>
          <p:spPr bwMode="auto">
            <a:xfrm>
              <a:off x="7545388" y="5830888"/>
              <a:ext cx="328612" cy="314325"/>
            </a:xfrm>
            <a:custGeom>
              <a:avLst/>
              <a:gdLst>
                <a:gd name="T0" fmla="*/ 73 w 183"/>
                <a:gd name="T1" fmla="*/ 185 h 211"/>
                <a:gd name="T2" fmla="*/ 68 w 183"/>
                <a:gd name="T3" fmla="*/ 175 h 211"/>
                <a:gd name="T4" fmla="*/ 68 w 183"/>
                <a:gd name="T5" fmla="*/ 163 h 211"/>
                <a:gd name="T6" fmla="*/ 64 w 183"/>
                <a:gd name="T7" fmla="*/ 158 h 211"/>
                <a:gd name="T8" fmla="*/ 58 w 183"/>
                <a:gd name="T9" fmla="*/ 144 h 211"/>
                <a:gd name="T10" fmla="*/ 54 w 183"/>
                <a:gd name="T11" fmla="*/ 131 h 211"/>
                <a:gd name="T12" fmla="*/ 50 w 183"/>
                <a:gd name="T13" fmla="*/ 125 h 211"/>
                <a:gd name="T14" fmla="*/ 43 w 183"/>
                <a:gd name="T15" fmla="*/ 123 h 211"/>
                <a:gd name="T16" fmla="*/ 35 w 183"/>
                <a:gd name="T17" fmla="*/ 127 h 211"/>
                <a:gd name="T18" fmla="*/ 27 w 183"/>
                <a:gd name="T19" fmla="*/ 123 h 211"/>
                <a:gd name="T20" fmla="*/ 22 w 183"/>
                <a:gd name="T21" fmla="*/ 112 h 211"/>
                <a:gd name="T22" fmla="*/ 14 w 183"/>
                <a:gd name="T23" fmla="*/ 98 h 211"/>
                <a:gd name="T24" fmla="*/ 8 w 183"/>
                <a:gd name="T25" fmla="*/ 87 h 211"/>
                <a:gd name="T26" fmla="*/ 0 w 183"/>
                <a:gd name="T27" fmla="*/ 60 h 211"/>
                <a:gd name="T28" fmla="*/ 6 w 183"/>
                <a:gd name="T29" fmla="*/ 41 h 211"/>
                <a:gd name="T30" fmla="*/ 18 w 183"/>
                <a:gd name="T31" fmla="*/ 21 h 211"/>
                <a:gd name="T32" fmla="*/ 25 w 183"/>
                <a:gd name="T33" fmla="*/ 14 h 211"/>
                <a:gd name="T34" fmla="*/ 29 w 183"/>
                <a:gd name="T35" fmla="*/ 14 h 211"/>
                <a:gd name="T36" fmla="*/ 35 w 183"/>
                <a:gd name="T37" fmla="*/ 6 h 211"/>
                <a:gd name="T38" fmla="*/ 43 w 183"/>
                <a:gd name="T39" fmla="*/ 0 h 211"/>
                <a:gd name="T40" fmla="*/ 127 w 183"/>
                <a:gd name="T41" fmla="*/ 0 h 211"/>
                <a:gd name="T42" fmla="*/ 127 w 183"/>
                <a:gd name="T43" fmla="*/ 52 h 211"/>
                <a:gd name="T44" fmla="*/ 183 w 183"/>
                <a:gd name="T45" fmla="*/ 46 h 211"/>
                <a:gd name="T46" fmla="*/ 175 w 183"/>
                <a:gd name="T47" fmla="*/ 115 h 211"/>
                <a:gd name="T48" fmla="*/ 150 w 183"/>
                <a:gd name="T49" fmla="*/ 156 h 211"/>
                <a:gd name="T50" fmla="*/ 98 w 183"/>
                <a:gd name="T51" fmla="*/ 211 h 211"/>
                <a:gd name="T52" fmla="*/ 79 w 183"/>
                <a:gd name="T53" fmla="*/ 202 h 211"/>
                <a:gd name="T54" fmla="*/ 77 w 183"/>
                <a:gd name="T55" fmla="*/ 192 h 211"/>
                <a:gd name="T56" fmla="*/ 73 w 183"/>
                <a:gd name="T57" fmla="*/ 185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3" h="211">
                  <a:moveTo>
                    <a:pt x="73" y="185"/>
                  </a:moveTo>
                  <a:lnTo>
                    <a:pt x="68" y="175"/>
                  </a:lnTo>
                  <a:lnTo>
                    <a:pt x="68" y="163"/>
                  </a:lnTo>
                  <a:lnTo>
                    <a:pt x="64" y="158"/>
                  </a:lnTo>
                  <a:lnTo>
                    <a:pt x="58" y="144"/>
                  </a:lnTo>
                  <a:lnTo>
                    <a:pt x="54" y="131"/>
                  </a:lnTo>
                  <a:lnTo>
                    <a:pt x="50" y="125"/>
                  </a:lnTo>
                  <a:lnTo>
                    <a:pt x="43" y="123"/>
                  </a:lnTo>
                  <a:lnTo>
                    <a:pt x="35" y="127"/>
                  </a:lnTo>
                  <a:lnTo>
                    <a:pt x="27" y="123"/>
                  </a:lnTo>
                  <a:lnTo>
                    <a:pt x="22" y="112"/>
                  </a:lnTo>
                  <a:lnTo>
                    <a:pt x="14" y="98"/>
                  </a:lnTo>
                  <a:lnTo>
                    <a:pt x="8" y="87"/>
                  </a:lnTo>
                  <a:lnTo>
                    <a:pt x="0" y="60"/>
                  </a:lnTo>
                  <a:lnTo>
                    <a:pt x="6" y="41"/>
                  </a:lnTo>
                  <a:lnTo>
                    <a:pt x="18" y="21"/>
                  </a:lnTo>
                  <a:lnTo>
                    <a:pt x="25" y="14"/>
                  </a:lnTo>
                  <a:lnTo>
                    <a:pt x="29" y="14"/>
                  </a:lnTo>
                  <a:lnTo>
                    <a:pt x="35" y="6"/>
                  </a:lnTo>
                  <a:lnTo>
                    <a:pt x="43" y="0"/>
                  </a:lnTo>
                  <a:lnTo>
                    <a:pt x="127" y="0"/>
                  </a:lnTo>
                  <a:lnTo>
                    <a:pt x="127" y="52"/>
                  </a:lnTo>
                  <a:lnTo>
                    <a:pt x="183" y="46"/>
                  </a:lnTo>
                  <a:lnTo>
                    <a:pt x="175" y="115"/>
                  </a:lnTo>
                  <a:lnTo>
                    <a:pt x="150" y="156"/>
                  </a:lnTo>
                  <a:lnTo>
                    <a:pt x="98" y="211"/>
                  </a:lnTo>
                  <a:lnTo>
                    <a:pt x="79" y="202"/>
                  </a:lnTo>
                  <a:lnTo>
                    <a:pt x="77" y="192"/>
                  </a:lnTo>
                  <a:lnTo>
                    <a:pt x="73" y="18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5" name="Freeform 309"/>
            <p:cNvSpPr>
              <a:spLocks/>
            </p:cNvSpPr>
            <p:nvPr/>
          </p:nvSpPr>
          <p:spPr bwMode="auto">
            <a:xfrm>
              <a:off x="7264400" y="5816600"/>
              <a:ext cx="374650" cy="300038"/>
            </a:xfrm>
            <a:custGeom>
              <a:avLst/>
              <a:gdLst>
                <a:gd name="T0" fmla="*/ 6 w 207"/>
                <a:gd name="T1" fmla="*/ 55 h 203"/>
                <a:gd name="T2" fmla="*/ 88 w 207"/>
                <a:gd name="T3" fmla="*/ 36 h 203"/>
                <a:gd name="T4" fmla="*/ 148 w 207"/>
                <a:gd name="T5" fmla="*/ 0 h 203"/>
                <a:gd name="T6" fmla="*/ 167 w 207"/>
                <a:gd name="T7" fmla="*/ 21 h 203"/>
                <a:gd name="T8" fmla="*/ 173 w 207"/>
                <a:gd name="T9" fmla="*/ 23 h 203"/>
                <a:gd name="T10" fmla="*/ 178 w 207"/>
                <a:gd name="T11" fmla="*/ 23 h 203"/>
                <a:gd name="T12" fmla="*/ 171 w 207"/>
                <a:gd name="T13" fmla="*/ 30 h 203"/>
                <a:gd name="T14" fmla="*/ 159 w 207"/>
                <a:gd name="T15" fmla="*/ 50 h 203"/>
                <a:gd name="T16" fmla="*/ 153 w 207"/>
                <a:gd name="T17" fmla="*/ 69 h 203"/>
                <a:gd name="T18" fmla="*/ 161 w 207"/>
                <a:gd name="T19" fmla="*/ 96 h 203"/>
                <a:gd name="T20" fmla="*/ 167 w 207"/>
                <a:gd name="T21" fmla="*/ 107 h 203"/>
                <a:gd name="T22" fmla="*/ 175 w 207"/>
                <a:gd name="T23" fmla="*/ 121 h 203"/>
                <a:gd name="T24" fmla="*/ 180 w 207"/>
                <a:gd name="T25" fmla="*/ 132 h 203"/>
                <a:gd name="T26" fmla="*/ 188 w 207"/>
                <a:gd name="T27" fmla="*/ 136 h 203"/>
                <a:gd name="T28" fmla="*/ 196 w 207"/>
                <a:gd name="T29" fmla="*/ 132 h 203"/>
                <a:gd name="T30" fmla="*/ 203 w 207"/>
                <a:gd name="T31" fmla="*/ 134 h 203"/>
                <a:gd name="T32" fmla="*/ 207 w 207"/>
                <a:gd name="T33" fmla="*/ 140 h 203"/>
                <a:gd name="T34" fmla="*/ 163 w 207"/>
                <a:gd name="T35" fmla="*/ 157 h 203"/>
                <a:gd name="T36" fmla="*/ 92 w 207"/>
                <a:gd name="T37" fmla="*/ 157 h 203"/>
                <a:gd name="T38" fmla="*/ 100 w 207"/>
                <a:gd name="T39" fmla="*/ 180 h 203"/>
                <a:gd name="T40" fmla="*/ 103 w 207"/>
                <a:gd name="T41" fmla="*/ 192 h 203"/>
                <a:gd name="T42" fmla="*/ 100 w 207"/>
                <a:gd name="T43" fmla="*/ 197 h 203"/>
                <a:gd name="T44" fmla="*/ 94 w 207"/>
                <a:gd name="T45" fmla="*/ 199 h 203"/>
                <a:gd name="T46" fmla="*/ 80 w 207"/>
                <a:gd name="T47" fmla="*/ 203 h 203"/>
                <a:gd name="T48" fmla="*/ 38 w 207"/>
                <a:gd name="T49" fmla="*/ 128 h 203"/>
                <a:gd name="T50" fmla="*/ 0 w 207"/>
                <a:gd name="T51" fmla="*/ 86 h 203"/>
                <a:gd name="T52" fmla="*/ 6 w 207"/>
                <a:gd name="T53" fmla="*/ 55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7" h="203">
                  <a:moveTo>
                    <a:pt x="6" y="55"/>
                  </a:moveTo>
                  <a:lnTo>
                    <a:pt x="88" y="36"/>
                  </a:lnTo>
                  <a:lnTo>
                    <a:pt x="148" y="0"/>
                  </a:lnTo>
                  <a:lnTo>
                    <a:pt x="167" y="21"/>
                  </a:lnTo>
                  <a:lnTo>
                    <a:pt x="173" y="23"/>
                  </a:lnTo>
                  <a:lnTo>
                    <a:pt x="178" y="23"/>
                  </a:lnTo>
                  <a:lnTo>
                    <a:pt x="171" y="30"/>
                  </a:lnTo>
                  <a:lnTo>
                    <a:pt x="159" y="50"/>
                  </a:lnTo>
                  <a:lnTo>
                    <a:pt x="153" y="69"/>
                  </a:lnTo>
                  <a:lnTo>
                    <a:pt x="161" y="96"/>
                  </a:lnTo>
                  <a:lnTo>
                    <a:pt x="167" y="107"/>
                  </a:lnTo>
                  <a:lnTo>
                    <a:pt x="175" y="121"/>
                  </a:lnTo>
                  <a:lnTo>
                    <a:pt x="180" y="132"/>
                  </a:lnTo>
                  <a:lnTo>
                    <a:pt x="188" y="136"/>
                  </a:lnTo>
                  <a:lnTo>
                    <a:pt x="196" y="132"/>
                  </a:lnTo>
                  <a:lnTo>
                    <a:pt x="203" y="134"/>
                  </a:lnTo>
                  <a:lnTo>
                    <a:pt x="207" y="140"/>
                  </a:lnTo>
                  <a:lnTo>
                    <a:pt x="163" y="157"/>
                  </a:lnTo>
                  <a:lnTo>
                    <a:pt x="92" y="157"/>
                  </a:lnTo>
                  <a:lnTo>
                    <a:pt x="100" y="180"/>
                  </a:lnTo>
                  <a:lnTo>
                    <a:pt x="103" y="192"/>
                  </a:lnTo>
                  <a:lnTo>
                    <a:pt x="100" y="197"/>
                  </a:lnTo>
                  <a:lnTo>
                    <a:pt x="94" y="199"/>
                  </a:lnTo>
                  <a:lnTo>
                    <a:pt x="80" y="203"/>
                  </a:lnTo>
                  <a:lnTo>
                    <a:pt x="38" y="128"/>
                  </a:lnTo>
                  <a:lnTo>
                    <a:pt x="0" y="86"/>
                  </a:lnTo>
                  <a:lnTo>
                    <a:pt x="6" y="55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6" name="Freeform 310"/>
            <p:cNvSpPr>
              <a:spLocks/>
            </p:cNvSpPr>
            <p:nvPr/>
          </p:nvSpPr>
          <p:spPr bwMode="auto">
            <a:xfrm>
              <a:off x="7272338" y="5816600"/>
              <a:ext cx="371475" cy="300038"/>
            </a:xfrm>
            <a:custGeom>
              <a:avLst/>
              <a:gdLst>
                <a:gd name="T0" fmla="*/ 6 w 207"/>
                <a:gd name="T1" fmla="*/ 55 h 203"/>
                <a:gd name="T2" fmla="*/ 88 w 207"/>
                <a:gd name="T3" fmla="*/ 36 h 203"/>
                <a:gd name="T4" fmla="*/ 148 w 207"/>
                <a:gd name="T5" fmla="*/ 0 h 203"/>
                <a:gd name="T6" fmla="*/ 167 w 207"/>
                <a:gd name="T7" fmla="*/ 21 h 203"/>
                <a:gd name="T8" fmla="*/ 173 w 207"/>
                <a:gd name="T9" fmla="*/ 23 h 203"/>
                <a:gd name="T10" fmla="*/ 178 w 207"/>
                <a:gd name="T11" fmla="*/ 23 h 203"/>
                <a:gd name="T12" fmla="*/ 171 w 207"/>
                <a:gd name="T13" fmla="*/ 30 h 203"/>
                <a:gd name="T14" fmla="*/ 159 w 207"/>
                <a:gd name="T15" fmla="*/ 50 h 203"/>
                <a:gd name="T16" fmla="*/ 153 w 207"/>
                <a:gd name="T17" fmla="*/ 69 h 203"/>
                <a:gd name="T18" fmla="*/ 161 w 207"/>
                <a:gd name="T19" fmla="*/ 96 h 203"/>
                <a:gd name="T20" fmla="*/ 167 w 207"/>
                <a:gd name="T21" fmla="*/ 107 h 203"/>
                <a:gd name="T22" fmla="*/ 175 w 207"/>
                <a:gd name="T23" fmla="*/ 121 h 203"/>
                <a:gd name="T24" fmla="*/ 180 w 207"/>
                <a:gd name="T25" fmla="*/ 132 h 203"/>
                <a:gd name="T26" fmla="*/ 188 w 207"/>
                <a:gd name="T27" fmla="*/ 136 h 203"/>
                <a:gd name="T28" fmla="*/ 196 w 207"/>
                <a:gd name="T29" fmla="*/ 132 h 203"/>
                <a:gd name="T30" fmla="*/ 203 w 207"/>
                <a:gd name="T31" fmla="*/ 134 h 203"/>
                <a:gd name="T32" fmla="*/ 207 w 207"/>
                <a:gd name="T33" fmla="*/ 140 h 203"/>
                <a:gd name="T34" fmla="*/ 163 w 207"/>
                <a:gd name="T35" fmla="*/ 157 h 203"/>
                <a:gd name="T36" fmla="*/ 92 w 207"/>
                <a:gd name="T37" fmla="*/ 157 h 203"/>
                <a:gd name="T38" fmla="*/ 100 w 207"/>
                <a:gd name="T39" fmla="*/ 180 h 203"/>
                <a:gd name="T40" fmla="*/ 103 w 207"/>
                <a:gd name="T41" fmla="*/ 192 h 203"/>
                <a:gd name="T42" fmla="*/ 100 w 207"/>
                <a:gd name="T43" fmla="*/ 197 h 203"/>
                <a:gd name="T44" fmla="*/ 94 w 207"/>
                <a:gd name="T45" fmla="*/ 199 h 203"/>
                <a:gd name="T46" fmla="*/ 80 w 207"/>
                <a:gd name="T47" fmla="*/ 203 h 203"/>
                <a:gd name="T48" fmla="*/ 38 w 207"/>
                <a:gd name="T49" fmla="*/ 128 h 203"/>
                <a:gd name="T50" fmla="*/ 0 w 207"/>
                <a:gd name="T51" fmla="*/ 86 h 203"/>
                <a:gd name="T52" fmla="*/ 6 w 207"/>
                <a:gd name="T53" fmla="*/ 55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7" h="203">
                  <a:moveTo>
                    <a:pt x="6" y="55"/>
                  </a:moveTo>
                  <a:lnTo>
                    <a:pt x="88" y="36"/>
                  </a:lnTo>
                  <a:lnTo>
                    <a:pt x="148" y="0"/>
                  </a:lnTo>
                  <a:lnTo>
                    <a:pt x="167" y="21"/>
                  </a:lnTo>
                  <a:lnTo>
                    <a:pt x="173" y="23"/>
                  </a:lnTo>
                  <a:lnTo>
                    <a:pt x="178" y="23"/>
                  </a:lnTo>
                  <a:lnTo>
                    <a:pt x="171" y="30"/>
                  </a:lnTo>
                  <a:lnTo>
                    <a:pt x="159" y="50"/>
                  </a:lnTo>
                  <a:lnTo>
                    <a:pt x="153" y="69"/>
                  </a:lnTo>
                  <a:lnTo>
                    <a:pt x="161" y="96"/>
                  </a:lnTo>
                  <a:lnTo>
                    <a:pt x="167" y="107"/>
                  </a:lnTo>
                  <a:lnTo>
                    <a:pt x="175" y="121"/>
                  </a:lnTo>
                  <a:lnTo>
                    <a:pt x="180" y="132"/>
                  </a:lnTo>
                  <a:lnTo>
                    <a:pt x="188" y="136"/>
                  </a:lnTo>
                  <a:lnTo>
                    <a:pt x="196" y="132"/>
                  </a:lnTo>
                  <a:lnTo>
                    <a:pt x="203" y="134"/>
                  </a:lnTo>
                  <a:lnTo>
                    <a:pt x="207" y="140"/>
                  </a:lnTo>
                  <a:lnTo>
                    <a:pt x="163" y="157"/>
                  </a:lnTo>
                  <a:lnTo>
                    <a:pt x="92" y="157"/>
                  </a:lnTo>
                  <a:lnTo>
                    <a:pt x="100" y="180"/>
                  </a:lnTo>
                  <a:lnTo>
                    <a:pt x="103" y="192"/>
                  </a:lnTo>
                  <a:lnTo>
                    <a:pt x="100" y="197"/>
                  </a:lnTo>
                  <a:lnTo>
                    <a:pt x="94" y="199"/>
                  </a:lnTo>
                  <a:lnTo>
                    <a:pt x="80" y="203"/>
                  </a:lnTo>
                  <a:lnTo>
                    <a:pt x="38" y="128"/>
                  </a:lnTo>
                  <a:lnTo>
                    <a:pt x="0" y="86"/>
                  </a:lnTo>
                  <a:lnTo>
                    <a:pt x="6" y="55"/>
                  </a:lnTo>
                </a:path>
              </a:pathLst>
            </a:custGeom>
            <a:solidFill>
              <a:schemeClr val="bg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>
                <a:solidFill>
                  <a:srgbClr val="00823B"/>
                </a:solidFill>
              </a:endParaRPr>
            </a:p>
          </p:txBody>
        </p:sp>
        <p:sp>
          <p:nvSpPr>
            <p:cNvPr id="4407" name="Freeform 311"/>
            <p:cNvSpPr>
              <a:spLocks/>
            </p:cNvSpPr>
            <p:nvPr/>
          </p:nvSpPr>
          <p:spPr bwMode="auto">
            <a:xfrm>
              <a:off x="7380288" y="6021388"/>
              <a:ext cx="295275" cy="207962"/>
            </a:xfrm>
            <a:custGeom>
              <a:avLst/>
              <a:gdLst>
                <a:gd name="T0" fmla="*/ 163 w 163"/>
                <a:gd name="T1" fmla="*/ 54 h 142"/>
                <a:gd name="T2" fmla="*/ 163 w 163"/>
                <a:gd name="T3" fmla="*/ 107 h 142"/>
                <a:gd name="T4" fmla="*/ 154 w 163"/>
                <a:gd name="T5" fmla="*/ 125 h 142"/>
                <a:gd name="T6" fmla="*/ 138 w 163"/>
                <a:gd name="T7" fmla="*/ 126 h 142"/>
                <a:gd name="T8" fmla="*/ 112 w 163"/>
                <a:gd name="T9" fmla="*/ 128 h 142"/>
                <a:gd name="T10" fmla="*/ 92 w 163"/>
                <a:gd name="T11" fmla="*/ 140 h 142"/>
                <a:gd name="T12" fmla="*/ 48 w 163"/>
                <a:gd name="T13" fmla="*/ 142 h 142"/>
                <a:gd name="T14" fmla="*/ 52 w 163"/>
                <a:gd name="T15" fmla="*/ 138 h 142"/>
                <a:gd name="T16" fmla="*/ 19 w 163"/>
                <a:gd name="T17" fmla="*/ 138 h 142"/>
                <a:gd name="T18" fmla="*/ 31 w 163"/>
                <a:gd name="T19" fmla="*/ 92 h 142"/>
                <a:gd name="T20" fmla="*/ 27 w 163"/>
                <a:gd name="T21" fmla="*/ 84 h 142"/>
                <a:gd name="T22" fmla="*/ 21 w 163"/>
                <a:gd name="T23" fmla="*/ 86 h 142"/>
                <a:gd name="T24" fmla="*/ 17 w 163"/>
                <a:gd name="T25" fmla="*/ 94 h 142"/>
                <a:gd name="T26" fmla="*/ 8 w 163"/>
                <a:gd name="T27" fmla="*/ 96 h 142"/>
                <a:gd name="T28" fmla="*/ 4 w 163"/>
                <a:gd name="T29" fmla="*/ 92 h 142"/>
                <a:gd name="T30" fmla="*/ 0 w 163"/>
                <a:gd name="T31" fmla="*/ 65 h 142"/>
                <a:gd name="T32" fmla="*/ 4 w 163"/>
                <a:gd name="T33" fmla="*/ 65 h 142"/>
                <a:gd name="T34" fmla="*/ 17 w 163"/>
                <a:gd name="T35" fmla="*/ 65 h 142"/>
                <a:gd name="T36" fmla="*/ 17 w 163"/>
                <a:gd name="T37" fmla="*/ 63 h 142"/>
                <a:gd name="T38" fmla="*/ 31 w 163"/>
                <a:gd name="T39" fmla="*/ 59 h 142"/>
                <a:gd name="T40" fmla="*/ 37 w 163"/>
                <a:gd name="T41" fmla="*/ 57 h 142"/>
                <a:gd name="T42" fmla="*/ 40 w 163"/>
                <a:gd name="T43" fmla="*/ 52 h 142"/>
                <a:gd name="T44" fmla="*/ 37 w 163"/>
                <a:gd name="T45" fmla="*/ 40 h 142"/>
                <a:gd name="T46" fmla="*/ 29 w 163"/>
                <a:gd name="T47" fmla="*/ 17 h 142"/>
                <a:gd name="T48" fmla="*/ 100 w 163"/>
                <a:gd name="T49" fmla="*/ 17 h 142"/>
                <a:gd name="T50" fmla="*/ 144 w 163"/>
                <a:gd name="T51" fmla="*/ 0 h 142"/>
                <a:gd name="T52" fmla="*/ 148 w 163"/>
                <a:gd name="T53" fmla="*/ 13 h 142"/>
                <a:gd name="T54" fmla="*/ 154 w 163"/>
                <a:gd name="T55" fmla="*/ 27 h 142"/>
                <a:gd name="T56" fmla="*/ 158 w 163"/>
                <a:gd name="T57" fmla="*/ 32 h 142"/>
                <a:gd name="T58" fmla="*/ 158 w 163"/>
                <a:gd name="T59" fmla="*/ 44 h 142"/>
                <a:gd name="T60" fmla="*/ 163 w 163"/>
                <a:gd name="T61" fmla="*/ 5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3" h="142">
                  <a:moveTo>
                    <a:pt x="163" y="54"/>
                  </a:moveTo>
                  <a:lnTo>
                    <a:pt x="163" y="107"/>
                  </a:lnTo>
                  <a:lnTo>
                    <a:pt x="154" y="125"/>
                  </a:lnTo>
                  <a:lnTo>
                    <a:pt x="138" y="126"/>
                  </a:lnTo>
                  <a:lnTo>
                    <a:pt x="112" y="128"/>
                  </a:lnTo>
                  <a:lnTo>
                    <a:pt x="92" y="140"/>
                  </a:lnTo>
                  <a:lnTo>
                    <a:pt x="48" y="142"/>
                  </a:lnTo>
                  <a:lnTo>
                    <a:pt x="52" y="138"/>
                  </a:lnTo>
                  <a:lnTo>
                    <a:pt x="19" y="138"/>
                  </a:lnTo>
                  <a:lnTo>
                    <a:pt x="31" y="92"/>
                  </a:lnTo>
                  <a:lnTo>
                    <a:pt x="27" y="84"/>
                  </a:lnTo>
                  <a:lnTo>
                    <a:pt x="21" y="86"/>
                  </a:lnTo>
                  <a:lnTo>
                    <a:pt x="17" y="94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0" y="65"/>
                  </a:lnTo>
                  <a:lnTo>
                    <a:pt x="4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31" y="59"/>
                  </a:lnTo>
                  <a:lnTo>
                    <a:pt x="37" y="57"/>
                  </a:lnTo>
                  <a:lnTo>
                    <a:pt x="40" y="52"/>
                  </a:lnTo>
                  <a:lnTo>
                    <a:pt x="37" y="40"/>
                  </a:lnTo>
                  <a:lnTo>
                    <a:pt x="29" y="17"/>
                  </a:lnTo>
                  <a:lnTo>
                    <a:pt x="100" y="17"/>
                  </a:lnTo>
                  <a:lnTo>
                    <a:pt x="144" y="0"/>
                  </a:lnTo>
                  <a:lnTo>
                    <a:pt x="148" y="13"/>
                  </a:lnTo>
                  <a:lnTo>
                    <a:pt x="154" y="27"/>
                  </a:lnTo>
                  <a:lnTo>
                    <a:pt x="158" y="32"/>
                  </a:lnTo>
                  <a:lnTo>
                    <a:pt x="158" y="44"/>
                  </a:lnTo>
                  <a:lnTo>
                    <a:pt x="163" y="54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8" name="Freeform 312"/>
            <p:cNvSpPr>
              <a:spLocks/>
            </p:cNvSpPr>
            <p:nvPr/>
          </p:nvSpPr>
          <p:spPr bwMode="auto">
            <a:xfrm>
              <a:off x="7380288" y="6021388"/>
              <a:ext cx="295275" cy="207962"/>
            </a:xfrm>
            <a:custGeom>
              <a:avLst/>
              <a:gdLst>
                <a:gd name="T0" fmla="*/ 163 w 163"/>
                <a:gd name="T1" fmla="*/ 54 h 142"/>
                <a:gd name="T2" fmla="*/ 163 w 163"/>
                <a:gd name="T3" fmla="*/ 107 h 142"/>
                <a:gd name="T4" fmla="*/ 154 w 163"/>
                <a:gd name="T5" fmla="*/ 125 h 142"/>
                <a:gd name="T6" fmla="*/ 138 w 163"/>
                <a:gd name="T7" fmla="*/ 126 h 142"/>
                <a:gd name="T8" fmla="*/ 112 w 163"/>
                <a:gd name="T9" fmla="*/ 128 h 142"/>
                <a:gd name="T10" fmla="*/ 92 w 163"/>
                <a:gd name="T11" fmla="*/ 140 h 142"/>
                <a:gd name="T12" fmla="*/ 48 w 163"/>
                <a:gd name="T13" fmla="*/ 142 h 142"/>
                <a:gd name="T14" fmla="*/ 52 w 163"/>
                <a:gd name="T15" fmla="*/ 138 h 142"/>
                <a:gd name="T16" fmla="*/ 19 w 163"/>
                <a:gd name="T17" fmla="*/ 138 h 142"/>
                <a:gd name="T18" fmla="*/ 31 w 163"/>
                <a:gd name="T19" fmla="*/ 92 h 142"/>
                <a:gd name="T20" fmla="*/ 27 w 163"/>
                <a:gd name="T21" fmla="*/ 84 h 142"/>
                <a:gd name="T22" fmla="*/ 21 w 163"/>
                <a:gd name="T23" fmla="*/ 86 h 142"/>
                <a:gd name="T24" fmla="*/ 17 w 163"/>
                <a:gd name="T25" fmla="*/ 94 h 142"/>
                <a:gd name="T26" fmla="*/ 8 w 163"/>
                <a:gd name="T27" fmla="*/ 96 h 142"/>
                <a:gd name="T28" fmla="*/ 4 w 163"/>
                <a:gd name="T29" fmla="*/ 92 h 142"/>
                <a:gd name="T30" fmla="*/ 0 w 163"/>
                <a:gd name="T31" fmla="*/ 65 h 142"/>
                <a:gd name="T32" fmla="*/ 4 w 163"/>
                <a:gd name="T33" fmla="*/ 65 h 142"/>
                <a:gd name="T34" fmla="*/ 17 w 163"/>
                <a:gd name="T35" fmla="*/ 65 h 142"/>
                <a:gd name="T36" fmla="*/ 17 w 163"/>
                <a:gd name="T37" fmla="*/ 63 h 142"/>
                <a:gd name="T38" fmla="*/ 31 w 163"/>
                <a:gd name="T39" fmla="*/ 59 h 142"/>
                <a:gd name="T40" fmla="*/ 37 w 163"/>
                <a:gd name="T41" fmla="*/ 57 h 142"/>
                <a:gd name="T42" fmla="*/ 40 w 163"/>
                <a:gd name="T43" fmla="*/ 52 h 142"/>
                <a:gd name="T44" fmla="*/ 37 w 163"/>
                <a:gd name="T45" fmla="*/ 40 h 142"/>
                <a:gd name="T46" fmla="*/ 29 w 163"/>
                <a:gd name="T47" fmla="*/ 17 h 142"/>
                <a:gd name="T48" fmla="*/ 100 w 163"/>
                <a:gd name="T49" fmla="*/ 17 h 142"/>
                <a:gd name="T50" fmla="*/ 144 w 163"/>
                <a:gd name="T51" fmla="*/ 0 h 142"/>
                <a:gd name="T52" fmla="*/ 148 w 163"/>
                <a:gd name="T53" fmla="*/ 13 h 142"/>
                <a:gd name="T54" fmla="*/ 154 w 163"/>
                <a:gd name="T55" fmla="*/ 27 h 142"/>
                <a:gd name="T56" fmla="*/ 158 w 163"/>
                <a:gd name="T57" fmla="*/ 32 h 142"/>
                <a:gd name="T58" fmla="*/ 158 w 163"/>
                <a:gd name="T59" fmla="*/ 44 h 142"/>
                <a:gd name="T60" fmla="*/ 163 w 163"/>
                <a:gd name="T61" fmla="*/ 5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3" h="142">
                  <a:moveTo>
                    <a:pt x="163" y="54"/>
                  </a:moveTo>
                  <a:lnTo>
                    <a:pt x="163" y="107"/>
                  </a:lnTo>
                  <a:lnTo>
                    <a:pt x="154" y="125"/>
                  </a:lnTo>
                  <a:lnTo>
                    <a:pt x="138" y="126"/>
                  </a:lnTo>
                  <a:lnTo>
                    <a:pt x="112" y="128"/>
                  </a:lnTo>
                  <a:lnTo>
                    <a:pt x="92" y="140"/>
                  </a:lnTo>
                  <a:lnTo>
                    <a:pt x="48" y="142"/>
                  </a:lnTo>
                  <a:lnTo>
                    <a:pt x="52" y="138"/>
                  </a:lnTo>
                  <a:lnTo>
                    <a:pt x="19" y="138"/>
                  </a:lnTo>
                  <a:lnTo>
                    <a:pt x="31" y="92"/>
                  </a:lnTo>
                  <a:lnTo>
                    <a:pt x="27" y="84"/>
                  </a:lnTo>
                  <a:lnTo>
                    <a:pt x="21" y="86"/>
                  </a:lnTo>
                  <a:lnTo>
                    <a:pt x="17" y="94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0" y="65"/>
                  </a:lnTo>
                  <a:lnTo>
                    <a:pt x="4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31" y="59"/>
                  </a:lnTo>
                  <a:lnTo>
                    <a:pt x="37" y="57"/>
                  </a:lnTo>
                  <a:lnTo>
                    <a:pt x="40" y="52"/>
                  </a:lnTo>
                  <a:lnTo>
                    <a:pt x="37" y="40"/>
                  </a:lnTo>
                  <a:lnTo>
                    <a:pt x="29" y="17"/>
                  </a:lnTo>
                  <a:lnTo>
                    <a:pt x="100" y="17"/>
                  </a:lnTo>
                  <a:lnTo>
                    <a:pt x="144" y="0"/>
                  </a:lnTo>
                  <a:lnTo>
                    <a:pt x="148" y="13"/>
                  </a:lnTo>
                  <a:lnTo>
                    <a:pt x="154" y="27"/>
                  </a:lnTo>
                  <a:lnTo>
                    <a:pt x="158" y="32"/>
                  </a:lnTo>
                  <a:lnTo>
                    <a:pt x="158" y="44"/>
                  </a:lnTo>
                  <a:lnTo>
                    <a:pt x="163" y="5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9" name="Freeform 313"/>
            <p:cNvSpPr>
              <a:spLocks/>
            </p:cNvSpPr>
            <p:nvPr/>
          </p:nvSpPr>
          <p:spPr bwMode="auto">
            <a:xfrm>
              <a:off x="6862763" y="5805488"/>
              <a:ext cx="552450" cy="407987"/>
            </a:xfrm>
            <a:custGeom>
              <a:avLst/>
              <a:gdLst>
                <a:gd name="T0" fmla="*/ 173 w 305"/>
                <a:gd name="T1" fmla="*/ 0 h 278"/>
                <a:gd name="T2" fmla="*/ 0 w 305"/>
                <a:gd name="T3" fmla="*/ 60 h 278"/>
                <a:gd name="T4" fmla="*/ 108 w 305"/>
                <a:gd name="T5" fmla="*/ 278 h 278"/>
                <a:gd name="T6" fmla="*/ 136 w 305"/>
                <a:gd name="T7" fmla="*/ 275 h 278"/>
                <a:gd name="T8" fmla="*/ 221 w 305"/>
                <a:gd name="T9" fmla="*/ 263 h 278"/>
                <a:gd name="T10" fmla="*/ 223 w 305"/>
                <a:gd name="T11" fmla="*/ 265 h 278"/>
                <a:gd name="T12" fmla="*/ 236 w 305"/>
                <a:gd name="T13" fmla="*/ 252 h 278"/>
                <a:gd name="T14" fmla="*/ 238 w 305"/>
                <a:gd name="T15" fmla="*/ 246 h 278"/>
                <a:gd name="T16" fmla="*/ 236 w 305"/>
                <a:gd name="T17" fmla="*/ 230 h 278"/>
                <a:gd name="T18" fmla="*/ 236 w 305"/>
                <a:gd name="T19" fmla="*/ 225 h 278"/>
                <a:gd name="T20" fmla="*/ 242 w 305"/>
                <a:gd name="T21" fmla="*/ 223 h 278"/>
                <a:gd name="T22" fmla="*/ 250 w 305"/>
                <a:gd name="T23" fmla="*/ 223 h 278"/>
                <a:gd name="T24" fmla="*/ 261 w 305"/>
                <a:gd name="T25" fmla="*/ 223 h 278"/>
                <a:gd name="T26" fmla="*/ 273 w 305"/>
                <a:gd name="T27" fmla="*/ 215 h 278"/>
                <a:gd name="T28" fmla="*/ 282 w 305"/>
                <a:gd name="T29" fmla="*/ 213 h 278"/>
                <a:gd name="T30" fmla="*/ 288 w 305"/>
                <a:gd name="T31" fmla="*/ 213 h 278"/>
                <a:gd name="T32" fmla="*/ 292 w 305"/>
                <a:gd name="T33" fmla="*/ 215 h 278"/>
                <a:gd name="T34" fmla="*/ 303 w 305"/>
                <a:gd name="T35" fmla="*/ 213 h 278"/>
                <a:gd name="T36" fmla="*/ 305 w 305"/>
                <a:gd name="T37" fmla="*/ 213 h 278"/>
                <a:gd name="T38" fmla="*/ 261 w 305"/>
                <a:gd name="T39" fmla="*/ 138 h 278"/>
                <a:gd name="T40" fmla="*/ 225 w 305"/>
                <a:gd name="T41" fmla="*/ 96 h 278"/>
                <a:gd name="T42" fmla="*/ 229 w 305"/>
                <a:gd name="T43" fmla="*/ 65 h 278"/>
                <a:gd name="T44" fmla="*/ 225 w 305"/>
                <a:gd name="T45" fmla="*/ 67 h 278"/>
                <a:gd name="T46" fmla="*/ 209 w 305"/>
                <a:gd name="T47" fmla="*/ 56 h 278"/>
                <a:gd name="T48" fmla="*/ 194 w 305"/>
                <a:gd name="T49" fmla="*/ 48 h 278"/>
                <a:gd name="T50" fmla="*/ 184 w 305"/>
                <a:gd name="T51" fmla="*/ 37 h 278"/>
                <a:gd name="T52" fmla="*/ 179 w 305"/>
                <a:gd name="T53" fmla="*/ 19 h 278"/>
                <a:gd name="T54" fmla="*/ 177 w 305"/>
                <a:gd name="T55" fmla="*/ 6 h 278"/>
                <a:gd name="T56" fmla="*/ 173 w 305"/>
                <a:gd name="T57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05" h="278">
                  <a:moveTo>
                    <a:pt x="173" y="0"/>
                  </a:moveTo>
                  <a:lnTo>
                    <a:pt x="0" y="60"/>
                  </a:lnTo>
                  <a:lnTo>
                    <a:pt x="108" y="278"/>
                  </a:lnTo>
                  <a:lnTo>
                    <a:pt x="136" y="275"/>
                  </a:lnTo>
                  <a:lnTo>
                    <a:pt x="221" y="263"/>
                  </a:lnTo>
                  <a:lnTo>
                    <a:pt x="223" y="265"/>
                  </a:lnTo>
                  <a:lnTo>
                    <a:pt x="236" y="252"/>
                  </a:lnTo>
                  <a:lnTo>
                    <a:pt x="238" y="246"/>
                  </a:lnTo>
                  <a:lnTo>
                    <a:pt x="236" y="230"/>
                  </a:lnTo>
                  <a:lnTo>
                    <a:pt x="236" y="225"/>
                  </a:lnTo>
                  <a:lnTo>
                    <a:pt x="242" y="223"/>
                  </a:lnTo>
                  <a:lnTo>
                    <a:pt x="250" y="223"/>
                  </a:lnTo>
                  <a:lnTo>
                    <a:pt x="261" y="223"/>
                  </a:lnTo>
                  <a:lnTo>
                    <a:pt x="273" y="215"/>
                  </a:lnTo>
                  <a:lnTo>
                    <a:pt x="282" y="213"/>
                  </a:lnTo>
                  <a:lnTo>
                    <a:pt x="288" y="213"/>
                  </a:lnTo>
                  <a:lnTo>
                    <a:pt x="292" y="215"/>
                  </a:lnTo>
                  <a:lnTo>
                    <a:pt x="303" y="213"/>
                  </a:lnTo>
                  <a:lnTo>
                    <a:pt x="305" y="213"/>
                  </a:lnTo>
                  <a:lnTo>
                    <a:pt x="261" y="138"/>
                  </a:lnTo>
                  <a:lnTo>
                    <a:pt x="225" y="96"/>
                  </a:lnTo>
                  <a:lnTo>
                    <a:pt x="229" y="65"/>
                  </a:lnTo>
                  <a:lnTo>
                    <a:pt x="225" y="67"/>
                  </a:lnTo>
                  <a:lnTo>
                    <a:pt x="209" y="56"/>
                  </a:lnTo>
                  <a:lnTo>
                    <a:pt x="194" y="48"/>
                  </a:lnTo>
                  <a:lnTo>
                    <a:pt x="184" y="37"/>
                  </a:lnTo>
                  <a:lnTo>
                    <a:pt x="179" y="19"/>
                  </a:lnTo>
                  <a:lnTo>
                    <a:pt x="177" y="6"/>
                  </a:lnTo>
                  <a:lnTo>
                    <a:pt x="173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0" name="Freeform 314"/>
            <p:cNvSpPr>
              <a:spLocks/>
            </p:cNvSpPr>
            <p:nvPr/>
          </p:nvSpPr>
          <p:spPr bwMode="auto">
            <a:xfrm>
              <a:off x="7270750" y="6097588"/>
              <a:ext cx="795338" cy="368300"/>
            </a:xfrm>
            <a:custGeom>
              <a:avLst/>
              <a:gdLst>
                <a:gd name="T0" fmla="*/ 249 w 439"/>
                <a:gd name="T1" fmla="*/ 27 h 247"/>
                <a:gd name="T2" fmla="*/ 232 w 439"/>
                <a:gd name="T3" fmla="*/ 17 h 247"/>
                <a:gd name="T4" fmla="*/ 230 w 439"/>
                <a:gd name="T5" fmla="*/ 7 h 247"/>
                <a:gd name="T6" fmla="*/ 226 w 439"/>
                <a:gd name="T7" fmla="*/ 0 h 247"/>
                <a:gd name="T8" fmla="*/ 224 w 439"/>
                <a:gd name="T9" fmla="*/ 53 h 247"/>
                <a:gd name="T10" fmla="*/ 217 w 439"/>
                <a:gd name="T11" fmla="*/ 71 h 247"/>
                <a:gd name="T12" fmla="*/ 199 w 439"/>
                <a:gd name="T13" fmla="*/ 73 h 247"/>
                <a:gd name="T14" fmla="*/ 175 w 439"/>
                <a:gd name="T15" fmla="*/ 74 h 247"/>
                <a:gd name="T16" fmla="*/ 155 w 439"/>
                <a:gd name="T17" fmla="*/ 86 h 247"/>
                <a:gd name="T18" fmla="*/ 111 w 439"/>
                <a:gd name="T19" fmla="*/ 88 h 247"/>
                <a:gd name="T20" fmla="*/ 113 w 439"/>
                <a:gd name="T21" fmla="*/ 84 h 247"/>
                <a:gd name="T22" fmla="*/ 82 w 439"/>
                <a:gd name="T23" fmla="*/ 86 h 247"/>
                <a:gd name="T24" fmla="*/ 94 w 439"/>
                <a:gd name="T25" fmla="*/ 40 h 247"/>
                <a:gd name="T26" fmla="*/ 90 w 439"/>
                <a:gd name="T27" fmla="*/ 30 h 247"/>
                <a:gd name="T28" fmla="*/ 82 w 439"/>
                <a:gd name="T29" fmla="*/ 32 h 247"/>
                <a:gd name="T30" fmla="*/ 80 w 439"/>
                <a:gd name="T31" fmla="*/ 42 h 247"/>
                <a:gd name="T32" fmla="*/ 71 w 439"/>
                <a:gd name="T33" fmla="*/ 42 h 247"/>
                <a:gd name="T34" fmla="*/ 65 w 439"/>
                <a:gd name="T35" fmla="*/ 38 h 247"/>
                <a:gd name="T36" fmla="*/ 63 w 439"/>
                <a:gd name="T37" fmla="*/ 11 h 247"/>
                <a:gd name="T38" fmla="*/ 59 w 439"/>
                <a:gd name="T39" fmla="*/ 9 h 247"/>
                <a:gd name="T40" fmla="*/ 48 w 439"/>
                <a:gd name="T41" fmla="*/ 13 h 247"/>
                <a:gd name="T42" fmla="*/ 38 w 439"/>
                <a:gd name="T43" fmla="*/ 19 h 247"/>
                <a:gd name="T44" fmla="*/ 25 w 439"/>
                <a:gd name="T45" fmla="*/ 19 h 247"/>
                <a:gd name="T46" fmla="*/ 17 w 439"/>
                <a:gd name="T47" fmla="*/ 19 h 247"/>
                <a:gd name="T48" fmla="*/ 13 w 439"/>
                <a:gd name="T49" fmla="*/ 23 h 247"/>
                <a:gd name="T50" fmla="*/ 13 w 439"/>
                <a:gd name="T51" fmla="*/ 28 h 247"/>
                <a:gd name="T52" fmla="*/ 15 w 439"/>
                <a:gd name="T53" fmla="*/ 42 h 247"/>
                <a:gd name="T54" fmla="*/ 11 w 439"/>
                <a:gd name="T55" fmla="*/ 50 h 247"/>
                <a:gd name="T56" fmla="*/ 0 w 439"/>
                <a:gd name="T57" fmla="*/ 63 h 247"/>
                <a:gd name="T58" fmla="*/ 8 w 439"/>
                <a:gd name="T59" fmla="*/ 73 h 247"/>
                <a:gd name="T60" fmla="*/ 2 w 439"/>
                <a:gd name="T61" fmla="*/ 94 h 247"/>
                <a:gd name="T62" fmla="*/ 4 w 439"/>
                <a:gd name="T63" fmla="*/ 117 h 247"/>
                <a:gd name="T64" fmla="*/ 25 w 439"/>
                <a:gd name="T65" fmla="*/ 169 h 247"/>
                <a:gd name="T66" fmla="*/ 46 w 439"/>
                <a:gd name="T67" fmla="*/ 167 h 247"/>
                <a:gd name="T68" fmla="*/ 77 w 439"/>
                <a:gd name="T69" fmla="*/ 195 h 247"/>
                <a:gd name="T70" fmla="*/ 94 w 439"/>
                <a:gd name="T71" fmla="*/ 195 h 247"/>
                <a:gd name="T72" fmla="*/ 109 w 439"/>
                <a:gd name="T73" fmla="*/ 215 h 247"/>
                <a:gd name="T74" fmla="*/ 138 w 439"/>
                <a:gd name="T75" fmla="*/ 232 h 247"/>
                <a:gd name="T76" fmla="*/ 196 w 439"/>
                <a:gd name="T77" fmla="*/ 236 h 247"/>
                <a:gd name="T78" fmla="*/ 211 w 439"/>
                <a:gd name="T79" fmla="*/ 222 h 247"/>
                <a:gd name="T80" fmla="*/ 221 w 439"/>
                <a:gd name="T81" fmla="*/ 236 h 247"/>
                <a:gd name="T82" fmla="*/ 228 w 439"/>
                <a:gd name="T83" fmla="*/ 224 h 247"/>
                <a:gd name="T84" fmla="*/ 236 w 439"/>
                <a:gd name="T85" fmla="*/ 220 h 247"/>
                <a:gd name="T86" fmla="*/ 253 w 439"/>
                <a:gd name="T87" fmla="*/ 226 h 247"/>
                <a:gd name="T88" fmla="*/ 269 w 439"/>
                <a:gd name="T89" fmla="*/ 209 h 247"/>
                <a:gd name="T90" fmla="*/ 278 w 439"/>
                <a:gd name="T91" fmla="*/ 236 h 247"/>
                <a:gd name="T92" fmla="*/ 295 w 439"/>
                <a:gd name="T93" fmla="*/ 230 h 247"/>
                <a:gd name="T94" fmla="*/ 338 w 439"/>
                <a:gd name="T95" fmla="*/ 224 h 247"/>
                <a:gd name="T96" fmla="*/ 366 w 439"/>
                <a:gd name="T97" fmla="*/ 224 h 247"/>
                <a:gd name="T98" fmla="*/ 376 w 439"/>
                <a:gd name="T99" fmla="*/ 224 h 247"/>
                <a:gd name="T100" fmla="*/ 405 w 439"/>
                <a:gd name="T101" fmla="*/ 220 h 247"/>
                <a:gd name="T102" fmla="*/ 439 w 439"/>
                <a:gd name="T103" fmla="*/ 247 h 247"/>
                <a:gd name="T104" fmla="*/ 422 w 439"/>
                <a:gd name="T105" fmla="*/ 192 h 247"/>
                <a:gd name="T106" fmla="*/ 416 w 439"/>
                <a:gd name="T107" fmla="*/ 176 h 247"/>
                <a:gd name="T108" fmla="*/ 284 w 439"/>
                <a:gd name="T109" fmla="*/ 119 h 247"/>
                <a:gd name="T110" fmla="*/ 284 w 439"/>
                <a:gd name="T111" fmla="*/ 46 h 247"/>
                <a:gd name="T112" fmla="*/ 278 w 439"/>
                <a:gd name="T113" fmla="*/ 40 h 247"/>
                <a:gd name="T114" fmla="*/ 272 w 439"/>
                <a:gd name="T115" fmla="*/ 38 h 247"/>
                <a:gd name="T116" fmla="*/ 263 w 439"/>
                <a:gd name="T117" fmla="*/ 32 h 247"/>
                <a:gd name="T118" fmla="*/ 249 w 439"/>
                <a:gd name="T119" fmla="*/ 2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9" h="247">
                  <a:moveTo>
                    <a:pt x="249" y="27"/>
                  </a:moveTo>
                  <a:lnTo>
                    <a:pt x="232" y="17"/>
                  </a:lnTo>
                  <a:lnTo>
                    <a:pt x="230" y="7"/>
                  </a:lnTo>
                  <a:lnTo>
                    <a:pt x="226" y="0"/>
                  </a:lnTo>
                  <a:lnTo>
                    <a:pt x="224" y="53"/>
                  </a:lnTo>
                  <a:lnTo>
                    <a:pt x="217" y="71"/>
                  </a:lnTo>
                  <a:lnTo>
                    <a:pt x="199" y="73"/>
                  </a:lnTo>
                  <a:lnTo>
                    <a:pt x="175" y="74"/>
                  </a:lnTo>
                  <a:lnTo>
                    <a:pt x="155" y="86"/>
                  </a:lnTo>
                  <a:lnTo>
                    <a:pt x="111" y="88"/>
                  </a:lnTo>
                  <a:lnTo>
                    <a:pt x="113" y="84"/>
                  </a:lnTo>
                  <a:lnTo>
                    <a:pt x="82" y="86"/>
                  </a:lnTo>
                  <a:lnTo>
                    <a:pt x="94" y="40"/>
                  </a:lnTo>
                  <a:lnTo>
                    <a:pt x="90" y="30"/>
                  </a:lnTo>
                  <a:lnTo>
                    <a:pt x="82" y="32"/>
                  </a:lnTo>
                  <a:lnTo>
                    <a:pt x="80" y="42"/>
                  </a:lnTo>
                  <a:lnTo>
                    <a:pt x="71" y="42"/>
                  </a:lnTo>
                  <a:lnTo>
                    <a:pt x="65" y="38"/>
                  </a:lnTo>
                  <a:lnTo>
                    <a:pt x="63" y="11"/>
                  </a:lnTo>
                  <a:lnTo>
                    <a:pt x="59" y="9"/>
                  </a:lnTo>
                  <a:lnTo>
                    <a:pt x="48" y="13"/>
                  </a:lnTo>
                  <a:lnTo>
                    <a:pt x="38" y="19"/>
                  </a:lnTo>
                  <a:lnTo>
                    <a:pt x="25" y="19"/>
                  </a:lnTo>
                  <a:lnTo>
                    <a:pt x="17" y="19"/>
                  </a:lnTo>
                  <a:lnTo>
                    <a:pt x="13" y="23"/>
                  </a:lnTo>
                  <a:lnTo>
                    <a:pt x="13" y="28"/>
                  </a:lnTo>
                  <a:lnTo>
                    <a:pt x="15" y="42"/>
                  </a:lnTo>
                  <a:lnTo>
                    <a:pt x="11" y="50"/>
                  </a:lnTo>
                  <a:lnTo>
                    <a:pt x="0" y="63"/>
                  </a:lnTo>
                  <a:lnTo>
                    <a:pt x="8" y="73"/>
                  </a:lnTo>
                  <a:lnTo>
                    <a:pt x="2" y="94"/>
                  </a:lnTo>
                  <a:lnTo>
                    <a:pt x="4" y="117"/>
                  </a:lnTo>
                  <a:lnTo>
                    <a:pt x="25" y="169"/>
                  </a:lnTo>
                  <a:lnTo>
                    <a:pt x="46" y="167"/>
                  </a:lnTo>
                  <a:lnTo>
                    <a:pt x="77" y="195"/>
                  </a:lnTo>
                  <a:lnTo>
                    <a:pt x="94" y="195"/>
                  </a:lnTo>
                  <a:lnTo>
                    <a:pt x="109" y="215"/>
                  </a:lnTo>
                  <a:lnTo>
                    <a:pt x="138" y="232"/>
                  </a:lnTo>
                  <a:lnTo>
                    <a:pt x="196" y="236"/>
                  </a:lnTo>
                  <a:lnTo>
                    <a:pt x="211" y="222"/>
                  </a:lnTo>
                  <a:lnTo>
                    <a:pt x="221" y="236"/>
                  </a:lnTo>
                  <a:lnTo>
                    <a:pt x="228" y="224"/>
                  </a:lnTo>
                  <a:lnTo>
                    <a:pt x="236" y="220"/>
                  </a:lnTo>
                  <a:lnTo>
                    <a:pt x="253" y="226"/>
                  </a:lnTo>
                  <a:lnTo>
                    <a:pt x="269" y="209"/>
                  </a:lnTo>
                  <a:lnTo>
                    <a:pt x="278" y="236"/>
                  </a:lnTo>
                  <a:lnTo>
                    <a:pt x="295" y="230"/>
                  </a:lnTo>
                  <a:lnTo>
                    <a:pt x="338" y="224"/>
                  </a:lnTo>
                  <a:lnTo>
                    <a:pt x="366" y="224"/>
                  </a:lnTo>
                  <a:lnTo>
                    <a:pt x="376" y="224"/>
                  </a:lnTo>
                  <a:lnTo>
                    <a:pt x="405" y="220"/>
                  </a:lnTo>
                  <a:lnTo>
                    <a:pt x="439" y="247"/>
                  </a:lnTo>
                  <a:lnTo>
                    <a:pt x="422" y="192"/>
                  </a:lnTo>
                  <a:lnTo>
                    <a:pt x="416" y="176"/>
                  </a:lnTo>
                  <a:lnTo>
                    <a:pt x="284" y="119"/>
                  </a:lnTo>
                  <a:lnTo>
                    <a:pt x="284" y="46"/>
                  </a:lnTo>
                  <a:lnTo>
                    <a:pt x="278" y="40"/>
                  </a:lnTo>
                  <a:lnTo>
                    <a:pt x="272" y="38"/>
                  </a:lnTo>
                  <a:lnTo>
                    <a:pt x="263" y="32"/>
                  </a:lnTo>
                  <a:lnTo>
                    <a:pt x="249" y="2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1" name="Freeform 315"/>
            <p:cNvSpPr>
              <a:spLocks/>
            </p:cNvSpPr>
            <p:nvPr/>
          </p:nvSpPr>
          <p:spPr bwMode="auto">
            <a:xfrm>
              <a:off x="6623050" y="5110163"/>
              <a:ext cx="558800" cy="776287"/>
            </a:xfrm>
            <a:custGeom>
              <a:avLst/>
              <a:gdLst>
                <a:gd name="T0" fmla="*/ 132 w 309"/>
                <a:gd name="T1" fmla="*/ 530 h 530"/>
                <a:gd name="T2" fmla="*/ 305 w 309"/>
                <a:gd name="T3" fmla="*/ 472 h 530"/>
                <a:gd name="T4" fmla="*/ 297 w 309"/>
                <a:gd name="T5" fmla="*/ 461 h 530"/>
                <a:gd name="T6" fmla="*/ 293 w 309"/>
                <a:gd name="T7" fmla="*/ 447 h 530"/>
                <a:gd name="T8" fmla="*/ 288 w 309"/>
                <a:gd name="T9" fmla="*/ 438 h 530"/>
                <a:gd name="T10" fmla="*/ 286 w 309"/>
                <a:gd name="T11" fmla="*/ 428 h 530"/>
                <a:gd name="T12" fmla="*/ 292 w 309"/>
                <a:gd name="T13" fmla="*/ 418 h 530"/>
                <a:gd name="T14" fmla="*/ 295 w 309"/>
                <a:gd name="T15" fmla="*/ 407 h 530"/>
                <a:gd name="T16" fmla="*/ 301 w 309"/>
                <a:gd name="T17" fmla="*/ 397 h 530"/>
                <a:gd name="T18" fmla="*/ 303 w 309"/>
                <a:gd name="T19" fmla="*/ 390 h 530"/>
                <a:gd name="T20" fmla="*/ 305 w 309"/>
                <a:gd name="T21" fmla="*/ 380 h 530"/>
                <a:gd name="T22" fmla="*/ 303 w 309"/>
                <a:gd name="T23" fmla="*/ 372 h 530"/>
                <a:gd name="T24" fmla="*/ 303 w 309"/>
                <a:gd name="T25" fmla="*/ 365 h 530"/>
                <a:gd name="T26" fmla="*/ 309 w 309"/>
                <a:gd name="T27" fmla="*/ 357 h 530"/>
                <a:gd name="T28" fmla="*/ 307 w 309"/>
                <a:gd name="T29" fmla="*/ 347 h 530"/>
                <a:gd name="T30" fmla="*/ 305 w 309"/>
                <a:gd name="T31" fmla="*/ 338 h 530"/>
                <a:gd name="T32" fmla="*/ 309 w 309"/>
                <a:gd name="T33" fmla="*/ 326 h 530"/>
                <a:gd name="T34" fmla="*/ 305 w 309"/>
                <a:gd name="T35" fmla="*/ 315 h 530"/>
                <a:gd name="T36" fmla="*/ 299 w 309"/>
                <a:gd name="T37" fmla="*/ 303 h 530"/>
                <a:gd name="T38" fmla="*/ 286 w 309"/>
                <a:gd name="T39" fmla="*/ 292 h 530"/>
                <a:gd name="T40" fmla="*/ 278 w 309"/>
                <a:gd name="T41" fmla="*/ 278 h 530"/>
                <a:gd name="T42" fmla="*/ 274 w 309"/>
                <a:gd name="T43" fmla="*/ 274 h 530"/>
                <a:gd name="T44" fmla="*/ 274 w 309"/>
                <a:gd name="T45" fmla="*/ 267 h 530"/>
                <a:gd name="T46" fmla="*/ 270 w 309"/>
                <a:gd name="T47" fmla="*/ 259 h 530"/>
                <a:gd name="T48" fmla="*/ 270 w 309"/>
                <a:gd name="T49" fmla="*/ 249 h 530"/>
                <a:gd name="T50" fmla="*/ 278 w 309"/>
                <a:gd name="T51" fmla="*/ 240 h 530"/>
                <a:gd name="T52" fmla="*/ 284 w 309"/>
                <a:gd name="T53" fmla="*/ 230 h 530"/>
                <a:gd name="T54" fmla="*/ 292 w 309"/>
                <a:gd name="T55" fmla="*/ 219 h 530"/>
                <a:gd name="T56" fmla="*/ 295 w 309"/>
                <a:gd name="T57" fmla="*/ 213 h 530"/>
                <a:gd name="T58" fmla="*/ 303 w 309"/>
                <a:gd name="T59" fmla="*/ 211 h 530"/>
                <a:gd name="T60" fmla="*/ 309 w 309"/>
                <a:gd name="T61" fmla="*/ 201 h 530"/>
                <a:gd name="T62" fmla="*/ 292 w 309"/>
                <a:gd name="T63" fmla="*/ 194 h 530"/>
                <a:gd name="T64" fmla="*/ 270 w 309"/>
                <a:gd name="T65" fmla="*/ 173 h 530"/>
                <a:gd name="T66" fmla="*/ 284 w 309"/>
                <a:gd name="T67" fmla="*/ 173 h 530"/>
                <a:gd name="T68" fmla="*/ 247 w 309"/>
                <a:gd name="T69" fmla="*/ 86 h 530"/>
                <a:gd name="T70" fmla="*/ 184 w 309"/>
                <a:gd name="T71" fmla="*/ 67 h 530"/>
                <a:gd name="T72" fmla="*/ 148 w 309"/>
                <a:gd name="T73" fmla="*/ 0 h 530"/>
                <a:gd name="T74" fmla="*/ 0 w 309"/>
                <a:gd name="T75" fmla="*/ 38 h 530"/>
                <a:gd name="T76" fmla="*/ 6 w 309"/>
                <a:gd name="T77" fmla="*/ 50 h 530"/>
                <a:gd name="T78" fmla="*/ 7 w 309"/>
                <a:gd name="T79" fmla="*/ 63 h 530"/>
                <a:gd name="T80" fmla="*/ 11 w 309"/>
                <a:gd name="T81" fmla="*/ 75 h 530"/>
                <a:gd name="T82" fmla="*/ 23 w 309"/>
                <a:gd name="T83" fmla="*/ 79 h 530"/>
                <a:gd name="T84" fmla="*/ 31 w 309"/>
                <a:gd name="T85" fmla="*/ 84 h 530"/>
                <a:gd name="T86" fmla="*/ 36 w 309"/>
                <a:gd name="T87" fmla="*/ 98 h 530"/>
                <a:gd name="T88" fmla="*/ 50 w 309"/>
                <a:gd name="T89" fmla="*/ 107 h 530"/>
                <a:gd name="T90" fmla="*/ 57 w 309"/>
                <a:gd name="T91" fmla="*/ 117 h 530"/>
                <a:gd name="T92" fmla="*/ 67 w 309"/>
                <a:gd name="T93" fmla="*/ 121 h 530"/>
                <a:gd name="T94" fmla="*/ 71 w 309"/>
                <a:gd name="T95" fmla="*/ 117 h 530"/>
                <a:gd name="T96" fmla="*/ 78 w 309"/>
                <a:gd name="T97" fmla="*/ 125 h 530"/>
                <a:gd name="T98" fmla="*/ 78 w 309"/>
                <a:gd name="T99" fmla="*/ 132 h 530"/>
                <a:gd name="T100" fmla="*/ 75 w 309"/>
                <a:gd name="T101" fmla="*/ 138 h 530"/>
                <a:gd name="T102" fmla="*/ 71 w 309"/>
                <a:gd name="T103" fmla="*/ 150 h 530"/>
                <a:gd name="T104" fmla="*/ 71 w 309"/>
                <a:gd name="T105" fmla="*/ 165 h 530"/>
                <a:gd name="T106" fmla="*/ 59 w 309"/>
                <a:gd name="T107" fmla="*/ 253 h 530"/>
                <a:gd name="T108" fmla="*/ 80 w 309"/>
                <a:gd name="T109" fmla="*/ 271 h 530"/>
                <a:gd name="T110" fmla="*/ 82 w 309"/>
                <a:gd name="T111" fmla="*/ 282 h 530"/>
                <a:gd name="T112" fmla="*/ 78 w 309"/>
                <a:gd name="T113" fmla="*/ 292 h 530"/>
                <a:gd name="T114" fmla="*/ 57 w 309"/>
                <a:gd name="T115" fmla="*/ 297 h 530"/>
                <a:gd name="T116" fmla="*/ 50 w 309"/>
                <a:gd name="T117" fmla="*/ 317 h 530"/>
                <a:gd name="T118" fmla="*/ 40 w 309"/>
                <a:gd name="T119" fmla="*/ 334 h 530"/>
                <a:gd name="T120" fmla="*/ 34 w 309"/>
                <a:gd name="T121" fmla="*/ 345 h 530"/>
                <a:gd name="T122" fmla="*/ 132 w 309"/>
                <a:gd name="T123" fmla="*/ 53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9" h="530">
                  <a:moveTo>
                    <a:pt x="132" y="530"/>
                  </a:moveTo>
                  <a:lnTo>
                    <a:pt x="305" y="472"/>
                  </a:lnTo>
                  <a:lnTo>
                    <a:pt x="297" y="461"/>
                  </a:lnTo>
                  <a:lnTo>
                    <a:pt x="293" y="447"/>
                  </a:lnTo>
                  <a:lnTo>
                    <a:pt x="288" y="438"/>
                  </a:lnTo>
                  <a:lnTo>
                    <a:pt x="286" y="428"/>
                  </a:lnTo>
                  <a:lnTo>
                    <a:pt x="292" y="418"/>
                  </a:lnTo>
                  <a:lnTo>
                    <a:pt x="295" y="407"/>
                  </a:lnTo>
                  <a:lnTo>
                    <a:pt x="301" y="397"/>
                  </a:lnTo>
                  <a:lnTo>
                    <a:pt x="303" y="390"/>
                  </a:lnTo>
                  <a:lnTo>
                    <a:pt x="305" y="380"/>
                  </a:lnTo>
                  <a:lnTo>
                    <a:pt x="303" y="372"/>
                  </a:lnTo>
                  <a:lnTo>
                    <a:pt x="303" y="365"/>
                  </a:lnTo>
                  <a:lnTo>
                    <a:pt x="309" y="357"/>
                  </a:lnTo>
                  <a:lnTo>
                    <a:pt x="307" y="347"/>
                  </a:lnTo>
                  <a:lnTo>
                    <a:pt x="305" y="338"/>
                  </a:lnTo>
                  <a:lnTo>
                    <a:pt x="309" y="326"/>
                  </a:lnTo>
                  <a:lnTo>
                    <a:pt x="305" y="315"/>
                  </a:lnTo>
                  <a:lnTo>
                    <a:pt x="299" y="303"/>
                  </a:lnTo>
                  <a:lnTo>
                    <a:pt x="286" y="292"/>
                  </a:lnTo>
                  <a:lnTo>
                    <a:pt x="278" y="278"/>
                  </a:lnTo>
                  <a:lnTo>
                    <a:pt x="274" y="274"/>
                  </a:lnTo>
                  <a:lnTo>
                    <a:pt x="274" y="267"/>
                  </a:lnTo>
                  <a:lnTo>
                    <a:pt x="270" y="259"/>
                  </a:lnTo>
                  <a:lnTo>
                    <a:pt x="270" y="249"/>
                  </a:lnTo>
                  <a:lnTo>
                    <a:pt x="278" y="240"/>
                  </a:lnTo>
                  <a:lnTo>
                    <a:pt x="284" y="230"/>
                  </a:lnTo>
                  <a:lnTo>
                    <a:pt x="292" y="219"/>
                  </a:lnTo>
                  <a:lnTo>
                    <a:pt x="295" y="213"/>
                  </a:lnTo>
                  <a:lnTo>
                    <a:pt x="303" y="211"/>
                  </a:lnTo>
                  <a:lnTo>
                    <a:pt x="309" y="201"/>
                  </a:lnTo>
                  <a:lnTo>
                    <a:pt x="292" y="194"/>
                  </a:lnTo>
                  <a:lnTo>
                    <a:pt x="270" y="173"/>
                  </a:lnTo>
                  <a:lnTo>
                    <a:pt x="284" y="173"/>
                  </a:lnTo>
                  <a:lnTo>
                    <a:pt x="247" y="86"/>
                  </a:lnTo>
                  <a:lnTo>
                    <a:pt x="184" y="67"/>
                  </a:lnTo>
                  <a:lnTo>
                    <a:pt x="148" y="0"/>
                  </a:lnTo>
                  <a:lnTo>
                    <a:pt x="0" y="38"/>
                  </a:lnTo>
                  <a:lnTo>
                    <a:pt x="6" y="50"/>
                  </a:lnTo>
                  <a:lnTo>
                    <a:pt x="7" y="63"/>
                  </a:lnTo>
                  <a:lnTo>
                    <a:pt x="11" y="75"/>
                  </a:lnTo>
                  <a:lnTo>
                    <a:pt x="23" y="79"/>
                  </a:lnTo>
                  <a:lnTo>
                    <a:pt x="31" y="84"/>
                  </a:lnTo>
                  <a:lnTo>
                    <a:pt x="36" y="98"/>
                  </a:lnTo>
                  <a:lnTo>
                    <a:pt x="50" y="107"/>
                  </a:lnTo>
                  <a:lnTo>
                    <a:pt x="57" y="117"/>
                  </a:lnTo>
                  <a:lnTo>
                    <a:pt x="67" y="121"/>
                  </a:lnTo>
                  <a:lnTo>
                    <a:pt x="71" y="117"/>
                  </a:lnTo>
                  <a:lnTo>
                    <a:pt x="78" y="125"/>
                  </a:lnTo>
                  <a:lnTo>
                    <a:pt x="78" y="132"/>
                  </a:lnTo>
                  <a:lnTo>
                    <a:pt x="75" y="138"/>
                  </a:lnTo>
                  <a:lnTo>
                    <a:pt x="71" y="150"/>
                  </a:lnTo>
                  <a:lnTo>
                    <a:pt x="71" y="165"/>
                  </a:lnTo>
                  <a:lnTo>
                    <a:pt x="59" y="253"/>
                  </a:lnTo>
                  <a:lnTo>
                    <a:pt x="80" y="271"/>
                  </a:lnTo>
                  <a:lnTo>
                    <a:pt x="82" y="282"/>
                  </a:lnTo>
                  <a:lnTo>
                    <a:pt x="78" y="292"/>
                  </a:lnTo>
                  <a:lnTo>
                    <a:pt x="57" y="297"/>
                  </a:lnTo>
                  <a:lnTo>
                    <a:pt x="50" y="317"/>
                  </a:lnTo>
                  <a:lnTo>
                    <a:pt x="40" y="334"/>
                  </a:lnTo>
                  <a:lnTo>
                    <a:pt x="34" y="345"/>
                  </a:lnTo>
                  <a:lnTo>
                    <a:pt x="132" y="53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2" name="Freeform 316"/>
            <p:cNvSpPr>
              <a:spLocks/>
            </p:cNvSpPr>
            <p:nvPr/>
          </p:nvSpPr>
          <p:spPr bwMode="auto">
            <a:xfrm>
              <a:off x="6423025" y="4183063"/>
              <a:ext cx="1103313" cy="1185862"/>
            </a:xfrm>
            <a:custGeom>
              <a:avLst/>
              <a:gdLst>
                <a:gd name="T0" fmla="*/ 357 w 611"/>
                <a:gd name="T1" fmla="*/ 714 h 805"/>
                <a:gd name="T2" fmla="*/ 258 w 611"/>
                <a:gd name="T3" fmla="*/ 628 h 805"/>
                <a:gd name="T4" fmla="*/ 108 w 611"/>
                <a:gd name="T5" fmla="*/ 655 h 805"/>
                <a:gd name="T6" fmla="*/ 114 w 611"/>
                <a:gd name="T7" fmla="*/ 638 h 805"/>
                <a:gd name="T8" fmla="*/ 102 w 611"/>
                <a:gd name="T9" fmla="*/ 626 h 805"/>
                <a:gd name="T10" fmla="*/ 102 w 611"/>
                <a:gd name="T11" fmla="*/ 580 h 805"/>
                <a:gd name="T12" fmla="*/ 110 w 611"/>
                <a:gd name="T13" fmla="*/ 563 h 805"/>
                <a:gd name="T14" fmla="*/ 96 w 611"/>
                <a:gd name="T15" fmla="*/ 544 h 805"/>
                <a:gd name="T16" fmla="*/ 77 w 611"/>
                <a:gd name="T17" fmla="*/ 528 h 805"/>
                <a:gd name="T18" fmla="*/ 116 w 611"/>
                <a:gd name="T19" fmla="*/ 503 h 805"/>
                <a:gd name="T20" fmla="*/ 50 w 611"/>
                <a:gd name="T21" fmla="*/ 357 h 805"/>
                <a:gd name="T22" fmla="*/ 4 w 611"/>
                <a:gd name="T23" fmla="*/ 365 h 805"/>
                <a:gd name="T24" fmla="*/ 45 w 611"/>
                <a:gd name="T25" fmla="*/ 290 h 805"/>
                <a:gd name="T26" fmla="*/ 137 w 611"/>
                <a:gd name="T27" fmla="*/ 206 h 805"/>
                <a:gd name="T28" fmla="*/ 137 w 611"/>
                <a:gd name="T29" fmla="*/ 85 h 805"/>
                <a:gd name="T30" fmla="*/ 160 w 611"/>
                <a:gd name="T31" fmla="*/ 2 h 805"/>
                <a:gd name="T32" fmla="*/ 250 w 611"/>
                <a:gd name="T33" fmla="*/ 6 h 805"/>
                <a:gd name="T34" fmla="*/ 367 w 611"/>
                <a:gd name="T35" fmla="*/ 31 h 805"/>
                <a:gd name="T36" fmla="*/ 400 w 611"/>
                <a:gd name="T37" fmla="*/ 156 h 805"/>
                <a:gd name="T38" fmla="*/ 547 w 611"/>
                <a:gd name="T39" fmla="*/ 331 h 805"/>
                <a:gd name="T40" fmla="*/ 519 w 611"/>
                <a:gd name="T41" fmla="*/ 380 h 805"/>
                <a:gd name="T42" fmla="*/ 544 w 611"/>
                <a:gd name="T43" fmla="*/ 572 h 805"/>
                <a:gd name="T44" fmla="*/ 588 w 611"/>
                <a:gd name="T45" fmla="*/ 580 h 805"/>
                <a:gd name="T46" fmla="*/ 588 w 611"/>
                <a:gd name="T47" fmla="*/ 597 h 805"/>
                <a:gd name="T48" fmla="*/ 603 w 611"/>
                <a:gd name="T49" fmla="*/ 605 h 805"/>
                <a:gd name="T50" fmla="*/ 592 w 611"/>
                <a:gd name="T51" fmla="*/ 620 h 805"/>
                <a:gd name="T52" fmla="*/ 586 w 611"/>
                <a:gd name="T53" fmla="*/ 663 h 805"/>
                <a:gd name="T54" fmla="*/ 609 w 611"/>
                <a:gd name="T55" fmla="*/ 682 h 805"/>
                <a:gd name="T56" fmla="*/ 593 w 611"/>
                <a:gd name="T57" fmla="*/ 699 h 805"/>
                <a:gd name="T58" fmla="*/ 576 w 611"/>
                <a:gd name="T59" fmla="*/ 712 h 805"/>
                <a:gd name="T60" fmla="*/ 576 w 611"/>
                <a:gd name="T61" fmla="*/ 728 h 805"/>
                <a:gd name="T62" fmla="*/ 559 w 611"/>
                <a:gd name="T63" fmla="*/ 739 h 805"/>
                <a:gd name="T64" fmla="*/ 551 w 611"/>
                <a:gd name="T65" fmla="*/ 751 h 805"/>
                <a:gd name="T66" fmla="*/ 540 w 611"/>
                <a:gd name="T67" fmla="*/ 762 h 805"/>
                <a:gd name="T68" fmla="*/ 526 w 611"/>
                <a:gd name="T69" fmla="*/ 764 h 805"/>
                <a:gd name="T70" fmla="*/ 522 w 611"/>
                <a:gd name="T71" fmla="*/ 772 h 805"/>
                <a:gd name="T72" fmla="*/ 507 w 611"/>
                <a:gd name="T73" fmla="*/ 778 h 805"/>
                <a:gd name="T74" fmla="*/ 507 w 611"/>
                <a:gd name="T75" fmla="*/ 793 h 805"/>
                <a:gd name="T76" fmla="*/ 486 w 611"/>
                <a:gd name="T77" fmla="*/ 801 h 805"/>
                <a:gd name="T78" fmla="*/ 461 w 611"/>
                <a:gd name="T79" fmla="*/ 801 h 805"/>
                <a:gd name="T80" fmla="*/ 394 w 611"/>
                <a:gd name="T81" fmla="*/ 801 h 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11" h="805">
                  <a:moveTo>
                    <a:pt x="394" y="801"/>
                  </a:moveTo>
                  <a:lnTo>
                    <a:pt x="357" y="714"/>
                  </a:lnTo>
                  <a:lnTo>
                    <a:pt x="294" y="695"/>
                  </a:lnTo>
                  <a:lnTo>
                    <a:pt x="258" y="628"/>
                  </a:lnTo>
                  <a:lnTo>
                    <a:pt x="110" y="666"/>
                  </a:lnTo>
                  <a:lnTo>
                    <a:pt x="108" y="655"/>
                  </a:lnTo>
                  <a:lnTo>
                    <a:pt x="108" y="643"/>
                  </a:lnTo>
                  <a:lnTo>
                    <a:pt x="114" y="638"/>
                  </a:lnTo>
                  <a:lnTo>
                    <a:pt x="110" y="632"/>
                  </a:lnTo>
                  <a:lnTo>
                    <a:pt x="102" y="626"/>
                  </a:lnTo>
                  <a:lnTo>
                    <a:pt x="102" y="601"/>
                  </a:lnTo>
                  <a:lnTo>
                    <a:pt x="102" y="580"/>
                  </a:lnTo>
                  <a:lnTo>
                    <a:pt x="108" y="572"/>
                  </a:lnTo>
                  <a:lnTo>
                    <a:pt x="110" y="563"/>
                  </a:lnTo>
                  <a:lnTo>
                    <a:pt x="106" y="549"/>
                  </a:lnTo>
                  <a:lnTo>
                    <a:pt x="96" y="544"/>
                  </a:lnTo>
                  <a:lnTo>
                    <a:pt x="89" y="536"/>
                  </a:lnTo>
                  <a:lnTo>
                    <a:pt x="77" y="528"/>
                  </a:lnTo>
                  <a:lnTo>
                    <a:pt x="73" y="524"/>
                  </a:lnTo>
                  <a:lnTo>
                    <a:pt x="116" y="503"/>
                  </a:lnTo>
                  <a:lnTo>
                    <a:pt x="64" y="363"/>
                  </a:lnTo>
                  <a:lnTo>
                    <a:pt x="50" y="357"/>
                  </a:lnTo>
                  <a:lnTo>
                    <a:pt x="45" y="342"/>
                  </a:lnTo>
                  <a:lnTo>
                    <a:pt x="4" y="365"/>
                  </a:lnTo>
                  <a:lnTo>
                    <a:pt x="0" y="350"/>
                  </a:lnTo>
                  <a:lnTo>
                    <a:pt x="45" y="290"/>
                  </a:lnTo>
                  <a:lnTo>
                    <a:pt x="71" y="225"/>
                  </a:lnTo>
                  <a:lnTo>
                    <a:pt x="137" y="206"/>
                  </a:lnTo>
                  <a:lnTo>
                    <a:pt x="116" y="100"/>
                  </a:lnTo>
                  <a:lnTo>
                    <a:pt x="137" y="85"/>
                  </a:lnTo>
                  <a:lnTo>
                    <a:pt x="119" y="48"/>
                  </a:lnTo>
                  <a:lnTo>
                    <a:pt x="160" y="2"/>
                  </a:lnTo>
                  <a:lnTo>
                    <a:pt x="202" y="0"/>
                  </a:lnTo>
                  <a:lnTo>
                    <a:pt x="250" y="6"/>
                  </a:lnTo>
                  <a:lnTo>
                    <a:pt x="307" y="16"/>
                  </a:lnTo>
                  <a:lnTo>
                    <a:pt x="367" y="31"/>
                  </a:lnTo>
                  <a:lnTo>
                    <a:pt x="400" y="48"/>
                  </a:lnTo>
                  <a:lnTo>
                    <a:pt x="400" y="156"/>
                  </a:lnTo>
                  <a:lnTo>
                    <a:pt x="446" y="292"/>
                  </a:lnTo>
                  <a:lnTo>
                    <a:pt x="547" y="331"/>
                  </a:lnTo>
                  <a:lnTo>
                    <a:pt x="544" y="373"/>
                  </a:lnTo>
                  <a:lnTo>
                    <a:pt x="519" y="380"/>
                  </a:lnTo>
                  <a:lnTo>
                    <a:pt x="488" y="544"/>
                  </a:lnTo>
                  <a:lnTo>
                    <a:pt x="544" y="572"/>
                  </a:lnTo>
                  <a:lnTo>
                    <a:pt x="590" y="572"/>
                  </a:lnTo>
                  <a:lnTo>
                    <a:pt x="588" y="580"/>
                  </a:lnTo>
                  <a:lnTo>
                    <a:pt x="584" y="590"/>
                  </a:lnTo>
                  <a:lnTo>
                    <a:pt x="588" y="597"/>
                  </a:lnTo>
                  <a:lnTo>
                    <a:pt x="597" y="597"/>
                  </a:lnTo>
                  <a:lnTo>
                    <a:pt x="603" y="605"/>
                  </a:lnTo>
                  <a:lnTo>
                    <a:pt x="603" y="616"/>
                  </a:lnTo>
                  <a:lnTo>
                    <a:pt x="592" y="620"/>
                  </a:lnTo>
                  <a:lnTo>
                    <a:pt x="592" y="630"/>
                  </a:lnTo>
                  <a:lnTo>
                    <a:pt x="586" y="663"/>
                  </a:lnTo>
                  <a:lnTo>
                    <a:pt x="611" y="672"/>
                  </a:lnTo>
                  <a:lnTo>
                    <a:pt x="609" y="682"/>
                  </a:lnTo>
                  <a:lnTo>
                    <a:pt x="601" y="695"/>
                  </a:lnTo>
                  <a:lnTo>
                    <a:pt x="593" y="699"/>
                  </a:lnTo>
                  <a:lnTo>
                    <a:pt x="586" y="705"/>
                  </a:lnTo>
                  <a:lnTo>
                    <a:pt x="576" y="712"/>
                  </a:lnTo>
                  <a:lnTo>
                    <a:pt x="586" y="718"/>
                  </a:lnTo>
                  <a:lnTo>
                    <a:pt x="576" y="728"/>
                  </a:lnTo>
                  <a:lnTo>
                    <a:pt x="568" y="735"/>
                  </a:lnTo>
                  <a:lnTo>
                    <a:pt x="559" y="739"/>
                  </a:lnTo>
                  <a:lnTo>
                    <a:pt x="559" y="747"/>
                  </a:lnTo>
                  <a:lnTo>
                    <a:pt x="551" y="751"/>
                  </a:lnTo>
                  <a:lnTo>
                    <a:pt x="545" y="760"/>
                  </a:lnTo>
                  <a:lnTo>
                    <a:pt x="540" y="762"/>
                  </a:lnTo>
                  <a:lnTo>
                    <a:pt x="530" y="760"/>
                  </a:lnTo>
                  <a:lnTo>
                    <a:pt x="526" y="764"/>
                  </a:lnTo>
                  <a:lnTo>
                    <a:pt x="526" y="770"/>
                  </a:lnTo>
                  <a:lnTo>
                    <a:pt x="522" y="772"/>
                  </a:lnTo>
                  <a:lnTo>
                    <a:pt x="515" y="772"/>
                  </a:lnTo>
                  <a:lnTo>
                    <a:pt x="507" y="778"/>
                  </a:lnTo>
                  <a:lnTo>
                    <a:pt x="507" y="783"/>
                  </a:lnTo>
                  <a:lnTo>
                    <a:pt x="507" y="793"/>
                  </a:lnTo>
                  <a:lnTo>
                    <a:pt x="503" y="801"/>
                  </a:lnTo>
                  <a:lnTo>
                    <a:pt x="486" y="801"/>
                  </a:lnTo>
                  <a:lnTo>
                    <a:pt x="474" y="805"/>
                  </a:lnTo>
                  <a:lnTo>
                    <a:pt x="461" y="801"/>
                  </a:lnTo>
                  <a:lnTo>
                    <a:pt x="453" y="801"/>
                  </a:lnTo>
                  <a:lnTo>
                    <a:pt x="394" y="80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3" name="Freeform 317"/>
            <p:cNvSpPr>
              <a:spLocks/>
            </p:cNvSpPr>
            <p:nvPr/>
          </p:nvSpPr>
          <p:spPr bwMode="auto">
            <a:xfrm>
              <a:off x="7151688" y="4214813"/>
              <a:ext cx="989012" cy="1092200"/>
            </a:xfrm>
            <a:custGeom>
              <a:avLst/>
              <a:gdLst>
                <a:gd name="T0" fmla="*/ 209 w 548"/>
                <a:gd name="T1" fmla="*/ 662 h 740"/>
                <a:gd name="T2" fmla="*/ 186 w 548"/>
                <a:gd name="T3" fmla="*/ 643 h 740"/>
                <a:gd name="T4" fmla="*/ 192 w 548"/>
                <a:gd name="T5" fmla="*/ 600 h 740"/>
                <a:gd name="T6" fmla="*/ 203 w 548"/>
                <a:gd name="T7" fmla="*/ 585 h 740"/>
                <a:gd name="T8" fmla="*/ 188 w 548"/>
                <a:gd name="T9" fmla="*/ 577 h 740"/>
                <a:gd name="T10" fmla="*/ 188 w 548"/>
                <a:gd name="T11" fmla="*/ 560 h 740"/>
                <a:gd name="T12" fmla="*/ 144 w 548"/>
                <a:gd name="T13" fmla="*/ 552 h 740"/>
                <a:gd name="T14" fmla="*/ 119 w 548"/>
                <a:gd name="T15" fmla="*/ 360 h 740"/>
                <a:gd name="T16" fmla="*/ 147 w 548"/>
                <a:gd name="T17" fmla="*/ 311 h 740"/>
                <a:gd name="T18" fmla="*/ 0 w 548"/>
                <a:gd name="T19" fmla="*/ 136 h 740"/>
                <a:gd name="T20" fmla="*/ 25 w 548"/>
                <a:gd name="T21" fmla="*/ 40 h 740"/>
                <a:gd name="T22" fmla="*/ 138 w 548"/>
                <a:gd name="T23" fmla="*/ 65 h 740"/>
                <a:gd name="T24" fmla="*/ 266 w 548"/>
                <a:gd name="T25" fmla="*/ 28 h 740"/>
                <a:gd name="T26" fmla="*/ 341 w 548"/>
                <a:gd name="T27" fmla="*/ 7 h 740"/>
                <a:gd name="T28" fmla="*/ 399 w 548"/>
                <a:gd name="T29" fmla="*/ 0 h 740"/>
                <a:gd name="T30" fmla="*/ 408 w 548"/>
                <a:gd name="T31" fmla="*/ 103 h 740"/>
                <a:gd name="T32" fmla="*/ 428 w 548"/>
                <a:gd name="T33" fmla="*/ 132 h 740"/>
                <a:gd name="T34" fmla="*/ 445 w 548"/>
                <a:gd name="T35" fmla="*/ 149 h 740"/>
                <a:gd name="T36" fmla="*/ 458 w 548"/>
                <a:gd name="T37" fmla="*/ 172 h 740"/>
                <a:gd name="T38" fmla="*/ 462 w 548"/>
                <a:gd name="T39" fmla="*/ 216 h 740"/>
                <a:gd name="T40" fmla="*/ 458 w 548"/>
                <a:gd name="T41" fmla="*/ 240 h 740"/>
                <a:gd name="T42" fmla="*/ 458 w 548"/>
                <a:gd name="T43" fmla="*/ 259 h 740"/>
                <a:gd name="T44" fmla="*/ 462 w 548"/>
                <a:gd name="T45" fmla="*/ 280 h 740"/>
                <a:gd name="T46" fmla="*/ 453 w 548"/>
                <a:gd name="T47" fmla="*/ 289 h 740"/>
                <a:gd name="T48" fmla="*/ 464 w 548"/>
                <a:gd name="T49" fmla="*/ 318 h 740"/>
                <a:gd name="T50" fmla="*/ 462 w 548"/>
                <a:gd name="T51" fmla="*/ 351 h 740"/>
                <a:gd name="T52" fmla="*/ 458 w 548"/>
                <a:gd name="T53" fmla="*/ 391 h 740"/>
                <a:gd name="T54" fmla="*/ 466 w 548"/>
                <a:gd name="T55" fmla="*/ 418 h 740"/>
                <a:gd name="T56" fmla="*/ 493 w 548"/>
                <a:gd name="T57" fmla="*/ 445 h 740"/>
                <a:gd name="T58" fmla="*/ 548 w 548"/>
                <a:gd name="T59" fmla="*/ 522 h 740"/>
                <a:gd name="T60" fmla="*/ 512 w 548"/>
                <a:gd name="T61" fmla="*/ 533 h 740"/>
                <a:gd name="T62" fmla="*/ 343 w 548"/>
                <a:gd name="T63" fmla="*/ 631 h 740"/>
                <a:gd name="T64" fmla="*/ 345 w 548"/>
                <a:gd name="T65" fmla="*/ 740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48" h="740">
                  <a:moveTo>
                    <a:pt x="345" y="740"/>
                  </a:moveTo>
                  <a:lnTo>
                    <a:pt x="209" y="662"/>
                  </a:lnTo>
                  <a:lnTo>
                    <a:pt x="211" y="652"/>
                  </a:lnTo>
                  <a:lnTo>
                    <a:pt x="186" y="643"/>
                  </a:lnTo>
                  <a:lnTo>
                    <a:pt x="192" y="610"/>
                  </a:lnTo>
                  <a:lnTo>
                    <a:pt x="192" y="600"/>
                  </a:lnTo>
                  <a:lnTo>
                    <a:pt x="203" y="596"/>
                  </a:lnTo>
                  <a:lnTo>
                    <a:pt x="203" y="585"/>
                  </a:lnTo>
                  <a:lnTo>
                    <a:pt x="197" y="577"/>
                  </a:lnTo>
                  <a:lnTo>
                    <a:pt x="188" y="577"/>
                  </a:lnTo>
                  <a:lnTo>
                    <a:pt x="184" y="570"/>
                  </a:lnTo>
                  <a:lnTo>
                    <a:pt x="188" y="560"/>
                  </a:lnTo>
                  <a:lnTo>
                    <a:pt x="190" y="552"/>
                  </a:lnTo>
                  <a:lnTo>
                    <a:pt x="144" y="552"/>
                  </a:lnTo>
                  <a:lnTo>
                    <a:pt x="88" y="524"/>
                  </a:lnTo>
                  <a:lnTo>
                    <a:pt x="119" y="360"/>
                  </a:lnTo>
                  <a:lnTo>
                    <a:pt x="144" y="353"/>
                  </a:lnTo>
                  <a:lnTo>
                    <a:pt x="147" y="311"/>
                  </a:lnTo>
                  <a:lnTo>
                    <a:pt x="46" y="272"/>
                  </a:lnTo>
                  <a:lnTo>
                    <a:pt x="0" y="136"/>
                  </a:lnTo>
                  <a:lnTo>
                    <a:pt x="0" y="28"/>
                  </a:lnTo>
                  <a:lnTo>
                    <a:pt x="25" y="40"/>
                  </a:lnTo>
                  <a:lnTo>
                    <a:pt x="115" y="69"/>
                  </a:lnTo>
                  <a:lnTo>
                    <a:pt x="138" y="65"/>
                  </a:lnTo>
                  <a:lnTo>
                    <a:pt x="186" y="51"/>
                  </a:lnTo>
                  <a:lnTo>
                    <a:pt x="266" y="28"/>
                  </a:lnTo>
                  <a:lnTo>
                    <a:pt x="299" y="7"/>
                  </a:lnTo>
                  <a:lnTo>
                    <a:pt x="341" y="7"/>
                  </a:lnTo>
                  <a:lnTo>
                    <a:pt x="376" y="7"/>
                  </a:lnTo>
                  <a:lnTo>
                    <a:pt x="399" y="0"/>
                  </a:lnTo>
                  <a:lnTo>
                    <a:pt x="406" y="3"/>
                  </a:lnTo>
                  <a:lnTo>
                    <a:pt x="408" y="103"/>
                  </a:lnTo>
                  <a:lnTo>
                    <a:pt x="422" y="130"/>
                  </a:lnTo>
                  <a:lnTo>
                    <a:pt x="428" y="132"/>
                  </a:lnTo>
                  <a:lnTo>
                    <a:pt x="437" y="142"/>
                  </a:lnTo>
                  <a:lnTo>
                    <a:pt x="445" y="149"/>
                  </a:lnTo>
                  <a:lnTo>
                    <a:pt x="451" y="163"/>
                  </a:lnTo>
                  <a:lnTo>
                    <a:pt x="458" y="172"/>
                  </a:lnTo>
                  <a:lnTo>
                    <a:pt x="460" y="193"/>
                  </a:lnTo>
                  <a:lnTo>
                    <a:pt x="462" y="216"/>
                  </a:lnTo>
                  <a:lnTo>
                    <a:pt x="462" y="228"/>
                  </a:lnTo>
                  <a:lnTo>
                    <a:pt x="458" y="240"/>
                  </a:lnTo>
                  <a:lnTo>
                    <a:pt x="456" y="251"/>
                  </a:lnTo>
                  <a:lnTo>
                    <a:pt x="458" y="259"/>
                  </a:lnTo>
                  <a:lnTo>
                    <a:pt x="462" y="274"/>
                  </a:lnTo>
                  <a:lnTo>
                    <a:pt x="462" y="280"/>
                  </a:lnTo>
                  <a:lnTo>
                    <a:pt x="454" y="286"/>
                  </a:lnTo>
                  <a:lnTo>
                    <a:pt x="453" y="289"/>
                  </a:lnTo>
                  <a:lnTo>
                    <a:pt x="458" y="312"/>
                  </a:lnTo>
                  <a:lnTo>
                    <a:pt x="464" y="318"/>
                  </a:lnTo>
                  <a:lnTo>
                    <a:pt x="468" y="335"/>
                  </a:lnTo>
                  <a:lnTo>
                    <a:pt x="462" y="351"/>
                  </a:lnTo>
                  <a:lnTo>
                    <a:pt x="456" y="372"/>
                  </a:lnTo>
                  <a:lnTo>
                    <a:pt x="458" y="391"/>
                  </a:lnTo>
                  <a:lnTo>
                    <a:pt x="466" y="406"/>
                  </a:lnTo>
                  <a:lnTo>
                    <a:pt x="466" y="418"/>
                  </a:lnTo>
                  <a:lnTo>
                    <a:pt x="466" y="433"/>
                  </a:lnTo>
                  <a:lnTo>
                    <a:pt x="493" y="445"/>
                  </a:lnTo>
                  <a:lnTo>
                    <a:pt x="537" y="483"/>
                  </a:lnTo>
                  <a:lnTo>
                    <a:pt x="548" y="522"/>
                  </a:lnTo>
                  <a:lnTo>
                    <a:pt x="529" y="533"/>
                  </a:lnTo>
                  <a:lnTo>
                    <a:pt x="512" y="533"/>
                  </a:lnTo>
                  <a:lnTo>
                    <a:pt x="451" y="570"/>
                  </a:lnTo>
                  <a:lnTo>
                    <a:pt x="343" y="631"/>
                  </a:lnTo>
                  <a:lnTo>
                    <a:pt x="387" y="710"/>
                  </a:lnTo>
                  <a:lnTo>
                    <a:pt x="345" y="74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4" name="Freeform 318"/>
            <p:cNvSpPr>
              <a:spLocks/>
            </p:cNvSpPr>
            <p:nvPr/>
          </p:nvSpPr>
          <p:spPr bwMode="auto">
            <a:xfrm>
              <a:off x="7874000" y="4221163"/>
              <a:ext cx="604838" cy="784225"/>
            </a:xfrm>
            <a:custGeom>
              <a:avLst/>
              <a:gdLst>
                <a:gd name="T0" fmla="*/ 142 w 336"/>
                <a:gd name="T1" fmla="*/ 519 h 530"/>
                <a:gd name="T2" fmla="*/ 131 w 336"/>
                <a:gd name="T3" fmla="*/ 480 h 530"/>
                <a:gd name="T4" fmla="*/ 87 w 336"/>
                <a:gd name="T5" fmla="*/ 442 h 530"/>
                <a:gd name="T6" fmla="*/ 60 w 336"/>
                <a:gd name="T7" fmla="*/ 430 h 530"/>
                <a:gd name="T8" fmla="*/ 60 w 336"/>
                <a:gd name="T9" fmla="*/ 415 h 530"/>
                <a:gd name="T10" fmla="*/ 60 w 336"/>
                <a:gd name="T11" fmla="*/ 403 h 530"/>
                <a:gd name="T12" fmla="*/ 52 w 336"/>
                <a:gd name="T13" fmla="*/ 388 h 530"/>
                <a:gd name="T14" fmla="*/ 50 w 336"/>
                <a:gd name="T15" fmla="*/ 369 h 530"/>
                <a:gd name="T16" fmla="*/ 56 w 336"/>
                <a:gd name="T17" fmla="*/ 348 h 530"/>
                <a:gd name="T18" fmla="*/ 62 w 336"/>
                <a:gd name="T19" fmla="*/ 332 h 530"/>
                <a:gd name="T20" fmla="*/ 58 w 336"/>
                <a:gd name="T21" fmla="*/ 315 h 530"/>
                <a:gd name="T22" fmla="*/ 52 w 336"/>
                <a:gd name="T23" fmla="*/ 309 h 530"/>
                <a:gd name="T24" fmla="*/ 47 w 336"/>
                <a:gd name="T25" fmla="*/ 286 h 530"/>
                <a:gd name="T26" fmla="*/ 48 w 336"/>
                <a:gd name="T27" fmla="*/ 283 h 530"/>
                <a:gd name="T28" fmla="*/ 56 w 336"/>
                <a:gd name="T29" fmla="*/ 277 h 530"/>
                <a:gd name="T30" fmla="*/ 56 w 336"/>
                <a:gd name="T31" fmla="*/ 271 h 530"/>
                <a:gd name="T32" fmla="*/ 52 w 336"/>
                <a:gd name="T33" fmla="*/ 256 h 530"/>
                <a:gd name="T34" fmla="*/ 50 w 336"/>
                <a:gd name="T35" fmla="*/ 248 h 530"/>
                <a:gd name="T36" fmla="*/ 52 w 336"/>
                <a:gd name="T37" fmla="*/ 237 h 530"/>
                <a:gd name="T38" fmla="*/ 56 w 336"/>
                <a:gd name="T39" fmla="*/ 225 h 530"/>
                <a:gd name="T40" fmla="*/ 56 w 336"/>
                <a:gd name="T41" fmla="*/ 213 h 530"/>
                <a:gd name="T42" fmla="*/ 54 w 336"/>
                <a:gd name="T43" fmla="*/ 190 h 530"/>
                <a:gd name="T44" fmla="*/ 52 w 336"/>
                <a:gd name="T45" fmla="*/ 169 h 530"/>
                <a:gd name="T46" fmla="*/ 45 w 336"/>
                <a:gd name="T47" fmla="*/ 160 h 530"/>
                <a:gd name="T48" fmla="*/ 39 w 336"/>
                <a:gd name="T49" fmla="*/ 146 h 530"/>
                <a:gd name="T50" fmla="*/ 31 w 336"/>
                <a:gd name="T51" fmla="*/ 139 h 530"/>
                <a:gd name="T52" fmla="*/ 22 w 336"/>
                <a:gd name="T53" fmla="*/ 129 h 530"/>
                <a:gd name="T54" fmla="*/ 16 w 336"/>
                <a:gd name="T55" fmla="*/ 127 h 530"/>
                <a:gd name="T56" fmla="*/ 2 w 336"/>
                <a:gd name="T57" fmla="*/ 100 h 530"/>
                <a:gd name="T58" fmla="*/ 0 w 336"/>
                <a:gd name="T59" fmla="*/ 0 h 530"/>
                <a:gd name="T60" fmla="*/ 329 w 336"/>
                <a:gd name="T61" fmla="*/ 175 h 530"/>
                <a:gd name="T62" fmla="*/ 336 w 336"/>
                <a:gd name="T63" fmla="*/ 244 h 530"/>
                <a:gd name="T64" fmla="*/ 263 w 336"/>
                <a:gd name="T65" fmla="*/ 338 h 530"/>
                <a:gd name="T66" fmla="*/ 267 w 336"/>
                <a:gd name="T67" fmla="*/ 365 h 530"/>
                <a:gd name="T68" fmla="*/ 225 w 336"/>
                <a:gd name="T69" fmla="*/ 494 h 530"/>
                <a:gd name="T70" fmla="*/ 214 w 336"/>
                <a:gd name="T71" fmla="*/ 515 h 530"/>
                <a:gd name="T72" fmla="*/ 198 w 336"/>
                <a:gd name="T73" fmla="*/ 528 h 530"/>
                <a:gd name="T74" fmla="*/ 183 w 336"/>
                <a:gd name="T75" fmla="*/ 530 h 530"/>
                <a:gd name="T76" fmla="*/ 173 w 336"/>
                <a:gd name="T77" fmla="*/ 530 h 530"/>
                <a:gd name="T78" fmla="*/ 142 w 336"/>
                <a:gd name="T79" fmla="*/ 519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36" h="530">
                  <a:moveTo>
                    <a:pt x="142" y="519"/>
                  </a:moveTo>
                  <a:lnTo>
                    <a:pt x="131" y="480"/>
                  </a:lnTo>
                  <a:lnTo>
                    <a:pt x="87" y="442"/>
                  </a:lnTo>
                  <a:lnTo>
                    <a:pt x="60" y="430"/>
                  </a:lnTo>
                  <a:lnTo>
                    <a:pt x="60" y="415"/>
                  </a:lnTo>
                  <a:lnTo>
                    <a:pt x="60" y="403"/>
                  </a:lnTo>
                  <a:lnTo>
                    <a:pt x="52" y="388"/>
                  </a:lnTo>
                  <a:lnTo>
                    <a:pt x="50" y="369"/>
                  </a:lnTo>
                  <a:lnTo>
                    <a:pt x="56" y="348"/>
                  </a:lnTo>
                  <a:lnTo>
                    <a:pt x="62" y="332"/>
                  </a:lnTo>
                  <a:lnTo>
                    <a:pt x="58" y="315"/>
                  </a:lnTo>
                  <a:lnTo>
                    <a:pt x="52" y="309"/>
                  </a:lnTo>
                  <a:lnTo>
                    <a:pt x="47" y="286"/>
                  </a:lnTo>
                  <a:lnTo>
                    <a:pt x="48" y="283"/>
                  </a:lnTo>
                  <a:lnTo>
                    <a:pt x="56" y="277"/>
                  </a:lnTo>
                  <a:lnTo>
                    <a:pt x="56" y="271"/>
                  </a:lnTo>
                  <a:lnTo>
                    <a:pt x="52" y="256"/>
                  </a:lnTo>
                  <a:lnTo>
                    <a:pt x="50" y="248"/>
                  </a:lnTo>
                  <a:lnTo>
                    <a:pt x="52" y="237"/>
                  </a:lnTo>
                  <a:lnTo>
                    <a:pt x="56" y="225"/>
                  </a:lnTo>
                  <a:lnTo>
                    <a:pt x="56" y="213"/>
                  </a:lnTo>
                  <a:lnTo>
                    <a:pt x="54" y="190"/>
                  </a:lnTo>
                  <a:lnTo>
                    <a:pt x="52" y="169"/>
                  </a:lnTo>
                  <a:lnTo>
                    <a:pt x="45" y="160"/>
                  </a:lnTo>
                  <a:lnTo>
                    <a:pt x="39" y="146"/>
                  </a:lnTo>
                  <a:lnTo>
                    <a:pt x="31" y="139"/>
                  </a:lnTo>
                  <a:lnTo>
                    <a:pt x="22" y="129"/>
                  </a:lnTo>
                  <a:lnTo>
                    <a:pt x="16" y="127"/>
                  </a:lnTo>
                  <a:lnTo>
                    <a:pt x="2" y="100"/>
                  </a:lnTo>
                  <a:lnTo>
                    <a:pt x="0" y="0"/>
                  </a:lnTo>
                  <a:lnTo>
                    <a:pt x="329" y="175"/>
                  </a:lnTo>
                  <a:lnTo>
                    <a:pt x="336" y="244"/>
                  </a:lnTo>
                  <a:lnTo>
                    <a:pt x="263" y="338"/>
                  </a:lnTo>
                  <a:lnTo>
                    <a:pt x="267" y="365"/>
                  </a:lnTo>
                  <a:lnTo>
                    <a:pt x="225" y="494"/>
                  </a:lnTo>
                  <a:lnTo>
                    <a:pt x="214" y="515"/>
                  </a:lnTo>
                  <a:lnTo>
                    <a:pt x="198" y="528"/>
                  </a:lnTo>
                  <a:lnTo>
                    <a:pt x="183" y="530"/>
                  </a:lnTo>
                  <a:lnTo>
                    <a:pt x="173" y="530"/>
                  </a:lnTo>
                  <a:lnTo>
                    <a:pt x="142" y="5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5" name="Freeform 319"/>
            <p:cNvSpPr>
              <a:spLocks/>
            </p:cNvSpPr>
            <p:nvPr/>
          </p:nvSpPr>
          <p:spPr bwMode="auto">
            <a:xfrm>
              <a:off x="7732713" y="4989513"/>
              <a:ext cx="588962" cy="533400"/>
            </a:xfrm>
            <a:custGeom>
              <a:avLst/>
              <a:gdLst>
                <a:gd name="T0" fmla="*/ 148 w 326"/>
                <a:gd name="T1" fmla="*/ 361 h 363"/>
                <a:gd name="T2" fmla="*/ 84 w 326"/>
                <a:gd name="T3" fmla="*/ 327 h 363"/>
                <a:gd name="T4" fmla="*/ 0 w 326"/>
                <a:gd name="T5" fmla="*/ 277 h 363"/>
                <a:gd name="T6" fmla="*/ 23 w 326"/>
                <a:gd name="T7" fmla="*/ 213 h 363"/>
                <a:gd name="T8" fmla="*/ 65 w 326"/>
                <a:gd name="T9" fmla="*/ 183 h 363"/>
                <a:gd name="T10" fmla="*/ 21 w 326"/>
                <a:gd name="T11" fmla="*/ 104 h 363"/>
                <a:gd name="T12" fmla="*/ 129 w 326"/>
                <a:gd name="T13" fmla="*/ 43 h 363"/>
                <a:gd name="T14" fmla="*/ 190 w 326"/>
                <a:gd name="T15" fmla="*/ 6 h 363"/>
                <a:gd name="T16" fmla="*/ 196 w 326"/>
                <a:gd name="T17" fmla="*/ 14 h 363"/>
                <a:gd name="T18" fmla="*/ 223 w 326"/>
                <a:gd name="T19" fmla="*/ 0 h 363"/>
                <a:gd name="T20" fmla="*/ 236 w 326"/>
                <a:gd name="T21" fmla="*/ 0 h 363"/>
                <a:gd name="T22" fmla="*/ 257 w 326"/>
                <a:gd name="T23" fmla="*/ 14 h 363"/>
                <a:gd name="T24" fmla="*/ 263 w 326"/>
                <a:gd name="T25" fmla="*/ 31 h 363"/>
                <a:gd name="T26" fmla="*/ 250 w 326"/>
                <a:gd name="T27" fmla="*/ 71 h 363"/>
                <a:gd name="T28" fmla="*/ 242 w 326"/>
                <a:gd name="T29" fmla="*/ 81 h 363"/>
                <a:gd name="T30" fmla="*/ 232 w 326"/>
                <a:gd name="T31" fmla="*/ 85 h 363"/>
                <a:gd name="T32" fmla="*/ 230 w 326"/>
                <a:gd name="T33" fmla="*/ 89 h 363"/>
                <a:gd name="T34" fmla="*/ 230 w 326"/>
                <a:gd name="T35" fmla="*/ 98 h 363"/>
                <a:gd name="T36" fmla="*/ 246 w 326"/>
                <a:gd name="T37" fmla="*/ 123 h 363"/>
                <a:gd name="T38" fmla="*/ 248 w 326"/>
                <a:gd name="T39" fmla="*/ 139 h 363"/>
                <a:gd name="T40" fmla="*/ 251 w 326"/>
                <a:gd name="T41" fmla="*/ 142 h 363"/>
                <a:gd name="T42" fmla="*/ 274 w 326"/>
                <a:gd name="T43" fmla="*/ 131 h 363"/>
                <a:gd name="T44" fmla="*/ 296 w 326"/>
                <a:gd name="T45" fmla="*/ 162 h 363"/>
                <a:gd name="T46" fmla="*/ 322 w 326"/>
                <a:gd name="T47" fmla="*/ 211 h 363"/>
                <a:gd name="T48" fmla="*/ 326 w 326"/>
                <a:gd name="T49" fmla="*/ 235 h 363"/>
                <a:gd name="T50" fmla="*/ 319 w 326"/>
                <a:gd name="T51" fmla="*/ 246 h 363"/>
                <a:gd name="T52" fmla="*/ 303 w 326"/>
                <a:gd name="T53" fmla="*/ 248 h 363"/>
                <a:gd name="T54" fmla="*/ 299 w 326"/>
                <a:gd name="T55" fmla="*/ 250 h 363"/>
                <a:gd name="T56" fmla="*/ 299 w 326"/>
                <a:gd name="T57" fmla="*/ 259 h 363"/>
                <a:gd name="T58" fmla="*/ 292 w 326"/>
                <a:gd name="T59" fmla="*/ 269 h 363"/>
                <a:gd name="T60" fmla="*/ 276 w 326"/>
                <a:gd name="T61" fmla="*/ 279 h 363"/>
                <a:gd name="T62" fmla="*/ 253 w 326"/>
                <a:gd name="T63" fmla="*/ 296 h 363"/>
                <a:gd name="T64" fmla="*/ 246 w 326"/>
                <a:gd name="T65" fmla="*/ 306 h 363"/>
                <a:gd name="T66" fmla="*/ 232 w 326"/>
                <a:gd name="T67" fmla="*/ 319 h 363"/>
                <a:gd name="T68" fmla="*/ 215 w 326"/>
                <a:gd name="T69" fmla="*/ 319 h 363"/>
                <a:gd name="T70" fmla="*/ 205 w 326"/>
                <a:gd name="T71" fmla="*/ 317 h 363"/>
                <a:gd name="T72" fmla="*/ 200 w 326"/>
                <a:gd name="T73" fmla="*/ 317 h 363"/>
                <a:gd name="T74" fmla="*/ 200 w 326"/>
                <a:gd name="T75" fmla="*/ 329 h 363"/>
                <a:gd name="T76" fmla="*/ 194 w 326"/>
                <a:gd name="T77" fmla="*/ 340 h 363"/>
                <a:gd name="T78" fmla="*/ 177 w 326"/>
                <a:gd name="T79" fmla="*/ 355 h 363"/>
                <a:gd name="T80" fmla="*/ 161 w 326"/>
                <a:gd name="T81" fmla="*/ 363 h 363"/>
                <a:gd name="T82" fmla="*/ 148 w 326"/>
                <a:gd name="T83" fmla="*/ 36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6" h="363">
                  <a:moveTo>
                    <a:pt x="148" y="361"/>
                  </a:moveTo>
                  <a:lnTo>
                    <a:pt x="84" y="327"/>
                  </a:lnTo>
                  <a:lnTo>
                    <a:pt x="0" y="277"/>
                  </a:lnTo>
                  <a:lnTo>
                    <a:pt x="23" y="213"/>
                  </a:lnTo>
                  <a:lnTo>
                    <a:pt x="65" y="183"/>
                  </a:lnTo>
                  <a:lnTo>
                    <a:pt x="21" y="104"/>
                  </a:lnTo>
                  <a:lnTo>
                    <a:pt x="129" y="43"/>
                  </a:lnTo>
                  <a:lnTo>
                    <a:pt x="190" y="6"/>
                  </a:lnTo>
                  <a:lnTo>
                    <a:pt x="196" y="14"/>
                  </a:lnTo>
                  <a:lnTo>
                    <a:pt x="223" y="0"/>
                  </a:lnTo>
                  <a:lnTo>
                    <a:pt x="236" y="0"/>
                  </a:lnTo>
                  <a:lnTo>
                    <a:pt x="257" y="14"/>
                  </a:lnTo>
                  <a:lnTo>
                    <a:pt x="263" y="31"/>
                  </a:lnTo>
                  <a:lnTo>
                    <a:pt x="250" y="71"/>
                  </a:lnTo>
                  <a:lnTo>
                    <a:pt x="242" y="81"/>
                  </a:lnTo>
                  <a:lnTo>
                    <a:pt x="232" y="85"/>
                  </a:lnTo>
                  <a:lnTo>
                    <a:pt x="230" y="89"/>
                  </a:lnTo>
                  <a:lnTo>
                    <a:pt x="230" y="98"/>
                  </a:lnTo>
                  <a:lnTo>
                    <a:pt x="246" y="123"/>
                  </a:lnTo>
                  <a:lnTo>
                    <a:pt x="248" y="139"/>
                  </a:lnTo>
                  <a:lnTo>
                    <a:pt x="251" y="142"/>
                  </a:lnTo>
                  <a:lnTo>
                    <a:pt x="274" y="131"/>
                  </a:lnTo>
                  <a:lnTo>
                    <a:pt x="296" y="162"/>
                  </a:lnTo>
                  <a:lnTo>
                    <a:pt x="322" y="211"/>
                  </a:lnTo>
                  <a:lnTo>
                    <a:pt x="326" y="235"/>
                  </a:lnTo>
                  <a:lnTo>
                    <a:pt x="319" y="246"/>
                  </a:lnTo>
                  <a:lnTo>
                    <a:pt x="303" y="248"/>
                  </a:lnTo>
                  <a:lnTo>
                    <a:pt x="299" y="250"/>
                  </a:lnTo>
                  <a:lnTo>
                    <a:pt x="299" y="259"/>
                  </a:lnTo>
                  <a:lnTo>
                    <a:pt x="292" y="269"/>
                  </a:lnTo>
                  <a:lnTo>
                    <a:pt x="276" y="279"/>
                  </a:lnTo>
                  <a:lnTo>
                    <a:pt x="253" y="296"/>
                  </a:lnTo>
                  <a:lnTo>
                    <a:pt x="246" y="306"/>
                  </a:lnTo>
                  <a:lnTo>
                    <a:pt x="232" y="319"/>
                  </a:lnTo>
                  <a:lnTo>
                    <a:pt x="215" y="319"/>
                  </a:lnTo>
                  <a:lnTo>
                    <a:pt x="205" y="317"/>
                  </a:lnTo>
                  <a:lnTo>
                    <a:pt x="200" y="317"/>
                  </a:lnTo>
                  <a:lnTo>
                    <a:pt x="200" y="329"/>
                  </a:lnTo>
                  <a:lnTo>
                    <a:pt x="194" y="340"/>
                  </a:lnTo>
                  <a:lnTo>
                    <a:pt x="177" y="355"/>
                  </a:lnTo>
                  <a:lnTo>
                    <a:pt x="161" y="363"/>
                  </a:lnTo>
                  <a:lnTo>
                    <a:pt x="148" y="36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6" name="Freeform 320"/>
            <p:cNvSpPr>
              <a:spLocks/>
            </p:cNvSpPr>
            <p:nvPr/>
          </p:nvSpPr>
          <p:spPr bwMode="auto">
            <a:xfrm>
              <a:off x="5961063" y="3573463"/>
              <a:ext cx="747712" cy="1035050"/>
            </a:xfrm>
            <a:custGeom>
              <a:avLst/>
              <a:gdLst>
                <a:gd name="T0" fmla="*/ 44 w 415"/>
                <a:gd name="T1" fmla="*/ 151 h 700"/>
                <a:gd name="T2" fmla="*/ 92 w 415"/>
                <a:gd name="T3" fmla="*/ 324 h 700"/>
                <a:gd name="T4" fmla="*/ 115 w 415"/>
                <a:gd name="T5" fmla="*/ 324 h 700"/>
                <a:gd name="T6" fmla="*/ 125 w 415"/>
                <a:gd name="T7" fmla="*/ 330 h 700"/>
                <a:gd name="T8" fmla="*/ 160 w 415"/>
                <a:gd name="T9" fmla="*/ 449 h 700"/>
                <a:gd name="T10" fmla="*/ 156 w 415"/>
                <a:gd name="T11" fmla="*/ 458 h 700"/>
                <a:gd name="T12" fmla="*/ 133 w 415"/>
                <a:gd name="T13" fmla="*/ 458 h 700"/>
                <a:gd name="T14" fmla="*/ 121 w 415"/>
                <a:gd name="T15" fmla="*/ 476 h 700"/>
                <a:gd name="T16" fmla="*/ 125 w 415"/>
                <a:gd name="T17" fmla="*/ 495 h 700"/>
                <a:gd name="T18" fmla="*/ 131 w 415"/>
                <a:gd name="T19" fmla="*/ 504 h 700"/>
                <a:gd name="T20" fmla="*/ 165 w 415"/>
                <a:gd name="T21" fmla="*/ 518 h 700"/>
                <a:gd name="T22" fmla="*/ 173 w 415"/>
                <a:gd name="T23" fmla="*/ 526 h 700"/>
                <a:gd name="T24" fmla="*/ 173 w 415"/>
                <a:gd name="T25" fmla="*/ 533 h 700"/>
                <a:gd name="T26" fmla="*/ 163 w 415"/>
                <a:gd name="T27" fmla="*/ 577 h 700"/>
                <a:gd name="T28" fmla="*/ 163 w 415"/>
                <a:gd name="T29" fmla="*/ 587 h 700"/>
                <a:gd name="T30" fmla="*/ 167 w 415"/>
                <a:gd name="T31" fmla="*/ 597 h 700"/>
                <a:gd name="T32" fmla="*/ 183 w 415"/>
                <a:gd name="T33" fmla="*/ 597 h 700"/>
                <a:gd name="T34" fmla="*/ 186 w 415"/>
                <a:gd name="T35" fmla="*/ 593 h 700"/>
                <a:gd name="T36" fmla="*/ 198 w 415"/>
                <a:gd name="T37" fmla="*/ 593 h 700"/>
                <a:gd name="T38" fmla="*/ 194 w 415"/>
                <a:gd name="T39" fmla="*/ 621 h 700"/>
                <a:gd name="T40" fmla="*/ 300 w 415"/>
                <a:gd name="T41" fmla="*/ 700 h 700"/>
                <a:gd name="T42" fmla="*/ 326 w 415"/>
                <a:gd name="T43" fmla="*/ 633 h 700"/>
                <a:gd name="T44" fmla="*/ 394 w 415"/>
                <a:gd name="T45" fmla="*/ 616 h 700"/>
                <a:gd name="T46" fmla="*/ 371 w 415"/>
                <a:gd name="T47" fmla="*/ 510 h 700"/>
                <a:gd name="T48" fmla="*/ 394 w 415"/>
                <a:gd name="T49" fmla="*/ 495 h 700"/>
                <a:gd name="T50" fmla="*/ 376 w 415"/>
                <a:gd name="T51" fmla="*/ 458 h 700"/>
                <a:gd name="T52" fmla="*/ 415 w 415"/>
                <a:gd name="T53" fmla="*/ 410 h 700"/>
                <a:gd name="T54" fmla="*/ 309 w 415"/>
                <a:gd name="T55" fmla="*/ 245 h 700"/>
                <a:gd name="T56" fmla="*/ 232 w 415"/>
                <a:gd name="T57" fmla="*/ 165 h 700"/>
                <a:gd name="T58" fmla="*/ 175 w 415"/>
                <a:gd name="T59" fmla="*/ 96 h 700"/>
                <a:gd name="T60" fmla="*/ 158 w 415"/>
                <a:gd name="T61" fmla="*/ 94 h 700"/>
                <a:gd name="T62" fmla="*/ 140 w 415"/>
                <a:gd name="T63" fmla="*/ 98 h 700"/>
                <a:gd name="T64" fmla="*/ 117 w 415"/>
                <a:gd name="T65" fmla="*/ 96 h 700"/>
                <a:gd name="T66" fmla="*/ 77 w 415"/>
                <a:gd name="T67" fmla="*/ 50 h 700"/>
                <a:gd name="T68" fmla="*/ 35 w 415"/>
                <a:gd name="T69" fmla="*/ 7 h 700"/>
                <a:gd name="T70" fmla="*/ 19 w 415"/>
                <a:gd name="T71" fmla="*/ 0 h 700"/>
                <a:gd name="T72" fmla="*/ 6 w 415"/>
                <a:gd name="T73" fmla="*/ 7 h 700"/>
                <a:gd name="T74" fmla="*/ 0 w 415"/>
                <a:gd name="T75" fmla="*/ 15 h 700"/>
                <a:gd name="T76" fmla="*/ 10 w 415"/>
                <a:gd name="T77" fmla="*/ 44 h 700"/>
                <a:gd name="T78" fmla="*/ 25 w 415"/>
                <a:gd name="T79" fmla="*/ 84 h 700"/>
                <a:gd name="T80" fmla="*/ 44 w 415"/>
                <a:gd name="T81" fmla="*/ 151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15" h="700">
                  <a:moveTo>
                    <a:pt x="44" y="151"/>
                  </a:moveTo>
                  <a:lnTo>
                    <a:pt x="92" y="324"/>
                  </a:lnTo>
                  <a:lnTo>
                    <a:pt x="115" y="324"/>
                  </a:lnTo>
                  <a:lnTo>
                    <a:pt x="125" y="330"/>
                  </a:lnTo>
                  <a:lnTo>
                    <a:pt x="160" y="449"/>
                  </a:lnTo>
                  <a:lnTo>
                    <a:pt x="156" y="458"/>
                  </a:lnTo>
                  <a:lnTo>
                    <a:pt x="133" y="458"/>
                  </a:lnTo>
                  <a:lnTo>
                    <a:pt x="121" y="476"/>
                  </a:lnTo>
                  <a:lnTo>
                    <a:pt x="125" y="495"/>
                  </a:lnTo>
                  <a:lnTo>
                    <a:pt x="131" y="504"/>
                  </a:lnTo>
                  <a:lnTo>
                    <a:pt x="165" y="518"/>
                  </a:lnTo>
                  <a:lnTo>
                    <a:pt x="173" y="526"/>
                  </a:lnTo>
                  <a:lnTo>
                    <a:pt x="173" y="533"/>
                  </a:lnTo>
                  <a:lnTo>
                    <a:pt x="163" y="577"/>
                  </a:lnTo>
                  <a:lnTo>
                    <a:pt x="163" y="587"/>
                  </a:lnTo>
                  <a:lnTo>
                    <a:pt x="167" y="597"/>
                  </a:lnTo>
                  <a:lnTo>
                    <a:pt x="183" y="597"/>
                  </a:lnTo>
                  <a:lnTo>
                    <a:pt x="186" y="593"/>
                  </a:lnTo>
                  <a:lnTo>
                    <a:pt x="198" y="593"/>
                  </a:lnTo>
                  <a:lnTo>
                    <a:pt x="194" y="621"/>
                  </a:lnTo>
                  <a:lnTo>
                    <a:pt x="300" y="700"/>
                  </a:lnTo>
                  <a:lnTo>
                    <a:pt x="326" y="633"/>
                  </a:lnTo>
                  <a:lnTo>
                    <a:pt x="394" y="616"/>
                  </a:lnTo>
                  <a:lnTo>
                    <a:pt x="371" y="510"/>
                  </a:lnTo>
                  <a:lnTo>
                    <a:pt x="394" y="495"/>
                  </a:lnTo>
                  <a:lnTo>
                    <a:pt x="376" y="458"/>
                  </a:lnTo>
                  <a:lnTo>
                    <a:pt x="415" y="410"/>
                  </a:lnTo>
                  <a:lnTo>
                    <a:pt x="309" y="245"/>
                  </a:lnTo>
                  <a:lnTo>
                    <a:pt x="232" y="165"/>
                  </a:lnTo>
                  <a:lnTo>
                    <a:pt x="175" y="96"/>
                  </a:lnTo>
                  <a:lnTo>
                    <a:pt x="158" y="94"/>
                  </a:lnTo>
                  <a:lnTo>
                    <a:pt x="140" y="98"/>
                  </a:lnTo>
                  <a:lnTo>
                    <a:pt x="117" y="96"/>
                  </a:lnTo>
                  <a:lnTo>
                    <a:pt x="77" y="50"/>
                  </a:lnTo>
                  <a:lnTo>
                    <a:pt x="35" y="7"/>
                  </a:lnTo>
                  <a:lnTo>
                    <a:pt x="19" y="0"/>
                  </a:lnTo>
                  <a:lnTo>
                    <a:pt x="6" y="7"/>
                  </a:lnTo>
                  <a:lnTo>
                    <a:pt x="0" y="15"/>
                  </a:lnTo>
                  <a:lnTo>
                    <a:pt x="10" y="44"/>
                  </a:lnTo>
                  <a:lnTo>
                    <a:pt x="25" y="84"/>
                  </a:lnTo>
                  <a:lnTo>
                    <a:pt x="44" y="15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7" name="Freeform 321"/>
            <p:cNvSpPr>
              <a:spLocks/>
            </p:cNvSpPr>
            <p:nvPr/>
          </p:nvSpPr>
          <p:spPr bwMode="auto">
            <a:xfrm>
              <a:off x="6078538" y="4494213"/>
              <a:ext cx="695325" cy="1146175"/>
            </a:xfrm>
            <a:custGeom>
              <a:avLst/>
              <a:gdLst>
                <a:gd name="T0" fmla="*/ 10 w 384"/>
                <a:gd name="T1" fmla="*/ 593 h 774"/>
                <a:gd name="T2" fmla="*/ 4 w 384"/>
                <a:gd name="T3" fmla="*/ 615 h 774"/>
                <a:gd name="T4" fmla="*/ 10 w 384"/>
                <a:gd name="T5" fmla="*/ 645 h 774"/>
                <a:gd name="T6" fmla="*/ 22 w 384"/>
                <a:gd name="T7" fmla="*/ 663 h 774"/>
                <a:gd name="T8" fmla="*/ 45 w 384"/>
                <a:gd name="T9" fmla="*/ 649 h 774"/>
                <a:gd name="T10" fmla="*/ 79 w 384"/>
                <a:gd name="T11" fmla="*/ 663 h 774"/>
                <a:gd name="T12" fmla="*/ 116 w 384"/>
                <a:gd name="T13" fmla="*/ 674 h 774"/>
                <a:gd name="T14" fmla="*/ 143 w 384"/>
                <a:gd name="T15" fmla="*/ 672 h 774"/>
                <a:gd name="T16" fmla="*/ 164 w 384"/>
                <a:gd name="T17" fmla="*/ 682 h 774"/>
                <a:gd name="T18" fmla="*/ 208 w 384"/>
                <a:gd name="T19" fmla="*/ 686 h 774"/>
                <a:gd name="T20" fmla="*/ 223 w 384"/>
                <a:gd name="T21" fmla="*/ 670 h 774"/>
                <a:gd name="T22" fmla="*/ 248 w 384"/>
                <a:gd name="T23" fmla="*/ 672 h 774"/>
                <a:gd name="T24" fmla="*/ 269 w 384"/>
                <a:gd name="T25" fmla="*/ 718 h 774"/>
                <a:gd name="T26" fmla="*/ 300 w 384"/>
                <a:gd name="T27" fmla="*/ 774 h 774"/>
                <a:gd name="T28" fmla="*/ 331 w 384"/>
                <a:gd name="T29" fmla="*/ 751 h 774"/>
                <a:gd name="T30" fmla="*/ 342 w 384"/>
                <a:gd name="T31" fmla="*/ 749 h 774"/>
                <a:gd name="T32" fmla="*/ 359 w 384"/>
                <a:gd name="T33" fmla="*/ 712 h 774"/>
                <a:gd name="T34" fmla="*/ 384 w 384"/>
                <a:gd name="T35" fmla="*/ 697 h 774"/>
                <a:gd name="T36" fmla="*/ 361 w 384"/>
                <a:gd name="T37" fmla="*/ 668 h 774"/>
                <a:gd name="T38" fmla="*/ 373 w 384"/>
                <a:gd name="T39" fmla="*/ 565 h 774"/>
                <a:gd name="T40" fmla="*/ 380 w 384"/>
                <a:gd name="T41" fmla="*/ 547 h 774"/>
                <a:gd name="T42" fmla="*/ 373 w 384"/>
                <a:gd name="T43" fmla="*/ 532 h 774"/>
                <a:gd name="T44" fmla="*/ 359 w 384"/>
                <a:gd name="T45" fmla="*/ 532 h 774"/>
                <a:gd name="T46" fmla="*/ 338 w 384"/>
                <a:gd name="T47" fmla="*/ 513 h 774"/>
                <a:gd name="T48" fmla="*/ 325 w 384"/>
                <a:gd name="T49" fmla="*/ 494 h 774"/>
                <a:gd name="T50" fmla="*/ 309 w 384"/>
                <a:gd name="T51" fmla="*/ 478 h 774"/>
                <a:gd name="T52" fmla="*/ 302 w 384"/>
                <a:gd name="T53" fmla="*/ 453 h 774"/>
                <a:gd name="T54" fmla="*/ 300 w 384"/>
                <a:gd name="T55" fmla="*/ 430 h 774"/>
                <a:gd name="T56" fmla="*/ 302 w 384"/>
                <a:gd name="T57" fmla="*/ 419 h 774"/>
                <a:gd name="T58" fmla="*/ 294 w 384"/>
                <a:gd name="T59" fmla="*/ 388 h 774"/>
                <a:gd name="T60" fmla="*/ 300 w 384"/>
                <a:gd name="T61" fmla="*/ 359 h 774"/>
                <a:gd name="T62" fmla="*/ 298 w 384"/>
                <a:gd name="T63" fmla="*/ 336 h 774"/>
                <a:gd name="T64" fmla="*/ 281 w 384"/>
                <a:gd name="T65" fmla="*/ 323 h 774"/>
                <a:gd name="T66" fmla="*/ 265 w 384"/>
                <a:gd name="T67" fmla="*/ 311 h 774"/>
                <a:gd name="T68" fmla="*/ 256 w 384"/>
                <a:gd name="T69" fmla="*/ 150 h 774"/>
                <a:gd name="T70" fmla="*/ 237 w 384"/>
                <a:gd name="T71" fmla="*/ 129 h 774"/>
                <a:gd name="T72" fmla="*/ 192 w 384"/>
                <a:gd name="T73" fmla="*/ 137 h 774"/>
                <a:gd name="T74" fmla="*/ 129 w 384"/>
                <a:gd name="T75" fmla="*/ 0 h 774"/>
                <a:gd name="T76" fmla="*/ 33 w 384"/>
                <a:gd name="T77" fmla="*/ 142 h 774"/>
                <a:gd name="T78" fmla="*/ 87 w 384"/>
                <a:gd name="T79" fmla="*/ 258 h 774"/>
                <a:gd name="T80" fmla="*/ 85 w 384"/>
                <a:gd name="T81" fmla="*/ 373 h 774"/>
                <a:gd name="T82" fmla="*/ 50 w 384"/>
                <a:gd name="T83" fmla="*/ 498 h 774"/>
                <a:gd name="T84" fmla="*/ 0 w 384"/>
                <a:gd name="T85" fmla="*/ 563 h 774"/>
                <a:gd name="T86" fmla="*/ 8 w 384"/>
                <a:gd name="T87" fmla="*/ 588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84" h="774">
                  <a:moveTo>
                    <a:pt x="8" y="588"/>
                  </a:moveTo>
                  <a:lnTo>
                    <a:pt x="10" y="593"/>
                  </a:lnTo>
                  <a:lnTo>
                    <a:pt x="10" y="607"/>
                  </a:lnTo>
                  <a:lnTo>
                    <a:pt x="4" y="615"/>
                  </a:lnTo>
                  <a:lnTo>
                    <a:pt x="6" y="628"/>
                  </a:lnTo>
                  <a:lnTo>
                    <a:pt x="10" y="645"/>
                  </a:lnTo>
                  <a:lnTo>
                    <a:pt x="10" y="655"/>
                  </a:lnTo>
                  <a:lnTo>
                    <a:pt x="22" y="663"/>
                  </a:lnTo>
                  <a:lnTo>
                    <a:pt x="37" y="661"/>
                  </a:lnTo>
                  <a:lnTo>
                    <a:pt x="45" y="649"/>
                  </a:lnTo>
                  <a:lnTo>
                    <a:pt x="70" y="651"/>
                  </a:lnTo>
                  <a:lnTo>
                    <a:pt x="79" y="663"/>
                  </a:lnTo>
                  <a:lnTo>
                    <a:pt x="95" y="663"/>
                  </a:lnTo>
                  <a:lnTo>
                    <a:pt x="116" y="674"/>
                  </a:lnTo>
                  <a:lnTo>
                    <a:pt x="137" y="676"/>
                  </a:lnTo>
                  <a:lnTo>
                    <a:pt x="143" y="672"/>
                  </a:lnTo>
                  <a:lnTo>
                    <a:pt x="156" y="674"/>
                  </a:lnTo>
                  <a:lnTo>
                    <a:pt x="164" y="682"/>
                  </a:lnTo>
                  <a:lnTo>
                    <a:pt x="187" y="686"/>
                  </a:lnTo>
                  <a:lnTo>
                    <a:pt x="208" y="686"/>
                  </a:lnTo>
                  <a:lnTo>
                    <a:pt x="219" y="678"/>
                  </a:lnTo>
                  <a:lnTo>
                    <a:pt x="223" y="670"/>
                  </a:lnTo>
                  <a:lnTo>
                    <a:pt x="242" y="670"/>
                  </a:lnTo>
                  <a:lnTo>
                    <a:pt x="248" y="672"/>
                  </a:lnTo>
                  <a:lnTo>
                    <a:pt x="260" y="682"/>
                  </a:lnTo>
                  <a:lnTo>
                    <a:pt x="269" y="718"/>
                  </a:lnTo>
                  <a:lnTo>
                    <a:pt x="283" y="755"/>
                  </a:lnTo>
                  <a:lnTo>
                    <a:pt x="300" y="774"/>
                  </a:lnTo>
                  <a:lnTo>
                    <a:pt x="308" y="770"/>
                  </a:lnTo>
                  <a:lnTo>
                    <a:pt x="331" y="751"/>
                  </a:lnTo>
                  <a:lnTo>
                    <a:pt x="336" y="760"/>
                  </a:lnTo>
                  <a:lnTo>
                    <a:pt x="342" y="749"/>
                  </a:lnTo>
                  <a:lnTo>
                    <a:pt x="352" y="732"/>
                  </a:lnTo>
                  <a:lnTo>
                    <a:pt x="359" y="712"/>
                  </a:lnTo>
                  <a:lnTo>
                    <a:pt x="380" y="707"/>
                  </a:lnTo>
                  <a:lnTo>
                    <a:pt x="384" y="697"/>
                  </a:lnTo>
                  <a:lnTo>
                    <a:pt x="382" y="686"/>
                  </a:lnTo>
                  <a:lnTo>
                    <a:pt x="361" y="668"/>
                  </a:lnTo>
                  <a:lnTo>
                    <a:pt x="373" y="580"/>
                  </a:lnTo>
                  <a:lnTo>
                    <a:pt x="373" y="565"/>
                  </a:lnTo>
                  <a:lnTo>
                    <a:pt x="377" y="553"/>
                  </a:lnTo>
                  <a:lnTo>
                    <a:pt x="380" y="547"/>
                  </a:lnTo>
                  <a:lnTo>
                    <a:pt x="380" y="540"/>
                  </a:lnTo>
                  <a:lnTo>
                    <a:pt x="373" y="532"/>
                  </a:lnTo>
                  <a:lnTo>
                    <a:pt x="369" y="536"/>
                  </a:lnTo>
                  <a:lnTo>
                    <a:pt x="359" y="532"/>
                  </a:lnTo>
                  <a:lnTo>
                    <a:pt x="352" y="522"/>
                  </a:lnTo>
                  <a:lnTo>
                    <a:pt x="338" y="513"/>
                  </a:lnTo>
                  <a:lnTo>
                    <a:pt x="333" y="499"/>
                  </a:lnTo>
                  <a:lnTo>
                    <a:pt x="325" y="494"/>
                  </a:lnTo>
                  <a:lnTo>
                    <a:pt x="313" y="490"/>
                  </a:lnTo>
                  <a:lnTo>
                    <a:pt x="309" y="478"/>
                  </a:lnTo>
                  <a:lnTo>
                    <a:pt x="308" y="465"/>
                  </a:lnTo>
                  <a:lnTo>
                    <a:pt x="302" y="453"/>
                  </a:lnTo>
                  <a:lnTo>
                    <a:pt x="300" y="442"/>
                  </a:lnTo>
                  <a:lnTo>
                    <a:pt x="300" y="430"/>
                  </a:lnTo>
                  <a:lnTo>
                    <a:pt x="306" y="425"/>
                  </a:lnTo>
                  <a:lnTo>
                    <a:pt x="302" y="419"/>
                  </a:lnTo>
                  <a:lnTo>
                    <a:pt x="294" y="413"/>
                  </a:lnTo>
                  <a:lnTo>
                    <a:pt x="294" y="388"/>
                  </a:lnTo>
                  <a:lnTo>
                    <a:pt x="294" y="367"/>
                  </a:lnTo>
                  <a:lnTo>
                    <a:pt x="300" y="359"/>
                  </a:lnTo>
                  <a:lnTo>
                    <a:pt x="302" y="350"/>
                  </a:lnTo>
                  <a:lnTo>
                    <a:pt x="298" y="336"/>
                  </a:lnTo>
                  <a:lnTo>
                    <a:pt x="288" y="331"/>
                  </a:lnTo>
                  <a:lnTo>
                    <a:pt x="281" y="323"/>
                  </a:lnTo>
                  <a:lnTo>
                    <a:pt x="269" y="315"/>
                  </a:lnTo>
                  <a:lnTo>
                    <a:pt x="265" y="311"/>
                  </a:lnTo>
                  <a:lnTo>
                    <a:pt x="308" y="290"/>
                  </a:lnTo>
                  <a:lnTo>
                    <a:pt x="256" y="150"/>
                  </a:lnTo>
                  <a:lnTo>
                    <a:pt x="242" y="144"/>
                  </a:lnTo>
                  <a:lnTo>
                    <a:pt x="237" y="129"/>
                  </a:lnTo>
                  <a:lnTo>
                    <a:pt x="196" y="152"/>
                  </a:lnTo>
                  <a:lnTo>
                    <a:pt x="192" y="137"/>
                  </a:lnTo>
                  <a:lnTo>
                    <a:pt x="237" y="77"/>
                  </a:lnTo>
                  <a:lnTo>
                    <a:pt x="129" y="0"/>
                  </a:lnTo>
                  <a:lnTo>
                    <a:pt x="35" y="27"/>
                  </a:lnTo>
                  <a:lnTo>
                    <a:pt x="33" y="142"/>
                  </a:lnTo>
                  <a:lnTo>
                    <a:pt x="68" y="258"/>
                  </a:lnTo>
                  <a:lnTo>
                    <a:pt x="87" y="258"/>
                  </a:lnTo>
                  <a:lnTo>
                    <a:pt x="96" y="319"/>
                  </a:lnTo>
                  <a:lnTo>
                    <a:pt x="85" y="373"/>
                  </a:lnTo>
                  <a:lnTo>
                    <a:pt x="96" y="407"/>
                  </a:lnTo>
                  <a:lnTo>
                    <a:pt x="50" y="498"/>
                  </a:lnTo>
                  <a:lnTo>
                    <a:pt x="27" y="498"/>
                  </a:lnTo>
                  <a:lnTo>
                    <a:pt x="0" y="563"/>
                  </a:lnTo>
                  <a:lnTo>
                    <a:pt x="6" y="580"/>
                  </a:lnTo>
                  <a:lnTo>
                    <a:pt x="8" y="58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8" name="Freeform 322"/>
            <p:cNvSpPr>
              <a:spLocks/>
            </p:cNvSpPr>
            <p:nvPr/>
          </p:nvSpPr>
          <p:spPr bwMode="auto">
            <a:xfrm>
              <a:off x="5965825" y="5449888"/>
              <a:ext cx="655638" cy="539750"/>
            </a:xfrm>
            <a:custGeom>
              <a:avLst/>
              <a:gdLst>
                <a:gd name="T0" fmla="*/ 0 w 361"/>
                <a:gd name="T1" fmla="*/ 367 h 367"/>
                <a:gd name="T2" fmla="*/ 104 w 361"/>
                <a:gd name="T3" fmla="*/ 192 h 367"/>
                <a:gd name="T4" fmla="*/ 48 w 361"/>
                <a:gd name="T5" fmla="*/ 6 h 367"/>
                <a:gd name="T6" fmla="*/ 71 w 361"/>
                <a:gd name="T7" fmla="*/ 0 h 367"/>
                <a:gd name="T8" fmla="*/ 71 w 361"/>
                <a:gd name="T9" fmla="*/ 10 h 367"/>
                <a:gd name="T10" fmla="*/ 83 w 361"/>
                <a:gd name="T11" fmla="*/ 18 h 367"/>
                <a:gd name="T12" fmla="*/ 98 w 361"/>
                <a:gd name="T13" fmla="*/ 16 h 367"/>
                <a:gd name="T14" fmla="*/ 106 w 361"/>
                <a:gd name="T15" fmla="*/ 4 h 367"/>
                <a:gd name="T16" fmla="*/ 131 w 361"/>
                <a:gd name="T17" fmla="*/ 6 h 367"/>
                <a:gd name="T18" fmla="*/ 140 w 361"/>
                <a:gd name="T19" fmla="*/ 18 h 367"/>
                <a:gd name="T20" fmla="*/ 156 w 361"/>
                <a:gd name="T21" fmla="*/ 18 h 367"/>
                <a:gd name="T22" fmla="*/ 177 w 361"/>
                <a:gd name="T23" fmla="*/ 29 h 367"/>
                <a:gd name="T24" fmla="*/ 198 w 361"/>
                <a:gd name="T25" fmla="*/ 31 h 367"/>
                <a:gd name="T26" fmla="*/ 204 w 361"/>
                <a:gd name="T27" fmla="*/ 27 h 367"/>
                <a:gd name="T28" fmla="*/ 217 w 361"/>
                <a:gd name="T29" fmla="*/ 29 h 367"/>
                <a:gd name="T30" fmla="*/ 225 w 361"/>
                <a:gd name="T31" fmla="*/ 37 h 367"/>
                <a:gd name="T32" fmla="*/ 248 w 361"/>
                <a:gd name="T33" fmla="*/ 41 h 367"/>
                <a:gd name="T34" fmla="*/ 269 w 361"/>
                <a:gd name="T35" fmla="*/ 41 h 367"/>
                <a:gd name="T36" fmla="*/ 280 w 361"/>
                <a:gd name="T37" fmla="*/ 33 h 367"/>
                <a:gd name="T38" fmla="*/ 284 w 361"/>
                <a:gd name="T39" fmla="*/ 25 h 367"/>
                <a:gd name="T40" fmla="*/ 303 w 361"/>
                <a:gd name="T41" fmla="*/ 25 h 367"/>
                <a:gd name="T42" fmla="*/ 309 w 361"/>
                <a:gd name="T43" fmla="*/ 27 h 367"/>
                <a:gd name="T44" fmla="*/ 321 w 361"/>
                <a:gd name="T45" fmla="*/ 37 h 367"/>
                <a:gd name="T46" fmla="*/ 330 w 361"/>
                <a:gd name="T47" fmla="*/ 73 h 367"/>
                <a:gd name="T48" fmla="*/ 344 w 361"/>
                <a:gd name="T49" fmla="*/ 110 h 367"/>
                <a:gd name="T50" fmla="*/ 361 w 361"/>
                <a:gd name="T51" fmla="*/ 129 h 367"/>
                <a:gd name="T52" fmla="*/ 342 w 361"/>
                <a:gd name="T53" fmla="*/ 131 h 367"/>
                <a:gd name="T54" fmla="*/ 336 w 361"/>
                <a:gd name="T55" fmla="*/ 150 h 367"/>
                <a:gd name="T56" fmla="*/ 336 w 361"/>
                <a:gd name="T57" fmla="*/ 173 h 367"/>
                <a:gd name="T58" fmla="*/ 340 w 361"/>
                <a:gd name="T59" fmla="*/ 185 h 367"/>
                <a:gd name="T60" fmla="*/ 332 w 361"/>
                <a:gd name="T61" fmla="*/ 192 h 367"/>
                <a:gd name="T62" fmla="*/ 326 w 361"/>
                <a:gd name="T63" fmla="*/ 204 h 367"/>
                <a:gd name="T64" fmla="*/ 315 w 361"/>
                <a:gd name="T65" fmla="*/ 215 h 367"/>
                <a:gd name="T66" fmla="*/ 299 w 361"/>
                <a:gd name="T67" fmla="*/ 225 h 367"/>
                <a:gd name="T68" fmla="*/ 288 w 361"/>
                <a:gd name="T69" fmla="*/ 221 h 367"/>
                <a:gd name="T70" fmla="*/ 261 w 361"/>
                <a:gd name="T71" fmla="*/ 202 h 367"/>
                <a:gd name="T72" fmla="*/ 240 w 361"/>
                <a:gd name="T73" fmla="*/ 198 h 367"/>
                <a:gd name="T74" fmla="*/ 228 w 361"/>
                <a:gd name="T75" fmla="*/ 213 h 367"/>
                <a:gd name="T76" fmla="*/ 221 w 361"/>
                <a:gd name="T77" fmla="*/ 231 h 367"/>
                <a:gd name="T78" fmla="*/ 230 w 361"/>
                <a:gd name="T79" fmla="*/ 242 h 367"/>
                <a:gd name="T80" fmla="*/ 234 w 361"/>
                <a:gd name="T81" fmla="*/ 259 h 367"/>
                <a:gd name="T82" fmla="*/ 215 w 361"/>
                <a:gd name="T83" fmla="*/ 273 h 367"/>
                <a:gd name="T84" fmla="*/ 219 w 361"/>
                <a:gd name="T85" fmla="*/ 296 h 367"/>
                <a:gd name="T86" fmla="*/ 211 w 361"/>
                <a:gd name="T87" fmla="*/ 319 h 367"/>
                <a:gd name="T88" fmla="*/ 200 w 361"/>
                <a:gd name="T89" fmla="*/ 342 h 367"/>
                <a:gd name="T90" fmla="*/ 192 w 361"/>
                <a:gd name="T91" fmla="*/ 351 h 367"/>
                <a:gd name="T92" fmla="*/ 182 w 361"/>
                <a:gd name="T93" fmla="*/ 348 h 367"/>
                <a:gd name="T94" fmla="*/ 167 w 361"/>
                <a:gd name="T95" fmla="*/ 332 h 367"/>
                <a:gd name="T96" fmla="*/ 156 w 361"/>
                <a:gd name="T97" fmla="*/ 332 h 367"/>
                <a:gd name="T98" fmla="*/ 136 w 361"/>
                <a:gd name="T99" fmla="*/ 336 h 367"/>
                <a:gd name="T100" fmla="*/ 121 w 361"/>
                <a:gd name="T101" fmla="*/ 338 h 367"/>
                <a:gd name="T102" fmla="*/ 109 w 361"/>
                <a:gd name="T103" fmla="*/ 346 h 367"/>
                <a:gd name="T104" fmla="*/ 106 w 361"/>
                <a:gd name="T105" fmla="*/ 353 h 367"/>
                <a:gd name="T106" fmla="*/ 96 w 361"/>
                <a:gd name="T107" fmla="*/ 365 h 367"/>
                <a:gd name="T108" fmla="*/ 83 w 361"/>
                <a:gd name="T109" fmla="*/ 365 h 367"/>
                <a:gd name="T110" fmla="*/ 60 w 361"/>
                <a:gd name="T111" fmla="*/ 359 h 367"/>
                <a:gd name="T112" fmla="*/ 44 w 361"/>
                <a:gd name="T113" fmla="*/ 355 h 367"/>
                <a:gd name="T114" fmla="*/ 21 w 361"/>
                <a:gd name="T115" fmla="*/ 355 h 367"/>
                <a:gd name="T116" fmla="*/ 0 w 361"/>
                <a:gd name="T117" fmla="*/ 367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1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  <a:lnTo>
                    <a:pt x="71" y="10"/>
                  </a:lnTo>
                  <a:lnTo>
                    <a:pt x="83" y="18"/>
                  </a:lnTo>
                  <a:lnTo>
                    <a:pt x="98" y="16"/>
                  </a:lnTo>
                  <a:lnTo>
                    <a:pt x="106" y="4"/>
                  </a:lnTo>
                  <a:lnTo>
                    <a:pt x="131" y="6"/>
                  </a:lnTo>
                  <a:lnTo>
                    <a:pt x="140" y="18"/>
                  </a:lnTo>
                  <a:lnTo>
                    <a:pt x="156" y="18"/>
                  </a:lnTo>
                  <a:lnTo>
                    <a:pt x="177" y="29"/>
                  </a:lnTo>
                  <a:lnTo>
                    <a:pt x="198" y="31"/>
                  </a:lnTo>
                  <a:lnTo>
                    <a:pt x="204" y="27"/>
                  </a:lnTo>
                  <a:lnTo>
                    <a:pt x="217" y="29"/>
                  </a:lnTo>
                  <a:lnTo>
                    <a:pt x="225" y="37"/>
                  </a:lnTo>
                  <a:lnTo>
                    <a:pt x="248" y="41"/>
                  </a:lnTo>
                  <a:lnTo>
                    <a:pt x="269" y="41"/>
                  </a:lnTo>
                  <a:lnTo>
                    <a:pt x="280" y="33"/>
                  </a:lnTo>
                  <a:lnTo>
                    <a:pt x="284" y="25"/>
                  </a:lnTo>
                  <a:lnTo>
                    <a:pt x="303" y="25"/>
                  </a:lnTo>
                  <a:lnTo>
                    <a:pt x="309" y="27"/>
                  </a:lnTo>
                  <a:lnTo>
                    <a:pt x="321" y="37"/>
                  </a:lnTo>
                  <a:lnTo>
                    <a:pt x="330" y="73"/>
                  </a:lnTo>
                  <a:lnTo>
                    <a:pt x="344" y="110"/>
                  </a:lnTo>
                  <a:lnTo>
                    <a:pt x="361" y="129"/>
                  </a:lnTo>
                  <a:lnTo>
                    <a:pt x="342" y="131"/>
                  </a:lnTo>
                  <a:lnTo>
                    <a:pt x="336" y="150"/>
                  </a:lnTo>
                  <a:lnTo>
                    <a:pt x="336" y="173"/>
                  </a:lnTo>
                  <a:lnTo>
                    <a:pt x="340" y="185"/>
                  </a:lnTo>
                  <a:lnTo>
                    <a:pt x="332" y="192"/>
                  </a:lnTo>
                  <a:lnTo>
                    <a:pt x="326" y="204"/>
                  </a:lnTo>
                  <a:lnTo>
                    <a:pt x="315" y="215"/>
                  </a:lnTo>
                  <a:lnTo>
                    <a:pt x="299" y="225"/>
                  </a:lnTo>
                  <a:lnTo>
                    <a:pt x="288" y="221"/>
                  </a:lnTo>
                  <a:lnTo>
                    <a:pt x="261" y="202"/>
                  </a:lnTo>
                  <a:lnTo>
                    <a:pt x="240" y="198"/>
                  </a:lnTo>
                  <a:lnTo>
                    <a:pt x="228" y="213"/>
                  </a:lnTo>
                  <a:lnTo>
                    <a:pt x="221" y="231"/>
                  </a:lnTo>
                  <a:lnTo>
                    <a:pt x="230" y="242"/>
                  </a:lnTo>
                  <a:lnTo>
                    <a:pt x="234" y="259"/>
                  </a:lnTo>
                  <a:lnTo>
                    <a:pt x="215" y="273"/>
                  </a:lnTo>
                  <a:lnTo>
                    <a:pt x="219" y="296"/>
                  </a:lnTo>
                  <a:lnTo>
                    <a:pt x="211" y="319"/>
                  </a:lnTo>
                  <a:lnTo>
                    <a:pt x="200" y="342"/>
                  </a:lnTo>
                  <a:lnTo>
                    <a:pt x="192" y="351"/>
                  </a:lnTo>
                  <a:lnTo>
                    <a:pt x="182" y="348"/>
                  </a:lnTo>
                  <a:lnTo>
                    <a:pt x="167" y="332"/>
                  </a:lnTo>
                  <a:lnTo>
                    <a:pt x="156" y="332"/>
                  </a:lnTo>
                  <a:lnTo>
                    <a:pt x="136" y="336"/>
                  </a:lnTo>
                  <a:lnTo>
                    <a:pt x="121" y="338"/>
                  </a:lnTo>
                  <a:lnTo>
                    <a:pt x="109" y="346"/>
                  </a:lnTo>
                  <a:lnTo>
                    <a:pt x="106" y="353"/>
                  </a:lnTo>
                  <a:lnTo>
                    <a:pt x="96" y="365"/>
                  </a:lnTo>
                  <a:lnTo>
                    <a:pt x="83" y="365"/>
                  </a:lnTo>
                  <a:lnTo>
                    <a:pt x="60" y="359"/>
                  </a:lnTo>
                  <a:lnTo>
                    <a:pt x="44" y="355"/>
                  </a:lnTo>
                  <a:lnTo>
                    <a:pt x="21" y="355"/>
                  </a:lnTo>
                  <a:lnTo>
                    <a:pt x="0" y="36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9" name="Freeform 323"/>
            <p:cNvSpPr>
              <a:spLocks/>
            </p:cNvSpPr>
            <p:nvPr/>
          </p:nvSpPr>
          <p:spPr bwMode="auto">
            <a:xfrm>
              <a:off x="5524500" y="5354638"/>
              <a:ext cx="630238" cy="635000"/>
            </a:xfrm>
            <a:custGeom>
              <a:avLst/>
              <a:gdLst>
                <a:gd name="T0" fmla="*/ 246 w 350"/>
                <a:gd name="T1" fmla="*/ 428 h 428"/>
                <a:gd name="T2" fmla="*/ 123 w 350"/>
                <a:gd name="T3" fmla="*/ 265 h 428"/>
                <a:gd name="T4" fmla="*/ 87 w 350"/>
                <a:gd name="T5" fmla="*/ 251 h 428"/>
                <a:gd name="T6" fmla="*/ 56 w 350"/>
                <a:gd name="T7" fmla="*/ 240 h 428"/>
                <a:gd name="T8" fmla="*/ 27 w 350"/>
                <a:gd name="T9" fmla="*/ 188 h 428"/>
                <a:gd name="T10" fmla="*/ 37 w 350"/>
                <a:gd name="T11" fmla="*/ 161 h 428"/>
                <a:gd name="T12" fmla="*/ 0 w 350"/>
                <a:gd name="T13" fmla="*/ 113 h 428"/>
                <a:gd name="T14" fmla="*/ 4 w 350"/>
                <a:gd name="T15" fmla="*/ 103 h 428"/>
                <a:gd name="T16" fmla="*/ 6 w 350"/>
                <a:gd name="T17" fmla="*/ 92 h 428"/>
                <a:gd name="T18" fmla="*/ 14 w 350"/>
                <a:gd name="T19" fmla="*/ 86 h 428"/>
                <a:gd name="T20" fmla="*/ 20 w 350"/>
                <a:gd name="T21" fmla="*/ 77 h 428"/>
                <a:gd name="T22" fmla="*/ 37 w 350"/>
                <a:gd name="T23" fmla="*/ 102 h 428"/>
                <a:gd name="T24" fmla="*/ 60 w 350"/>
                <a:gd name="T25" fmla="*/ 92 h 428"/>
                <a:gd name="T26" fmla="*/ 68 w 350"/>
                <a:gd name="T27" fmla="*/ 94 h 428"/>
                <a:gd name="T28" fmla="*/ 75 w 350"/>
                <a:gd name="T29" fmla="*/ 102 h 428"/>
                <a:gd name="T30" fmla="*/ 87 w 350"/>
                <a:gd name="T31" fmla="*/ 103 h 428"/>
                <a:gd name="T32" fmla="*/ 102 w 350"/>
                <a:gd name="T33" fmla="*/ 100 h 428"/>
                <a:gd name="T34" fmla="*/ 117 w 350"/>
                <a:gd name="T35" fmla="*/ 103 h 428"/>
                <a:gd name="T36" fmla="*/ 125 w 350"/>
                <a:gd name="T37" fmla="*/ 113 h 428"/>
                <a:gd name="T38" fmla="*/ 146 w 350"/>
                <a:gd name="T39" fmla="*/ 144 h 428"/>
                <a:gd name="T40" fmla="*/ 152 w 350"/>
                <a:gd name="T41" fmla="*/ 146 h 428"/>
                <a:gd name="T42" fmla="*/ 162 w 350"/>
                <a:gd name="T43" fmla="*/ 146 h 428"/>
                <a:gd name="T44" fmla="*/ 235 w 350"/>
                <a:gd name="T45" fmla="*/ 96 h 428"/>
                <a:gd name="T46" fmla="*/ 246 w 350"/>
                <a:gd name="T47" fmla="*/ 88 h 428"/>
                <a:gd name="T48" fmla="*/ 212 w 350"/>
                <a:gd name="T49" fmla="*/ 17 h 428"/>
                <a:gd name="T50" fmla="*/ 223 w 350"/>
                <a:gd name="T51" fmla="*/ 0 h 428"/>
                <a:gd name="T52" fmla="*/ 315 w 350"/>
                <a:gd name="T53" fmla="*/ 4 h 428"/>
                <a:gd name="T54" fmla="*/ 317 w 350"/>
                <a:gd name="T55" fmla="*/ 9 h 428"/>
                <a:gd name="T56" fmla="*/ 317 w 350"/>
                <a:gd name="T57" fmla="*/ 23 h 428"/>
                <a:gd name="T58" fmla="*/ 311 w 350"/>
                <a:gd name="T59" fmla="*/ 31 h 428"/>
                <a:gd name="T60" fmla="*/ 313 w 350"/>
                <a:gd name="T61" fmla="*/ 44 h 428"/>
                <a:gd name="T62" fmla="*/ 317 w 350"/>
                <a:gd name="T63" fmla="*/ 61 h 428"/>
                <a:gd name="T64" fmla="*/ 294 w 350"/>
                <a:gd name="T65" fmla="*/ 67 h 428"/>
                <a:gd name="T66" fmla="*/ 350 w 350"/>
                <a:gd name="T67" fmla="*/ 253 h 428"/>
                <a:gd name="T68" fmla="*/ 246 w 350"/>
                <a:gd name="T69" fmla="*/ 428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50" h="428">
                  <a:moveTo>
                    <a:pt x="246" y="428"/>
                  </a:moveTo>
                  <a:lnTo>
                    <a:pt x="123" y="265"/>
                  </a:lnTo>
                  <a:lnTo>
                    <a:pt x="87" y="251"/>
                  </a:lnTo>
                  <a:lnTo>
                    <a:pt x="56" y="240"/>
                  </a:lnTo>
                  <a:lnTo>
                    <a:pt x="27" y="188"/>
                  </a:lnTo>
                  <a:lnTo>
                    <a:pt x="37" y="161"/>
                  </a:lnTo>
                  <a:lnTo>
                    <a:pt x="0" y="113"/>
                  </a:lnTo>
                  <a:lnTo>
                    <a:pt x="4" y="103"/>
                  </a:lnTo>
                  <a:lnTo>
                    <a:pt x="6" y="92"/>
                  </a:lnTo>
                  <a:lnTo>
                    <a:pt x="14" y="86"/>
                  </a:lnTo>
                  <a:lnTo>
                    <a:pt x="20" y="77"/>
                  </a:lnTo>
                  <a:lnTo>
                    <a:pt x="37" y="102"/>
                  </a:lnTo>
                  <a:lnTo>
                    <a:pt x="60" y="92"/>
                  </a:lnTo>
                  <a:lnTo>
                    <a:pt x="68" y="94"/>
                  </a:lnTo>
                  <a:lnTo>
                    <a:pt x="75" y="102"/>
                  </a:lnTo>
                  <a:lnTo>
                    <a:pt x="87" y="103"/>
                  </a:lnTo>
                  <a:lnTo>
                    <a:pt x="102" y="100"/>
                  </a:lnTo>
                  <a:lnTo>
                    <a:pt x="117" y="103"/>
                  </a:lnTo>
                  <a:lnTo>
                    <a:pt x="125" y="113"/>
                  </a:lnTo>
                  <a:lnTo>
                    <a:pt x="146" y="144"/>
                  </a:lnTo>
                  <a:lnTo>
                    <a:pt x="152" y="146"/>
                  </a:lnTo>
                  <a:lnTo>
                    <a:pt x="162" y="146"/>
                  </a:lnTo>
                  <a:lnTo>
                    <a:pt x="235" y="96"/>
                  </a:lnTo>
                  <a:lnTo>
                    <a:pt x="246" y="88"/>
                  </a:lnTo>
                  <a:lnTo>
                    <a:pt x="212" y="17"/>
                  </a:lnTo>
                  <a:lnTo>
                    <a:pt x="223" y="0"/>
                  </a:lnTo>
                  <a:lnTo>
                    <a:pt x="315" y="4"/>
                  </a:lnTo>
                  <a:lnTo>
                    <a:pt x="317" y="9"/>
                  </a:lnTo>
                  <a:lnTo>
                    <a:pt x="317" y="23"/>
                  </a:lnTo>
                  <a:lnTo>
                    <a:pt x="311" y="31"/>
                  </a:lnTo>
                  <a:lnTo>
                    <a:pt x="313" y="44"/>
                  </a:lnTo>
                  <a:lnTo>
                    <a:pt x="317" y="61"/>
                  </a:lnTo>
                  <a:lnTo>
                    <a:pt x="294" y="67"/>
                  </a:lnTo>
                  <a:lnTo>
                    <a:pt x="350" y="253"/>
                  </a:lnTo>
                  <a:lnTo>
                    <a:pt x="246" y="42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0" name="Freeform 324"/>
            <p:cNvSpPr>
              <a:spLocks/>
            </p:cNvSpPr>
            <p:nvPr/>
          </p:nvSpPr>
          <p:spPr bwMode="auto">
            <a:xfrm>
              <a:off x="4905375" y="5522913"/>
              <a:ext cx="723900" cy="466725"/>
            </a:xfrm>
            <a:custGeom>
              <a:avLst/>
              <a:gdLst>
                <a:gd name="T0" fmla="*/ 364 w 397"/>
                <a:gd name="T1" fmla="*/ 315 h 315"/>
                <a:gd name="T2" fmla="*/ 301 w 397"/>
                <a:gd name="T3" fmla="*/ 263 h 315"/>
                <a:gd name="T4" fmla="*/ 265 w 397"/>
                <a:gd name="T5" fmla="*/ 269 h 315"/>
                <a:gd name="T6" fmla="*/ 221 w 397"/>
                <a:gd name="T7" fmla="*/ 271 h 315"/>
                <a:gd name="T8" fmla="*/ 167 w 397"/>
                <a:gd name="T9" fmla="*/ 257 h 315"/>
                <a:gd name="T10" fmla="*/ 155 w 397"/>
                <a:gd name="T11" fmla="*/ 246 h 315"/>
                <a:gd name="T12" fmla="*/ 130 w 397"/>
                <a:gd name="T13" fmla="*/ 227 h 315"/>
                <a:gd name="T14" fmla="*/ 102 w 397"/>
                <a:gd name="T15" fmla="*/ 209 h 315"/>
                <a:gd name="T16" fmla="*/ 61 w 397"/>
                <a:gd name="T17" fmla="*/ 186 h 315"/>
                <a:gd name="T18" fmla="*/ 11 w 397"/>
                <a:gd name="T19" fmla="*/ 161 h 315"/>
                <a:gd name="T20" fmla="*/ 0 w 397"/>
                <a:gd name="T21" fmla="*/ 152 h 315"/>
                <a:gd name="T22" fmla="*/ 19 w 397"/>
                <a:gd name="T23" fmla="*/ 104 h 315"/>
                <a:gd name="T24" fmla="*/ 320 w 397"/>
                <a:gd name="T25" fmla="*/ 0 h 315"/>
                <a:gd name="T26" fmla="*/ 330 w 397"/>
                <a:gd name="T27" fmla="*/ 0 h 315"/>
                <a:gd name="T28" fmla="*/ 341 w 397"/>
                <a:gd name="T29" fmla="*/ 0 h 315"/>
                <a:gd name="T30" fmla="*/ 378 w 397"/>
                <a:gd name="T31" fmla="*/ 48 h 315"/>
                <a:gd name="T32" fmla="*/ 368 w 397"/>
                <a:gd name="T33" fmla="*/ 75 h 315"/>
                <a:gd name="T34" fmla="*/ 397 w 397"/>
                <a:gd name="T35" fmla="*/ 127 h 315"/>
                <a:gd name="T36" fmla="*/ 378 w 397"/>
                <a:gd name="T37" fmla="*/ 131 h 315"/>
                <a:gd name="T38" fmla="*/ 364 w 397"/>
                <a:gd name="T39" fmla="*/ 315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315">
                  <a:moveTo>
                    <a:pt x="364" y="315"/>
                  </a:moveTo>
                  <a:lnTo>
                    <a:pt x="301" y="263"/>
                  </a:lnTo>
                  <a:lnTo>
                    <a:pt x="265" y="269"/>
                  </a:lnTo>
                  <a:lnTo>
                    <a:pt x="221" y="271"/>
                  </a:lnTo>
                  <a:lnTo>
                    <a:pt x="167" y="257"/>
                  </a:lnTo>
                  <a:lnTo>
                    <a:pt x="155" y="246"/>
                  </a:lnTo>
                  <a:lnTo>
                    <a:pt x="130" y="227"/>
                  </a:lnTo>
                  <a:lnTo>
                    <a:pt x="102" y="209"/>
                  </a:lnTo>
                  <a:lnTo>
                    <a:pt x="61" y="186"/>
                  </a:lnTo>
                  <a:lnTo>
                    <a:pt x="11" y="161"/>
                  </a:lnTo>
                  <a:lnTo>
                    <a:pt x="0" y="152"/>
                  </a:ln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  <a:lnTo>
                    <a:pt x="378" y="48"/>
                  </a:lnTo>
                  <a:lnTo>
                    <a:pt x="368" y="75"/>
                  </a:lnTo>
                  <a:lnTo>
                    <a:pt x="397" y="127"/>
                  </a:lnTo>
                  <a:lnTo>
                    <a:pt x="378" y="131"/>
                  </a:lnTo>
                  <a:lnTo>
                    <a:pt x="364" y="3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1" name="Freeform 325"/>
            <p:cNvSpPr>
              <a:spLocks/>
            </p:cNvSpPr>
            <p:nvPr/>
          </p:nvSpPr>
          <p:spPr bwMode="auto">
            <a:xfrm>
              <a:off x="4264025" y="4346575"/>
              <a:ext cx="1497013" cy="1403350"/>
            </a:xfrm>
            <a:custGeom>
              <a:avLst/>
              <a:gdLst>
                <a:gd name="T0" fmla="*/ 305 w 825"/>
                <a:gd name="T1" fmla="*/ 896 h 950"/>
                <a:gd name="T2" fmla="*/ 316 w 825"/>
                <a:gd name="T3" fmla="*/ 861 h 950"/>
                <a:gd name="T4" fmla="*/ 242 w 825"/>
                <a:gd name="T5" fmla="*/ 756 h 950"/>
                <a:gd name="T6" fmla="*/ 245 w 825"/>
                <a:gd name="T7" fmla="*/ 727 h 950"/>
                <a:gd name="T8" fmla="*/ 234 w 825"/>
                <a:gd name="T9" fmla="*/ 698 h 950"/>
                <a:gd name="T10" fmla="*/ 213 w 825"/>
                <a:gd name="T11" fmla="*/ 652 h 950"/>
                <a:gd name="T12" fmla="*/ 186 w 825"/>
                <a:gd name="T13" fmla="*/ 622 h 950"/>
                <a:gd name="T14" fmla="*/ 163 w 825"/>
                <a:gd name="T15" fmla="*/ 575 h 950"/>
                <a:gd name="T16" fmla="*/ 128 w 825"/>
                <a:gd name="T17" fmla="*/ 562 h 950"/>
                <a:gd name="T18" fmla="*/ 121 w 825"/>
                <a:gd name="T19" fmla="*/ 549 h 950"/>
                <a:gd name="T20" fmla="*/ 103 w 825"/>
                <a:gd name="T21" fmla="*/ 483 h 950"/>
                <a:gd name="T22" fmla="*/ 0 w 825"/>
                <a:gd name="T23" fmla="*/ 385 h 950"/>
                <a:gd name="T24" fmla="*/ 124 w 825"/>
                <a:gd name="T25" fmla="*/ 416 h 950"/>
                <a:gd name="T26" fmla="*/ 195 w 825"/>
                <a:gd name="T27" fmla="*/ 407 h 950"/>
                <a:gd name="T28" fmla="*/ 261 w 825"/>
                <a:gd name="T29" fmla="*/ 426 h 950"/>
                <a:gd name="T30" fmla="*/ 403 w 825"/>
                <a:gd name="T31" fmla="*/ 480 h 950"/>
                <a:gd name="T32" fmla="*/ 443 w 825"/>
                <a:gd name="T33" fmla="*/ 483 h 950"/>
                <a:gd name="T34" fmla="*/ 359 w 825"/>
                <a:gd name="T35" fmla="*/ 370 h 950"/>
                <a:gd name="T36" fmla="*/ 224 w 825"/>
                <a:gd name="T37" fmla="*/ 370 h 950"/>
                <a:gd name="T38" fmla="*/ 190 w 825"/>
                <a:gd name="T39" fmla="*/ 393 h 950"/>
                <a:gd name="T40" fmla="*/ 307 w 825"/>
                <a:gd name="T41" fmla="*/ 75 h 950"/>
                <a:gd name="T42" fmla="*/ 391 w 825"/>
                <a:gd name="T43" fmla="*/ 19 h 950"/>
                <a:gd name="T44" fmla="*/ 666 w 825"/>
                <a:gd name="T45" fmla="*/ 205 h 950"/>
                <a:gd name="T46" fmla="*/ 683 w 825"/>
                <a:gd name="T47" fmla="*/ 339 h 950"/>
                <a:gd name="T48" fmla="*/ 744 w 825"/>
                <a:gd name="T49" fmla="*/ 447 h 950"/>
                <a:gd name="T50" fmla="*/ 723 w 825"/>
                <a:gd name="T51" fmla="*/ 501 h 950"/>
                <a:gd name="T52" fmla="*/ 825 w 825"/>
                <a:gd name="T53" fmla="*/ 495 h 950"/>
                <a:gd name="T54" fmla="*/ 700 w 825"/>
                <a:gd name="T55" fmla="*/ 587 h 950"/>
                <a:gd name="T56" fmla="*/ 716 w 825"/>
                <a:gd name="T57" fmla="*/ 600 h 950"/>
                <a:gd name="T58" fmla="*/ 710 w 825"/>
                <a:gd name="T59" fmla="*/ 771 h 950"/>
                <a:gd name="T60" fmla="*/ 700 w 825"/>
                <a:gd name="T61" fmla="*/ 788 h 950"/>
                <a:gd name="T62" fmla="*/ 687 w 825"/>
                <a:gd name="T63" fmla="*/ 796 h 950"/>
                <a:gd name="T64" fmla="*/ 374 w 825"/>
                <a:gd name="T65" fmla="*/ 902 h 950"/>
                <a:gd name="T66" fmla="*/ 297 w 825"/>
                <a:gd name="T67" fmla="*/ 915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25" h="950">
                  <a:moveTo>
                    <a:pt x="291" y="904"/>
                  </a:moveTo>
                  <a:lnTo>
                    <a:pt x="305" y="896"/>
                  </a:lnTo>
                  <a:lnTo>
                    <a:pt x="309" y="886"/>
                  </a:lnTo>
                  <a:lnTo>
                    <a:pt x="316" y="861"/>
                  </a:lnTo>
                  <a:lnTo>
                    <a:pt x="322" y="848"/>
                  </a:lnTo>
                  <a:lnTo>
                    <a:pt x="242" y="756"/>
                  </a:lnTo>
                  <a:lnTo>
                    <a:pt x="247" y="739"/>
                  </a:lnTo>
                  <a:lnTo>
                    <a:pt x="245" y="727"/>
                  </a:lnTo>
                  <a:lnTo>
                    <a:pt x="245" y="719"/>
                  </a:lnTo>
                  <a:lnTo>
                    <a:pt x="234" y="698"/>
                  </a:lnTo>
                  <a:lnTo>
                    <a:pt x="226" y="679"/>
                  </a:lnTo>
                  <a:lnTo>
                    <a:pt x="213" y="652"/>
                  </a:lnTo>
                  <a:lnTo>
                    <a:pt x="197" y="629"/>
                  </a:lnTo>
                  <a:lnTo>
                    <a:pt x="186" y="622"/>
                  </a:lnTo>
                  <a:lnTo>
                    <a:pt x="167" y="608"/>
                  </a:lnTo>
                  <a:lnTo>
                    <a:pt x="163" y="575"/>
                  </a:lnTo>
                  <a:lnTo>
                    <a:pt x="165" y="564"/>
                  </a:lnTo>
                  <a:lnTo>
                    <a:pt x="128" y="562"/>
                  </a:lnTo>
                  <a:lnTo>
                    <a:pt x="128" y="554"/>
                  </a:lnTo>
                  <a:lnTo>
                    <a:pt x="121" y="549"/>
                  </a:lnTo>
                  <a:lnTo>
                    <a:pt x="113" y="545"/>
                  </a:lnTo>
                  <a:lnTo>
                    <a:pt x="103" y="483"/>
                  </a:lnTo>
                  <a:lnTo>
                    <a:pt x="2" y="478"/>
                  </a:lnTo>
                  <a:lnTo>
                    <a:pt x="0" y="385"/>
                  </a:lnTo>
                  <a:lnTo>
                    <a:pt x="90" y="376"/>
                  </a:lnTo>
                  <a:lnTo>
                    <a:pt x="124" y="416"/>
                  </a:lnTo>
                  <a:lnTo>
                    <a:pt x="186" y="426"/>
                  </a:lnTo>
                  <a:lnTo>
                    <a:pt x="195" y="407"/>
                  </a:lnTo>
                  <a:lnTo>
                    <a:pt x="220" y="409"/>
                  </a:lnTo>
                  <a:lnTo>
                    <a:pt x="261" y="426"/>
                  </a:lnTo>
                  <a:lnTo>
                    <a:pt x="326" y="489"/>
                  </a:lnTo>
                  <a:lnTo>
                    <a:pt x="403" y="480"/>
                  </a:lnTo>
                  <a:lnTo>
                    <a:pt x="433" y="537"/>
                  </a:lnTo>
                  <a:lnTo>
                    <a:pt x="443" y="483"/>
                  </a:lnTo>
                  <a:lnTo>
                    <a:pt x="493" y="432"/>
                  </a:lnTo>
                  <a:lnTo>
                    <a:pt x="359" y="370"/>
                  </a:lnTo>
                  <a:lnTo>
                    <a:pt x="349" y="370"/>
                  </a:lnTo>
                  <a:lnTo>
                    <a:pt x="224" y="370"/>
                  </a:lnTo>
                  <a:lnTo>
                    <a:pt x="209" y="399"/>
                  </a:lnTo>
                  <a:lnTo>
                    <a:pt x="190" y="393"/>
                  </a:lnTo>
                  <a:lnTo>
                    <a:pt x="190" y="309"/>
                  </a:lnTo>
                  <a:lnTo>
                    <a:pt x="307" y="75"/>
                  </a:lnTo>
                  <a:lnTo>
                    <a:pt x="368" y="53"/>
                  </a:lnTo>
                  <a:lnTo>
                    <a:pt x="391" y="19"/>
                  </a:lnTo>
                  <a:lnTo>
                    <a:pt x="457" y="0"/>
                  </a:lnTo>
                  <a:lnTo>
                    <a:pt x="666" y="205"/>
                  </a:lnTo>
                  <a:lnTo>
                    <a:pt x="700" y="270"/>
                  </a:lnTo>
                  <a:lnTo>
                    <a:pt x="683" y="339"/>
                  </a:lnTo>
                  <a:lnTo>
                    <a:pt x="681" y="347"/>
                  </a:lnTo>
                  <a:lnTo>
                    <a:pt x="744" y="447"/>
                  </a:lnTo>
                  <a:lnTo>
                    <a:pt x="710" y="476"/>
                  </a:lnTo>
                  <a:lnTo>
                    <a:pt x="723" y="501"/>
                  </a:lnTo>
                  <a:lnTo>
                    <a:pt x="813" y="481"/>
                  </a:lnTo>
                  <a:lnTo>
                    <a:pt x="825" y="495"/>
                  </a:lnTo>
                  <a:lnTo>
                    <a:pt x="700" y="564"/>
                  </a:lnTo>
                  <a:lnTo>
                    <a:pt x="700" y="587"/>
                  </a:lnTo>
                  <a:lnTo>
                    <a:pt x="708" y="595"/>
                  </a:lnTo>
                  <a:lnTo>
                    <a:pt x="716" y="600"/>
                  </a:lnTo>
                  <a:lnTo>
                    <a:pt x="716" y="762"/>
                  </a:lnTo>
                  <a:lnTo>
                    <a:pt x="710" y="771"/>
                  </a:lnTo>
                  <a:lnTo>
                    <a:pt x="702" y="777"/>
                  </a:lnTo>
                  <a:lnTo>
                    <a:pt x="700" y="788"/>
                  </a:lnTo>
                  <a:lnTo>
                    <a:pt x="696" y="798"/>
                  </a:lnTo>
                  <a:lnTo>
                    <a:pt x="687" y="796"/>
                  </a:lnTo>
                  <a:lnTo>
                    <a:pt x="675" y="796"/>
                  </a:lnTo>
                  <a:lnTo>
                    <a:pt x="374" y="902"/>
                  </a:lnTo>
                  <a:lnTo>
                    <a:pt x="355" y="950"/>
                  </a:lnTo>
                  <a:lnTo>
                    <a:pt x="297" y="915"/>
                  </a:lnTo>
                  <a:lnTo>
                    <a:pt x="291" y="90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2" name="Freeform 326"/>
            <p:cNvSpPr>
              <a:spLocks/>
            </p:cNvSpPr>
            <p:nvPr/>
          </p:nvSpPr>
          <p:spPr bwMode="auto">
            <a:xfrm>
              <a:off x="5014913" y="3567113"/>
              <a:ext cx="1309687" cy="1181100"/>
            </a:xfrm>
            <a:custGeom>
              <a:avLst/>
              <a:gdLst>
                <a:gd name="T0" fmla="*/ 716 w 722"/>
                <a:gd name="T1" fmla="*/ 633 h 802"/>
                <a:gd name="T2" fmla="*/ 722 w 722"/>
                <a:gd name="T3" fmla="*/ 605 h 802"/>
                <a:gd name="T4" fmla="*/ 710 w 722"/>
                <a:gd name="T5" fmla="*/ 605 h 802"/>
                <a:gd name="T6" fmla="*/ 706 w 722"/>
                <a:gd name="T7" fmla="*/ 609 h 802"/>
                <a:gd name="T8" fmla="*/ 689 w 722"/>
                <a:gd name="T9" fmla="*/ 607 h 802"/>
                <a:gd name="T10" fmla="*/ 687 w 722"/>
                <a:gd name="T11" fmla="*/ 597 h 802"/>
                <a:gd name="T12" fmla="*/ 687 w 722"/>
                <a:gd name="T13" fmla="*/ 587 h 802"/>
                <a:gd name="T14" fmla="*/ 695 w 722"/>
                <a:gd name="T15" fmla="*/ 543 h 802"/>
                <a:gd name="T16" fmla="*/ 695 w 722"/>
                <a:gd name="T17" fmla="*/ 536 h 802"/>
                <a:gd name="T18" fmla="*/ 689 w 722"/>
                <a:gd name="T19" fmla="*/ 528 h 802"/>
                <a:gd name="T20" fmla="*/ 655 w 722"/>
                <a:gd name="T21" fmla="*/ 514 h 802"/>
                <a:gd name="T22" fmla="*/ 649 w 722"/>
                <a:gd name="T23" fmla="*/ 507 h 802"/>
                <a:gd name="T24" fmla="*/ 643 w 722"/>
                <a:gd name="T25" fmla="*/ 486 h 802"/>
                <a:gd name="T26" fmla="*/ 657 w 722"/>
                <a:gd name="T27" fmla="*/ 470 h 802"/>
                <a:gd name="T28" fmla="*/ 678 w 722"/>
                <a:gd name="T29" fmla="*/ 468 h 802"/>
                <a:gd name="T30" fmla="*/ 683 w 722"/>
                <a:gd name="T31" fmla="*/ 459 h 802"/>
                <a:gd name="T32" fmla="*/ 649 w 722"/>
                <a:gd name="T33" fmla="*/ 340 h 802"/>
                <a:gd name="T34" fmla="*/ 637 w 722"/>
                <a:gd name="T35" fmla="*/ 336 h 802"/>
                <a:gd name="T36" fmla="*/ 616 w 722"/>
                <a:gd name="T37" fmla="*/ 336 h 802"/>
                <a:gd name="T38" fmla="*/ 568 w 722"/>
                <a:gd name="T39" fmla="*/ 161 h 802"/>
                <a:gd name="T40" fmla="*/ 493 w 722"/>
                <a:gd name="T41" fmla="*/ 135 h 802"/>
                <a:gd name="T42" fmla="*/ 390 w 722"/>
                <a:gd name="T43" fmla="*/ 94 h 802"/>
                <a:gd name="T44" fmla="*/ 311 w 722"/>
                <a:gd name="T45" fmla="*/ 64 h 802"/>
                <a:gd name="T46" fmla="*/ 231 w 722"/>
                <a:gd name="T47" fmla="*/ 35 h 802"/>
                <a:gd name="T48" fmla="*/ 173 w 722"/>
                <a:gd name="T49" fmla="*/ 29 h 802"/>
                <a:gd name="T50" fmla="*/ 87 w 722"/>
                <a:gd name="T51" fmla="*/ 16 h 802"/>
                <a:gd name="T52" fmla="*/ 50 w 722"/>
                <a:gd name="T53" fmla="*/ 0 h 802"/>
                <a:gd name="T54" fmla="*/ 0 w 722"/>
                <a:gd name="T55" fmla="*/ 69 h 802"/>
                <a:gd name="T56" fmla="*/ 8 w 722"/>
                <a:gd name="T57" fmla="*/ 240 h 802"/>
                <a:gd name="T58" fmla="*/ 31 w 722"/>
                <a:gd name="T59" fmla="*/ 301 h 802"/>
                <a:gd name="T60" fmla="*/ 65 w 722"/>
                <a:gd name="T61" fmla="*/ 390 h 802"/>
                <a:gd name="T62" fmla="*/ 69 w 722"/>
                <a:gd name="T63" fmla="*/ 524 h 802"/>
                <a:gd name="T64" fmla="*/ 41 w 722"/>
                <a:gd name="T65" fmla="*/ 532 h 802"/>
                <a:gd name="T66" fmla="*/ 250 w 722"/>
                <a:gd name="T67" fmla="*/ 739 h 802"/>
                <a:gd name="T68" fmla="*/ 284 w 722"/>
                <a:gd name="T69" fmla="*/ 802 h 802"/>
                <a:gd name="T70" fmla="*/ 384 w 722"/>
                <a:gd name="T71" fmla="*/ 802 h 802"/>
                <a:gd name="T72" fmla="*/ 388 w 722"/>
                <a:gd name="T73" fmla="*/ 670 h 802"/>
                <a:gd name="T74" fmla="*/ 543 w 722"/>
                <a:gd name="T75" fmla="*/ 647 h 802"/>
                <a:gd name="T76" fmla="*/ 622 w 722"/>
                <a:gd name="T77" fmla="*/ 660 h 802"/>
                <a:gd name="T78" fmla="*/ 716 w 722"/>
                <a:gd name="T79" fmla="*/ 633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22" h="802">
                  <a:moveTo>
                    <a:pt x="716" y="633"/>
                  </a:moveTo>
                  <a:lnTo>
                    <a:pt x="722" y="605"/>
                  </a:lnTo>
                  <a:lnTo>
                    <a:pt x="710" y="605"/>
                  </a:lnTo>
                  <a:lnTo>
                    <a:pt x="706" y="609"/>
                  </a:lnTo>
                  <a:lnTo>
                    <a:pt x="689" y="607"/>
                  </a:lnTo>
                  <a:lnTo>
                    <a:pt x="687" y="597"/>
                  </a:lnTo>
                  <a:lnTo>
                    <a:pt x="687" y="587"/>
                  </a:lnTo>
                  <a:lnTo>
                    <a:pt x="695" y="543"/>
                  </a:lnTo>
                  <a:lnTo>
                    <a:pt x="695" y="536"/>
                  </a:lnTo>
                  <a:lnTo>
                    <a:pt x="689" y="528"/>
                  </a:lnTo>
                  <a:lnTo>
                    <a:pt x="655" y="514"/>
                  </a:lnTo>
                  <a:lnTo>
                    <a:pt x="649" y="507"/>
                  </a:lnTo>
                  <a:lnTo>
                    <a:pt x="643" y="486"/>
                  </a:lnTo>
                  <a:lnTo>
                    <a:pt x="657" y="470"/>
                  </a:lnTo>
                  <a:lnTo>
                    <a:pt x="678" y="468"/>
                  </a:lnTo>
                  <a:lnTo>
                    <a:pt x="683" y="459"/>
                  </a:lnTo>
                  <a:lnTo>
                    <a:pt x="649" y="340"/>
                  </a:lnTo>
                  <a:lnTo>
                    <a:pt x="637" y="336"/>
                  </a:lnTo>
                  <a:lnTo>
                    <a:pt x="616" y="336"/>
                  </a:lnTo>
                  <a:lnTo>
                    <a:pt x="568" y="161"/>
                  </a:lnTo>
                  <a:lnTo>
                    <a:pt x="493" y="135"/>
                  </a:lnTo>
                  <a:lnTo>
                    <a:pt x="390" y="94"/>
                  </a:lnTo>
                  <a:lnTo>
                    <a:pt x="311" y="64"/>
                  </a:lnTo>
                  <a:lnTo>
                    <a:pt x="231" y="35"/>
                  </a:lnTo>
                  <a:lnTo>
                    <a:pt x="173" y="29"/>
                  </a:lnTo>
                  <a:lnTo>
                    <a:pt x="87" y="16"/>
                  </a:lnTo>
                  <a:lnTo>
                    <a:pt x="50" y="0"/>
                  </a:lnTo>
                  <a:lnTo>
                    <a:pt x="0" y="69"/>
                  </a:lnTo>
                  <a:lnTo>
                    <a:pt x="8" y="240"/>
                  </a:lnTo>
                  <a:lnTo>
                    <a:pt x="31" y="301"/>
                  </a:lnTo>
                  <a:lnTo>
                    <a:pt x="65" y="390"/>
                  </a:lnTo>
                  <a:lnTo>
                    <a:pt x="69" y="524"/>
                  </a:lnTo>
                  <a:lnTo>
                    <a:pt x="41" y="532"/>
                  </a:lnTo>
                  <a:lnTo>
                    <a:pt x="250" y="739"/>
                  </a:lnTo>
                  <a:lnTo>
                    <a:pt x="284" y="802"/>
                  </a:lnTo>
                  <a:lnTo>
                    <a:pt x="384" y="802"/>
                  </a:lnTo>
                  <a:lnTo>
                    <a:pt x="388" y="670"/>
                  </a:lnTo>
                  <a:lnTo>
                    <a:pt x="543" y="647"/>
                  </a:lnTo>
                  <a:lnTo>
                    <a:pt x="622" y="660"/>
                  </a:lnTo>
                  <a:lnTo>
                    <a:pt x="716" y="63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3" name="Freeform 327"/>
            <p:cNvSpPr>
              <a:spLocks/>
            </p:cNvSpPr>
            <p:nvPr/>
          </p:nvSpPr>
          <p:spPr bwMode="auto">
            <a:xfrm>
              <a:off x="5711825" y="4519613"/>
              <a:ext cx="430213" cy="228600"/>
            </a:xfrm>
            <a:custGeom>
              <a:avLst/>
              <a:gdLst>
                <a:gd name="T0" fmla="*/ 238 w 238"/>
                <a:gd name="T1" fmla="*/ 13 h 155"/>
                <a:gd name="T2" fmla="*/ 159 w 238"/>
                <a:gd name="T3" fmla="*/ 0 h 155"/>
                <a:gd name="T4" fmla="*/ 4 w 238"/>
                <a:gd name="T5" fmla="*/ 23 h 155"/>
                <a:gd name="T6" fmla="*/ 0 w 238"/>
                <a:gd name="T7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" h="155">
                  <a:moveTo>
                    <a:pt x="238" y="13"/>
                  </a:move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4" name="Line 328"/>
            <p:cNvSpPr>
              <a:spLocks noChangeShapeType="1"/>
            </p:cNvSpPr>
            <p:nvPr/>
          </p:nvSpPr>
          <p:spPr bwMode="auto">
            <a:xfrm flipV="1">
              <a:off x="6148388" y="5051425"/>
              <a:ext cx="8413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5" name="Freeform 329"/>
            <p:cNvSpPr>
              <a:spLocks/>
            </p:cNvSpPr>
            <p:nvPr/>
          </p:nvSpPr>
          <p:spPr bwMode="auto">
            <a:xfrm>
              <a:off x="5711825" y="4748213"/>
              <a:ext cx="436563" cy="303212"/>
            </a:xfrm>
            <a:custGeom>
              <a:avLst/>
              <a:gdLst>
                <a:gd name="T0" fmla="*/ 240 w 240"/>
                <a:gd name="T1" fmla="*/ 206 h 206"/>
                <a:gd name="T2" fmla="*/ 202 w 240"/>
                <a:gd name="T3" fmla="*/ 135 h 206"/>
                <a:gd name="T4" fmla="*/ 40 w 240"/>
                <a:gd name="T5" fmla="*/ 69 h 206"/>
                <a:gd name="T6" fmla="*/ 0 w 240"/>
                <a:gd name="T7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0" h="206">
                  <a:moveTo>
                    <a:pt x="240" y="206"/>
                  </a:moveTo>
                  <a:lnTo>
                    <a:pt x="202" y="135"/>
                  </a:lnTo>
                  <a:lnTo>
                    <a:pt x="40" y="6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6" name="Freeform 330"/>
            <p:cNvSpPr>
              <a:spLocks/>
            </p:cNvSpPr>
            <p:nvPr/>
          </p:nvSpPr>
          <p:spPr bwMode="auto">
            <a:xfrm>
              <a:off x="5711825" y="4519613"/>
              <a:ext cx="538163" cy="531812"/>
            </a:xfrm>
            <a:custGeom>
              <a:avLst/>
              <a:gdLst>
                <a:gd name="T0" fmla="*/ 288 w 299"/>
                <a:gd name="T1" fmla="*/ 359 h 361"/>
                <a:gd name="T2" fmla="*/ 299 w 299"/>
                <a:gd name="T3" fmla="*/ 305 h 361"/>
                <a:gd name="T4" fmla="*/ 290 w 299"/>
                <a:gd name="T5" fmla="*/ 244 h 361"/>
                <a:gd name="T6" fmla="*/ 271 w 299"/>
                <a:gd name="T7" fmla="*/ 244 h 361"/>
                <a:gd name="T8" fmla="*/ 236 w 299"/>
                <a:gd name="T9" fmla="*/ 128 h 361"/>
                <a:gd name="T10" fmla="*/ 238 w 299"/>
                <a:gd name="T11" fmla="*/ 13 h 361"/>
                <a:gd name="T12" fmla="*/ 159 w 299"/>
                <a:gd name="T13" fmla="*/ 0 h 361"/>
                <a:gd name="T14" fmla="*/ 4 w 299"/>
                <a:gd name="T15" fmla="*/ 23 h 361"/>
                <a:gd name="T16" fmla="*/ 0 w 299"/>
                <a:gd name="T17" fmla="*/ 155 h 361"/>
                <a:gd name="T18" fmla="*/ 40 w 299"/>
                <a:gd name="T19" fmla="*/ 224 h 361"/>
                <a:gd name="T20" fmla="*/ 202 w 299"/>
                <a:gd name="T21" fmla="*/ 290 h 361"/>
                <a:gd name="T22" fmla="*/ 240 w 299"/>
                <a:gd name="T23" fmla="*/ 361 h 361"/>
                <a:gd name="T24" fmla="*/ 288 w 299"/>
                <a:gd name="T25" fmla="*/ 359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9" h="361">
                  <a:moveTo>
                    <a:pt x="288" y="359"/>
                  </a:moveTo>
                  <a:lnTo>
                    <a:pt x="299" y="305"/>
                  </a:lnTo>
                  <a:lnTo>
                    <a:pt x="290" y="244"/>
                  </a:lnTo>
                  <a:lnTo>
                    <a:pt x="271" y="244"/>
                  </a:lnTo>
                  <a:lnTo>
                    <a:pt x="236" y="128"/>
                  </a:lnTo>
                  <a:lnTo>
                    <a:pt x="238" y="13"/>
                  </a:ln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  <a:lnTo>
                    <a:pt x="40" y="224"/>
                  </a:lnTo>
                  <a:lnTo>
                    <a:pt x="202" y="290"/>
                  </a:lnTo>
                  <a:lnTo>
                    <a:pt x="240" y="361"/>
                  </a:lnTo>
                  <a:lnTo>
                    <a:pt x="288" y="35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7" name="Freeform 331"/>
            <p:cNvSpPr>
              <a:spLocks/>
            </p:cNvSpPr>
            <p:nvPr/>
          </p:nvSpPr>
          <p:spPr bwMode="auto">
            <a:xfrm>
              <a:off x="5499100" y="4748213"/>
              <a:ext cx="649288" cy="339725"/>
            </a:xfrm>
            <a:custGeom>
              <a:avLst/>
              <a:gdLst>
                <a:gd name="T0" fmla="*/ 359 w 359"/>
                <a:gd name="T1" fmla="*/ 206 h 231"/>
                <a:gd name="T2" fmla="*/ 321 w 359"/>
                <a:gd name="T3" fmla="*/ 135 h 231"/>
                <a:gd name="T4" fmla="*/ 159 w 359"/>
                <a:gd name="T5" fmla="*/ 69 h 231"/>
                <a:gd name="T6" fmla="*/ 119 w 359"/>
                <a:gd name="T7" fmla="*/ 0 h 231"/>
                <a:gd name="T8" fmla="*/ 19 w 359"/>
                <a:gd name="T9" fmla="*/ 0 h 231"/>
                <a:gd name="T10" fmla="*/ 2 w 359"/>
                <a:gd name="T11" fmla="*/ 69 h 231"/>
                <a:gd name="T12" fmla="*/ 0 w 359"/>
                <a:gd name="T13" fmla="*/ 77 h 231"/>
                <a:gd name="T14" fmla="*/ 63 w 359"/>
                <a:gd name="T15" fmla="*/ 177 h 231"/>
                <a:gd name="T16" fmla="*/ 29 w 359"/>
                <a:gd name="T17" fmla="*/ 206 h 231"/>
                <a:gd name="T18" fmla="*/ 42 w 359"/>
                <a:gd name="T19" fmla="*/ 231 h 231"/>
                <a:gd name="T20" fmla="*/ 132 w 359"/>
                <a:gd name="T21" fmla="*/ 211 h 231"/>
                <a:gd name="T22" fmla="*/ 257 w 359"/>
                <a:gd name="T23" fmla="*/ 185 h 231"/>
                <a:gd name="T24" fmla="*/ 261 w 359"/>
                <a:gd name="T25" fmla="*/ 192 h 231"/>
                <a:gd name="T26" fmla="*/ 282 w 359"/>
                <a:gd name="T27" fmla="*/ 200 h 231"/>
                <a:gd name="T28" fmla="*/ 311 w 359"/>
                <a:gd name="T29" fmla="*/ 198 h 231"/>
                <a:gd name="T30" fmla="*/ 322 w 359"/>
                <a:gd name="T31" fmla="*/ 208 h 231"/>
                <a:gd name="T32" fmla="*/ 340 w 359"/>
                <a:gd name="T33" fmla="*/ 208 h 231"/>
                <a:gd name="T34" fmla="*/ 359 w 359"/>
                <a:gd name="T35" fmla="*/ 206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9" h="231">
                  <a:moveTo>
                    <a:pt x="359" y="206"/>
                  </a:moveTo>
                  <a:lnTo>
                    <a:pt x="321" y="135"/>
                  </a:lnTo>
                  <a:lnTo>
                    <a:pt x="159" y="69"/>
                  </a:lnTo>
                  <a:lnTo>
                    <a:pt x="119" y="0"/>
                  </a:lnTo>
                  <a:lnTo>
                    <a:pt x="19" y="0"/>
                  </a:ln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  <a:lnTo>
                    <a:pt x="257" y="185"/>
                  </a:lnTo>
                  <a:lnTo>
                    <a:pt x="261" y="192"/>
                  </a:lnTo>
                  <a:lnTo>
                    <a:pt x="282" y="200"/>
                  </a:lnTo>
                  <a:lnTo>
                    <a:pt x="311" y="198"/>
                  </a:lnTo>
                  <a:lnTo>
                    <a:pt x="322" y="208"/>
                  </a:lnTo>
                  <a:lnTo>
                    <a:pt x="340" y="208"/>
                  </a:lnTo>
                  <a:lnTo>
                    <a:pt x="359" y="20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8" name="Freeform 332"/>
            <p:cNvSpPr>
              <a:spLocks/>
            </p:cNvSpPr>
            <p:nvPr/>
          </p:nvSpPr>
          <p:spPr bwMode="auto">
            <a:xfrm>
              <a:off x="5529263" y="5019675"/>
              <a:ext cx="720725" cy="555625"/>
            </a:xfrm>
            <a:custGeom>
              <a:avLst/>
              <a:gdLst>
                <a:gd name="T0" fmla="*/ 313 w 401"/>
                <a:gd name="T1" fmla="*/ 234 h 376"/>
                <a:gd name="T2" fmla="*/ 311 w 401"/>
                <a:gd name="T3" fmla="*/ 226 h 376"/>
                <a:gd name="T4" fmla="*/ 305 w 401"/>
                <a:gd name="T5" fmla="*/ 209 h 376"/>
                <a:gd name="T6" fmla="*/ 332 w 401"/>
                <a:gd name="T7" fmla="*/ 144 h 376"/>
                <a:gd name="T8" fmla="*/ 355 w 401"/>
                <a:gd name="T9" fmla="*/ 144 h 376"/>
                <a:gd name="T10" fmla="*/ 401 w 401"/>
                <a:gd name="T11" fmla="*/ 53 h 376"/>
                <a:gd name="T12" fmla="*/ 390 w 401"/>
                <a:gd name="T13" fmla="*/ 19 h 376"/>
                <a:gd name="T14" fmla="*/ 342 w 401"/>
                <a:gd name="T15" fmla="*/ 21 h 376"/>
                <a:gd name="T16" fmla="*/ 323 w 401"/>
                <a:gd name="T17" fmla="*/ 23 h 376"/>
                <a:gd name="T18" fmla="*/ 305 w 401"/>
                <a:gd name="T19" fmla="*/ 23 h 376"/>
                <a:gd name="T20" fmla="*/ 294 w 401"/>
                <a:gd name="T21" fmla="*/ 13 h 376"/>
                <a:gd name="T22" fmla="*/ 265 w 401"/>
                <a:gd name="T23" fmla="*/ 15 h 376"/>
                <a:gd name="T24" fmla="*/ 244 w 401"/>
                <a:gd name="T25" fmla="*/ 7 h 376"/>
                <a:gd name="T26" fmla="*/ 240 w 401"/>
                <a:gd name="T27" fmla="*/ 0 h 376"/>
                <a:gd name="T28" fmla="*/ 115 w 401"/>
                <a:gd name="T29" fmla="*/ 26 h 376"/>
                <a:gd name="T30" fmla="*/ 127 w 401"/>
                <a:gd name="T31" fmla="*/ 42 h 376"/>
                <a:gd name="T32" fmla="*/ 0 w 401"/>
                <a:gd name="T33" fmla="*/ 109 h 376"/>
                <a:gd name="T34" fmla="*/ 0 w 401"/>
                <a:gd name="T35" fmla="*/ 132 h 376"/>
                <a:gd name="T36" fmla="*/ 10 w 401"/>
                <a:gd name="T37" fmla="*/ 140 h 376"/>
                <a:gd name="T38" fmla="*/ 18 w 401"/>
                <a:gd name="T39" fmla="*/ 145 h 376"/>
                <a:gd name="T40" fmla="*/ 18 w 401"/>
                <a:gd name="T41" fmla="*/ 307 h 376"/>
                <a:gd name="T42" fmla="*/ 35 w 401"/>
                <a:gd name="T43" fmla="*/ 332 h 376"/>
                <a:gd name="T44" fmla="*/ 58 w 401"/>
                <a:gd name="T45" fmla="*/ 322 h 376"/>
                <a:gd name="T46" fmla="*/ 66 w 401"/>
                <a:gd name="T47" fmla="*/ 324 h 376"/>
                <a:gd name="T48" fmla="*/ 73 w 401"/>
                <a:gd name="T49" fmla="*/ 332 h 376"/>
                <a:gd name="T50" fmla="*/ 85 w 401"/>
                <a:gd name="T51" fmla="*/ 333 h 376"/>
                <a:gd name="T52" fmla="*/ 100 w 401"/>
                <a:gd name="T53" fmla="*/ 330 h 376"/>
                <a:gd name="T54" fmla="*/ 115 w 401"/>
                <a:gd name="T55" fmla="*/ 333 h 376"/>
                <a:gd name="T56" fmla="*/ 123 w 401"/>
                <a:gd name="T57" fmla="*/ 343 h 376"/>
                <a:gd name="T58" fmla="*/ 144 w 401"/>
                <a:gd name="T59" fmla="*/ 374 h 376"/>
                <a:gd name="T60" fmla="*/ 150 w 401"/>
                <a:gd name="T61" fmla="*/ 376 h 376"/>
                <a:gd name="T62" fmla="*/ 160 w 401"/>
                <a:gd name="T63" fmla="*/ 376 h 376"/>
                <a:gd name="T64" fmla="*/ 233 w 401"/>
                <a:gd name="T65" fmla="*/ 326 h 376"/>
                <a:gd name="T66" fmla="*/ 244 w 401"/>
                <a:gd name="T67" fmla="*/ 318 h 376"/>
                <a:gd name="T68" fmla="*/ 210 w 401"/>
                <a:gd name="T69" fmla="*/ 247 h 376"/>
                <a:gd name="T70" fmla="*/ 221 w 401"/>
                <a:gd name="T71" fmla="*/ 230 h 376"/>
                <a:gd name="T72" fmla="*/ 313 w 401"/>
                <a:gd name="T73" fmla="*/ 234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1" h="376">
                  <a:moveTo>
                    <a:pt x="313" y="234"/>
                  </a:moveTo>
                  <a:lnTo>
                    <a:pt x="311" y="226"/>
                  </a:lnTo>
                  <a:lnTo>
                    <a:pt x="305" y="209"/>
                  </a:lnTo>
                  <a:lnTo>
                    <a:pt x="332" y="144"/>
                  </a:lnTo>
                  <a:lnTo>
                    <a:pt x="355" y="144"/>
                  </a:lnTo>
                  <a:lnTo>
                    <a:pt x="401" y="53"/>
                  </a:lnTo>
                  <a:lnTo>
                    <a:pt x="390" y="19"/>
                  </a:lnTo>
                  <a:lnTo>
                    <a:pt x="342" y="21"/>
                  </a:lnTo>
                  <a:lnTo>
                    <a:pt x="323" y="23"/>
                  </a:lnTo>
                  <a:lnTo>
                    <a:pt x="305" y="23"/>
                  </a:lnTo>
                  <a:lnTo>
                    <a:pt x="294" y="13"/>
                  </a:lnTo>
                  <a:lnTo>
                    <a:pt x="265" y="15"/>
                  </a:lnTo>
                  <a:lnTo>
                    <a:pt x="244" y="7"/>
                  </a:lnTo>
                  <a:lnTo>
                    <a:pt x="240" y="0"/>
                  </a:lnTo>
                  <a:lnTo>
                    <a:pt x="115" y="26"/>
                  </a:lnTo>
                  <a:lnTo>
                    <a:pt x="127" y="42"/>
                  </a:lnTo>
                  <a:lnTo>
                    <a:pt x="0" y="109"/>
                  </a:lnTo>
                  <a:lnTo>
                    <a:pt x="0" y="132"/>
                  </a:lnTo>
                  <a:lnTo>
                    <a:pt x="10" y="140"/>
                  </a:lnTo>
                  <a:lnTo>
                    <a:pt x="18" y="145"/>
                  </a:lnTo>
                  <a:lnTo>
                    <a:pt x="18" y="307"/>
                  </a:lnTo>
                  <a:lnTo>
                    <a:pt x="35" y="332"/>
                  </a:lnTo>
                  <a:lnTo>
                    <a:pt x="58" y="322"/>
                  </a:lnTo>
                  <a:lnTo>
                    <a:pt x="66" y="324"/>
                  </a:lnTo>
                  <a:lnTo>
                    <a:pt x="73" y="332"/>
                  </a:lnTo>
                  <a:lnTo>
                    <a:pt x="85" y="333"/>
                  </a:lnTo>
                  <a:lnTo>
                    <a:pt x="100" y="330"/>
                  </a:lnTo>
                  <a:lnTo>
                    <a:pt x="115" y="333"/>
                  </a:lnTo>
                  <a:lnTo>
                    <a:pt x="123" y="343"/>
                  </a:lnTo>
                  <a:lnTo>
                    <a:pt x="144" y="374"/>
                  </a:lnTo>
                  <a:lnTo>
                    <a:pt x="150" y="376"/>
                  </a:lnTo>
                  <a:lnTo>
                    <a:pt x="160" y="376"/>
                  </a:lnTo>
                  <a:lnTo>
                    <a:pt x="233" y="326"/>
                  </a:lnTo>
                  <a:lnTo>
                    <a:pt x="244" y="318"/>
                  </a:lnTo>
                  <a:lnTo>
                    <a:pt x="210" y="247"/>
                  </a:lnTo>
                  <a:lnTo>
                    <a:pt x="221" y="230"/>
                  </a:lnTo>
                  <a:lnTo>
                    <a:pt x="313" y="23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9" name="Freeform 333"/>
            <p:cNvSpPr>
              <a:spLocks/>
            </p:cNvSpPr>
            <p:nvPr/>
          </p:nvSpPr>
          <p:spPr bwMode="auto">
            <a:xfrm>
              <a:off x="3267075" y="4992688"/>
              <a:ext cx="1582738" cy="874712"/>
            </a:xfrm>
            <a:custGeom>
              <a:avLst/>
              <a:gdLst>
                <a:gd name="T0" fmla="*/ 858 w 875"/>
                <a:gd name="T1" fmla="*/ 459 h 593"/>
                <a:gd name="T2" fmla="*/ 869 w 875"/>
                <a:gd name="T3" fmla="*/ 424 h 593"/>
                <a:gd name="T4" fmla="*/ 795 w 875"/>
                <a:gd name="T5" fmla="*/ 319 h 593"/>
                <a:gd name="T6" fmla="*/ 798 w 875"/>
                <a:gd name="T7" fmla="*/ 292 h 593"/>
                <a:gd name="T8" fmla="*/ 787 w 875"/>
                <a:gd name="T9" fmla="*/ 261 h 593"/>
                <a:gd name="T10" fmla="*/ 766 w 875"/>
                <a:gd name="T11" fmla="*/ 215 h 593"/>
                <a:gd name="T12" fmla="*/ 737 w 875"/>
                <a:gd name="T13" fmla="*/ 185 h 593"/>
                <a:gd name="T14" fmla="*/ 716 w 875"/>
                <a:gd name="T15" fmla="*/ 140 h 593"/>
                <a:gd name="T16" fmla="*/ 679 w 875"/>
                <a:gd name="T17" fmla="*/ 125 h 593"/>
                <a:gd name="T18" fmla="*/ 674 w 875"/>
                <a:gd name="T19" fmla="*/ 112 h 593"/>
                <a:gd name="T20" fmla="*/ 656 w 875"/>
                <a:gd name="T21" fmla="*/ 48 h 593"/>
                <a:gd name="T22" fmla="*/ 516 w 875"/>
                <a:gd name="T23" fmla="*/ 39 h 593"/>
                <a:gd name="T24" fmla="*/ 422 w 875"/>
                <a:gd name="T25" fmla="*/ 0 h 593"/>
                <a:gd name="T26" fmla="*/ 424 w 875"/>
                <a:gd name="T27" fmla="*/ 27 h 593"/>
                <a:gd name="T28" fmla="*/ 434 w 875"/>
                <a:gd name="T29" fmla="*/ 62 h 593"/>
                <a:gd name="T30" fmla="*/ 393 w 875"/>
                <a:gd name="T31" fmla="*/ 75 h 593"/>
                <a:gd name="T32" fmla="*/ 353 w 875"/>
                <a:gd name="T33" fmla="*/ 104 h 593"/>
                <a:gd name="T34" fmla="*/ 292 w 875"/>
                <a:gd name="T35" fmla="*/ 121 h 593"/>
                <a:gd name="T36" fmla="*/ 75 w 875"/>
                <a:gd name="T37" fmla="*/ 129 h 593"/>
                <a:gd name="T38" fmla="*/ 65 w 875"/>
                <a:gd name="T39" fmla="*/ 211 h 593"/>
                <a:gd name="T40" fmla="*/ 15 w 875"/>
                <a:gd name="T41" fmla="*/ 254 h 593"/>
                <a:gd name="T42" fmla="*/ 23 w 875"/>
                <a:gd name="T43" fmla="*/ 304 h 593"/>
                <a:gd name="T44" fmla="*/ 0 w 875"/>
                <a:gd name="T45" fmla="*/ 409 h 593"/>
                <a:gd name="T46" fmla="*/ 52 w 875"/>
                <a:gd name="T47" fmla="*/ 455 h 593"/>
                <a:gd name="T48" fmla="*/ 94 w 875"/>
                <a:gd name="T49" fmla="*/ 470 h 593"/>
                <a:gd name="T50" fmla="*/ 131 w 875"/>
                <a:gd name="T51" fmla="*/ 515 h 593"/>
                <a:gd name="T52" fmla="*/ 169 w 875"/>
                <a:gd name="T53" fmla="*/ 538 h 593"/>
                <a:gd name="T54" fmla="*/ 180 w 875"/>
                <a:gd name="T55" fmla="*/ 553 h 593"/>
                <a:gd name="T56" fmla="*/ 213 w 875"/>
                <a:gd name="T57" fmla="*/ 540 h 593"/>
                <a:gd name="T58" fmla="*/ 251 w 875"/>
                <a:gd name="T59" fmla="*/ 563 h 593"/>
                <a:gd name="T60" fmla="*/ 288 w 875"/>
                <a:gd name="T61" fmla="*/ 588 h 593"/>
                <a:gd name="T62" fmla="*/ 317 w 875"/>
                <a:gd name="T63" fmla="*/ 591 h 593"/>
                <a:gd name="T64" fmla="*/ 301 w 875"/>
                <a:gd name="T65" fmla="*/ 421 h 593"/>
                <a:gd name="T66" fmla="*/ 317 w 875"/>
                <a:gd name="T67" fmla="*/ 346 h 593"/>
                <a:gd name="T68" fmla="*/ 489 w 875"/>
                <a:gd name="T69" fmla="*/ 282 h 593"/>
                <a:gd name="T70" fmla="*/ 656 w 875"/>
                <a:gd name="T71" fmla="*/ 292 h 593"/>
                <a:gd name="T72" fmla="*/ 701 w 875"/>
                <a:gd name="T73" fmla="*/ 403 h 593"/>
                <a:gd name="T74" fmla="*/ 793 w 875"/>
                <a:gd name="T75" fmla="*/ 405 h 593"/>
                <a:gd name="T76" fmla="*/ 833 w 875"/>
                <a:gd name="T77" fmla="*/ 449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75" h="593">
                  <a:moveTo>
                    <a:pt x="843" y="467"/>
                  </a:moveTo>
                  <a:lnTo>
                    <a:pt x="858" y="459"/>
                  </a:lnTo>
                  <a:lnTo>
                    <a:pt x="862" y="449"/>
                  </a:lnTo>
                  <a:lnTo>
                    <a:pt x="869" y="424"/>
                  </a:lnTo>
                  <a:lnTo>
                    <a:pt x="875" y="411"/>
                  </a:lnTo>
                  <a:lnTo>
                    <a:pt x="795" y="319"/>
                  </a:lnTo>
                  <a:lnTo>
                    <a:pt x="800" y="304"/>
                  </a:lnTo>
                  <a:lnTo>
                    <a:pt x="798" y="292"/>
                  </a:lnTo>
                  <a:lnTo>
                    <a:pt x="796" y="282"/>
                  </a:lnTo>
                  <a:lnTo>
                    <a:pt x="787" y="261"/>
                  </a:lnTo>
                  <a:lnTo>
                    <a:pt x="779" y="242"/>
                  </a:lnTo>
                  <a:lnTo>
                    <a:pt x="766" y="215"/>
                  </a:lnTo>
                  <a:lnTo>
                    <a:pt x="748" y="192"/>
                  </a:lnTo>
                  <a:lnTo>
                    <a:pt x="737" y="185"/>
                  </a:lnTo>
                  <a:lnTo>
                    <a:pt x="720" y="171"/>
                  </a:lnTo>
                  <a:lnTo>
                    <a:pt x="716" y="140"/>
                  </a:lnTo>
                  <a:lnTo>
                    <a:pt x="718" y="129"/>
                  </a:lnTo>
                  <a:lnTo>
                    <a:pt x="679" y="125"/>
                  </a:lnTo>
                  <a:lnTo>
                    <a:pt x="679" y="119"/>
                  </a:lnTo>
                  <a:lnTo>
                    <a:pt x="674" y="112"/>
                  </a:lnTo>
                  <a:lnTo>
                    <a:pt x="666" y="108"/>
                  </a:lnTo>
                  <a:lnTo>
                    <a:pt x="656" y="48"/>
                  </a:lnTo>
                  <a:lnTo>
                    <a:pt x="555" y="41"/>
                  </a:lnTo>
                  <a:lnTo>
                    <a:pt x="516" y="39"/>
                  </a:lnTo>
                  <a:lnTo>
                    <a:pt x="468" y="0"/>
                  </a:lnTo>
                  <a:lnTo>
                    <a:pt x="422" y="0"/>
                  </a:lnTo>
                  <a:lnTo>
                    <a:pt x="416" y="23"/>
                  </a:lnTo>
                  <a:lnTo>
                    <a:pt x="424" y="27"/>
                  </a:lnTo>
                  <a:lnTo>
                    <a:pt x="434" y="44"/>
                  </a:lnTo>
                  <a:lnTo>
                    <a:pt x="434" y="62"/>
                  </a:lnTo>
                  <a:lnTo>
                    <a:pt x="413" y="73"/>
                  </a:lnTo>
                  <a:lnTo>
                    <a:pt x="393" y="75"/>
                  </a:lnTo>
                  <a:lnTo>
                    <a:pt x="372" y="75"/>
                  </a:lnTo>
                  <a:lnTo>
                    <a:pt x="353" y="104"/>
                  </a:lnTo>
                  <a:lnTo>
                    <a:pt x="317" y="75"/>
                  </a:lnTo>
                  <a:lnTo>
                    <a:pt x="292" y="121"/>
                  </a:lnTo>
                  <a:lnTo>
                    <a:pt x="150" y="85"/>
                  </a:lnTo>
                  <a:lnTo>
                    <a:pt x="75" y="129"/>
                  </a:lnTo>
                  <a:lnTo>
                    <a:pt x="50" y="142"/>
                  </a:lnTo>
                  <a:lnTo>
                    <a:pt x="65" y="211"/>
                  </a:lnTo>
                  <a:lnTo>
                    <a:pt x="27" y="229"/>
                  </a:lnTo>
                  <a:lnTo>
                    <a:pt x="15" y="254"/>
                  </a:lnTo>
                  <a:lnTo>
                    <a:pt x="13" y="280"/>
                  </a:lnTo>
                  <a:lnTo>
                    <a:pt x="23" y="304"/>
                  </a:lnTo>
                  <a:lnTo>
                    <a:pt x="46" y="323"/>
                  </a:lnTo>
                  <a:lnTo>
                    <a:pt x="0" y="409"/>
                  </a:lnTo>
                  <a:lnTo>
                    <a:pt x="27" y="432"/>
                  </a:lnTo>
                  <a:lnTo>
                    <a:pt x="52" y="455"/>
                  </a:lnTo>
                  <a:lnTo>
                    <a:pt x="71" y="467"/>
                  </a:lnTo>
                  <a:lnTo>
                    <a:pt x="94" y="470"/>
                  </a:lnTo>
                  <a:lnTo>
                    <a:pt x="111" y="492"/>
                  </a:lnTo>
                  <a:lnTo>
                    <a:pt x="131" y="515"/>
                  </a:lnTo>
                  <a:lnTo>
                    <a:pt x="150" y="526"/>
                  </a:lnTo>
                  <a:lnTo>
                    <a:pt x="169" y="538"/>
                  </a:lnTo>
                  <a:lnTo>
                    <a:pt x="175" y="549"/>
                  </a:lnTo>
                  <a:lnTo>
                    <a:pt x="180" y="553"/>
                  </a:lnTo>
                  <a:lnTo>
                    <a:pt x="188" y="547"/>
                  </a:lnTo>
                  <a:lnTo>
                    <a:pt x="213" y="540"/>
                  </a:lnTo>
                  <a:lnTo>
                    <a:pt x="236" y="545"/>
                  </a:lnTo>
                  <a:lnTo>
                    <a:pt x="251" y="563"/>
                  </a:lnTo>
                  <a:lnTo>
                    <a:pt x="273" y="578"/>
                  </a:lnTo>
                  <a:lnTo>
                    <a:pt x="288" y="588"/>
                  </a:lnTo>
                  <a:lnTo>
                    <a:pt x="303" y="593"/>
                  </a:lnTo>
                  <a:lnTo>
                    <a:pt x="317" y="591"/>
                  </a:lnTo>
                  <a:lnTo>
                    <a:pt x="292" y="432"/>
                  </a:lnTo>
                  <a:lnTo>
                    <a:pt x="301" y="421"/>
                  </a:lnTo>
                  <a:lnTo>
                    <a:pt x="282" y="350"/>
                  </a:lnTo>
                  <a:lnTo>
                    <a:pt x="317" y="346"/>
                  </a:lnTo>
                  <a:lnTo>
                    <a:pt x="428" y="277"/>
                  </a:lnTo>
                  <a:lnTo>
                    <a:pt x="489" y="282"/>
                  </a:lnTo>
                  <a:lnTo>
                    <a:pt x="597" y="263"/>
                  </a:lnTo>
                  <a:lnTo>
                    <a:pt x="656" y="292"/>
                  </a:lnTo>
                  <a:lnTo>
                    <a:pt x="641" y="332"/>
                  </a:lnTo>
                  <a:lnTo>
                    <a:pt x="701" y="403"/>
                  </a:lnTo>
                  <a:lnTo>
                    <a:pt x="745" y="403"/>
                  </a:lnTo>
                  <a:lnTo>
                    <a:pt x="793" y="405"/>
                  </a:lnTo>
                  <a:lnTo>
                    <a:pt x="812" y="415"/>
                  </a:lnTo>
                  <a:lnTo>
                    <a:pt x="833" y="449"/>
                  </a:lnTo>
                  <a:lnTo>
                    <a:pt x="843" y="46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0" name="Freeform 334"/>
            <p:cNvSpPr>
              <a:spLocks/>
            </p:cNvSpPr>
            <p:nvPr/>
          </p:nvSpPr>
          <p:spPr bwMode="auto">
            <a:xfrm>
              <a:off x="3779838" y="5380038"/>
              <a:ext cx="754062" cy="485775"/>
            </a:xfrm>
            <a:custGeom>
              <a:avLst/>
              <a:gdLst>
                <a:gd name="T0" fmla="*/ 35 w 419"/>
                <a:gd name="T1" fmla="*/ 328 h 328"/>
                <a:gd name="T2" fmla="*/ 10 w 419"/>
                <a:gd name="T3" fmla="*/ 167 h 328"/>
                <a:gd name="T4" fmla="*/ 19 w 419"/>
                <a:gd name="T5" fmla="*/ 158 h 328"/>
                <a:gd name="T6" fmla="*/ 0 w 419"/>
                <a:gd name="T7" fmla="*/ 87 h 328"/>
                <a:gd name="T8" fmla="*/ 35 w 419"/>
                <a:gd name="T9" fmla="*/ 83 h 328"/>
                <a:gd name="T10" fmla="*/ 146 w 419"/>
                <a:gd name="T11" fmla="*/ 14 h 328"/>
                <a:gd name="T12" fmla="*/ 207 w 419"/>
                <a:gd name="T13" fmla="*/ 17 h 328"/>
                <a:gd name="T14" fmla="*/ 315 w 419"/>
                <a:gd name="T15" fmla="*/ 0 h 328"/>
                <a:gd name="T16" fmla="*/ 374 w 419"/>
                <a:gd name="T17" fmla="*/ 29 h 328"/>
                <a:gd name="T18" fmla="*/ 359 w 419"/>
                <a:gd name="T19" fmla="*/ 69 h 328"/>
                <a:gd name="T20" fmla="*/ 419 w 419"/>
                <a:gd name="T21" fmla="*/ 140 h 328"/>
                <a:gd name="T22" fmla="*/ 409 w 419"/>
                <a:gd name="T23" fmla="*/ 140 h 328"/>
                <a:gd name="T24" fmla="*/ 359 w 419"/>
                <a:gd name="T25" fmla="*/ 138 h 328"/>
                <a:gd name="T26" fmla="*/ 265 w 419"/>
                <a:gd name="T27" fmla="*/ 115 h 328"/>
                <a:gd name="T28" fmla="*/ 232 w 419"/>
                <a:gd name="T29" fmla="*/ 125 h 328"/>
                <a:gd name="T30" fmla="*/ 200 w 419"/>
                <a:gd name="T31" fmla="*/ 138 h 328"/>
                <a:gd name="T32" fmla="*/ 173 w 419"/>
                <a:gd name="T33" fmla="*/ 163 h 328"/>
                <a:gd name="T34" fmla="*/ 158 w 419"/>
                <a:gd name="T35" fmla="*/ 183 h 328"/>
                <a:gd name="T36" fmla="*/ 159 w 419"/>
                <a:gd name="T37" fmla="*/ 217 h 328"/>
                <a:gd name="T38" fmla="*/ 165 w 419"/>
                <a:gd name="T39" fmla="*/ 261 h 328"/>
                <a:gd name="T40" fmla="*/ 163 w 419"/>
                <a:gd name="T41" fmla="*/ 292 h 328"/>
                <a:gd name="T42" fmla="*/ 154 w 419"/>
                <a:gd name="T43" fmla="*/ 305 h 328"/>
                <a:gd name="T44" fmla="*/ 123 w 419"/>
                <a:gd name="T45" fmla="*/ 311 h 328"/>
                <a:gd name="T46" fmla="*/ 90 w 419"/>
                <a:gd name="T47" fmla="*/ 313 h 328"/>
                <a:gd name="T48" fmla="*/ 56 w 419"/>
                <a:gd name="T49" fmla="*/ 325 h 328"/>
                <a:gd name="T50" fmla="*/ 35 w 419"/>
                <a:gd name="T51" fmla="*/ 328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19" h="328">
                  <a:moveTo>
                    <a:pt x="35" y="328"/>
                  </a:moveTo>
                  <a:lnTo>
                    <a:pt x="10" y="167"/>
                  </a:lnTo>
                  <a:lnTo>
                    <a:pt x="19" y="158"/>
                  </a:lnTo>
                  <a:lnTo>
                    <a:pt x="0" y="87"/>
                  </a:lnTo>
                  <a:lnTo>
                    <a:pt x="35" y="83"/>
                  </a:lnTo>
                  <a:lnTo>
                    <a:pt x="146" y="14"/>
                  </a:lnTo>
                  <a:lnTo>
                    <a:pt x="207" y="17"/>
                  </a:lnTo>
                  <a:lnTo>
                    <a:pt x="315" y="0"/>
                  </a:lnTo>
                  <a:lnTo>
                    <a:pt x="374" y="29"/>
                  </a:lnTo>
                  <a:lnTo>
                    <a:pt x="359" y="69"/>
                  </a:lnTo>
                  <a:lnTo>
                    <a:pt x="419" y="140"/>
                  </a:lnTo>
                  <a:lnTo>
                    <a:pt x="409" y="140"/>
                  </a:lnTo>
                  <a:lnTo>
                    <a:pt x="359" y="138"/>
                  </a:lnTo>
                  <a:lnTo>
                    <a:pt x="265" y="115"/>
                  </a:lnTo>
                  <a:lnTo>
                    <a:pt x="232" y="125"/>
                  </a:lnTo>
                  <a:lnTo>
                    <a:pt x="200" y="138"/>
                  </a:lnTo>
                  <a:lnTo>
                    <a:pt x="173" y="163"/>
                  </a:lnTo>
                  <a:lnTo>
                    <a:pt x="158" y="183"/>
                  </a:lnTo>
                  <a:lnTo>
                    <a:pt x="159" y="217"/>
                  </a:lnTo>
                  <a:lnTo>
                    <a:pt x="165" y="261"/>
                  </a:lnTo>
                  <a:lnTo>
                    <a:pt x="163" y="292"/>
                  </a:lnTo>
                  <a:lnTo>
                    <a:pt x="154" y="305"/>
                  </a:lnTo>
                  <a:lnTo>
                    <a:pt x="123" y="311"/>
                  </a:lnTo>
                  <a:lnTo>
                    <a:pt x="90" y="313"/>
                  </a:lnTo>
                  <a:lnTo>
                    <a:pt x="56" y="325"/>
                  </a:lnTo>
                  <a:lnTo>
                    <a:pt x="35" y="32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1" name="Freeform 335"/>
            <p:cNvSpPr>
              <a:spLocks/>
            </p:cNvSpPr>
            <p:nvPr/>
          </p:nvSpPr>
          <p:spPr bwMode="auto">
            <a:xfrm>
              <a:off x="2387600" y="4986338"/>
              <a:ext cx="1014413" cy="608012"/>
            </a:xfrm>
            <a:custGeom>
              <a:avLst/>
              <a:gdLst>
                <a:gd name="T0" fmla="*/ 0 w 562"/>
                <a:gd name="T1" fmla="*/ 247 h 414"/>
                <a:gd name="T2" fmla="*/ 11 w 562"/>
                <a:gd name="T3" fmla="*/ 241 h 414"/>
                <a:gd name="T4" fmla="*/ 19 w 562"/>
                <a:gd name="T5" fmla="*/ 239 h 414"/>
                <a:gd name="T6" fmla="*/ 26 w 562"/>
                <a:gd name="T7" fmla="*/ 234 h 414"/>
                <a:gd name="T8" fmla="*/ 40 w 562"/>
                <a:gd name="T9" fmla="*/ 228 h 414"/>
                <a:gd name="T10" fmla="*/ 44 w 562"/>
                <a:gd name="T11" fmla="*/ 218 h 414"/>
                <a:gd name="T12" fmla="*/ 57 w 562"/>
                <a:gd name="T13" fmla="*/ 203 h 414"/>
                <a:gd name="T14" fmla="*/ 59 w 562"/>
                <a:gd name="T15" fmla="*/ 193 h 414"/>
                <a:gd name="T16" fmla="*/ 72 w 562"/>
                <a:gd name="T17" fmla="*/ 182 h 414"/>
                <a:gd name="T18" fmla="*/ 86 w 562"/>
                <a:gd name="T19" fmla="*/ 168 h 414"/>
                <a:gd name="T20" fmla="*/ 97 w 562"/>
                <a:gd name="T21" fmla="*/ 161 h 414"/>
                <a:gd name="T22" fmla="*/ 109 w 562"/>
                <a:gd name="T23" fmla="*/ 157 h 414"/>
                <a:gd name="T24" fmla="*/ 120 w 562"/>
                <a:gd name="T25" fmla="*/ 153 h 414"/>
                <a:gd name="T26" fmla="*/ 124 w 562"/>
                <a:gd name="T27" fmla="*/ 145 h 414"/>
                <a:gd name="T28" fmla="*/ 120 w 562"/>
                <a:gd name="T29" fmla="*/ 136 h 414"/>
                <a:gd name="T30" fmla="*/ 117 w 562"/>
                <a:gd name="T31" fmla="*/ 132 h 414"/>
                <a:gd name="T32" fmla="*/ 149 w 562"/>
                <a:gd name="T33" fmla="*/ 107 h 414"/>
                <a:gd name="T34" fmla="*/ 145 w 562"/>
                <a:gd name="T35" fmla="*/ 95 h 414"/>
                <a:gd name="T36" fmla="*/ 151 w 562"/>
                <a:gd name="T37" fmla="*/ 90 h 414"/>
                <a:gd name="T38" fmla="*/ 151 w 562"/>
                <a:gd name="T39" fmla="*/ 82 h 414"/>
                <a:gd name="T40" fmla="*/ 153 w 562"/>
                <a:gd name="T41" fmla="*/ 71 h 414"/>
                <a:gd name="T42" fmla="*/ 151 w 562"/>
                <a:gd name="T43" fmla="*/ 57 h 414"/>
                <a:gd name="T44" fmla="*/ 155 w 562"/>
                <a:gd name="T45" fmla="*/ 46 h 414"/>
                <a:gd name="T46" fmla="*/ 155 w 562"/>
                <a:gd name="T47" fmla="*/ 44 h 414"/>
                <a:gd name="T48" fmla="*/ 163 w 562"/>
                <a:gd name="T49" fmla="*/ 36 h 414"/>
                <a:gd name="T50" fmla="*/ 168 w 562"/>
                <a:gd name="T51" fmla="*/ 34 h 414"/>
                <a:gd name="T52" fmla="*/ 174 w 562"/>
                <a:gd name="T53" fmla="*/ 11 h 414"/>
                <a:gd name="T54" fmla="*/ 506 w 562"/>
                <a:gd name="T55" fmla="*/ 0 h 414"/>
                <a:gd name="T56" fmla="*/ 562 w 562"/>
                <a:gd name="T57" fmla="*/ 134 h 414"/>
                <a:gd name="T58" fmla="*/ 537 w 562"/>
                <a:gd name="T59" fmla="*/ 147 h 414"/>
                <a:gd name="T60" fmla="*/ 552 w 562"/>
                <a:gd name="T61" fmla="*/ 216 h 414"/>
                <a:gd name="T62" fmla="*/ 514 w 562"/>
                <a:gd name="T63" fmla="*/ 234 h 414"/>
                <a:gd name="T64" fmla="*/ 502 w 562"/>
                <a:gd name="T65" fmla="*/ 259 h 414"/>
                <a:gd name="T66" fmla="*/ 500 w 562"/>
                <a:gd name="T67" fmla="*/ 285 h 414"/>
                <a:gd name="T68" fmla="*/ 510 w 562"/>
                <a:gd name="T69" fmla="*/ 309 h 414"/>
                <a:gd name="T70" fmla="*/ 533 w 562"/>
                <a:gd name="T71" fmla="*/ 328 h 414"/>
                <a:gd name="T72" fmla="*/ 487 w 562"/>
                <a:gd name="T73" fmla="*/ 414 h 414"/>
                <a:gd name="T74" fmla="*/ 481 w 562"/>
                <a:gd name="T75" fmla="*/ 406 h 414"/>
                <a:gd name="T76" fmla="*/ 456 w 562"/>
                <a:gd name="T77" fmla="*/ 385 h 414"/>
                <a:gd name="T78" fmla="*/ 428 w 562"/>
                <a:gd name="T79" fmla="*/ 356 h 414"/>
                <a:gd name="T80" fmla="*/ 393 w 562"/>
                <a:gd name="T81" fmla="*/ 316 h 414"/>
                <a:gd name="T82" fmla="*/ 378 w 562"/>
                <a:gd name="T83" fmla="*/ 297 h 414"/>
                <a:gd name="T84" fmla="*/ 353 w 562"/>
                <a:gd name="T85" fmla="*/ 293 h 414"/>
                <a:gd name="T86" fmla="*/ 332 w 562"/>
                <a:gd name="T87" fmla="*/ 291 h 414"/>
                <a:gd name="T88" fmla="*/ 305 w 562"/>
                <a:gd name="T89" fmla="*/ 284 h 414"/>
                <a:gd name="T90" fmla="*/ 272 w 562"/>
                <a:gd name="T91" fmla="*/ 276 h 414"/>
                <a:gd name="T92" fmla="*/ 239 w 562"/>
                <a:gd name="T93" fmla="*/ 278 h 414"/>
                <a:gd name="T94" fmla="*/ 199 w 562"/>
                <a:gd name="T95" fmla="*/ 274 h 414"/>
                <a:gd name="T96" fmla="*/ 145 w 562"/>
                <a:gd name="T97" fmla="*/ 272 h 414"/>
                <a:gd name="T98" fmla="*/ 88 w 562"/>
                <a:gd name="T99" fmla="*/ 264 h 414"/>
                <a:gd name="T100" fmla="*/ 42 w 562"/>
                <a:gd name="T101" fmla="*/ 261 h 414"/>
                <a:gd name="T102" fmla="*/ 9 w 562"/>
                <a:gd name="T103" fmla="*/ 261 h 414"/>
                <a:gd name="T104" fmla="*/ 0 w 562"/>
                <a:gd name="T105" fmla="*/ 247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62" h="414">
                  <a:moveTo>
                    <a:pt x="0" y="247"/>
                  </a:moveTo>
                  <a:lnTo>
                    <a:pt x="11" y="241"/>
                  </a:lnTo>
                  <a:lnTo>
                    <a:pt x="19" y="239"/>
                  </a:lnTo>
                  <a:lnTo>
                    <a:pt x="26" y="234"/>
                  </a:lnTo>
                  <a:lnTo>
                    <a:pt x="40" y="228"/>
                  </a:lnTo>
                  <a:lnTo>
                    <a:pt x="44" y="218"/>
                  </a:lnTo>
                  <a:lnTo>
                    <a:pt x="57" y="203"/>
                  </a:lnTo>
                  <a:lnTo>
                    <a:pt x="59" y="193"/>
                  </a:lnTo>
                  <a:lnTo>
                    <a:pt x="72" y="182"/>
                  </a:lnTo>
                  <a:lnTo>
                    <a:pt x="86" y="168"/>
                  </a:lnTo>
                  <a:lnTo>
                    <a:pt x="97" y="161"/>
                  </a:lnTo>
                  <a:lnTo>
                    <a:pt x="109" y="157"/>
                  </a:lnTo>
                  <a:lnTo>
                    <a:pt x="120" y="153"/>
                  </a:lnTo>
                  <a:lnTo>
                    <a:pt x="124" y="145"/>
                  </a:lnTo>
                  <a:lnTo>
                    <a:pt x="120" y="136"/>
                  </a:lnTo>
                  <a:lnTo>
                    <a:pt x="117" y="132"/>
                  </a:lnTo>
                  <a:lnTo>
                    <a:pt x="149" y="107"/>
                  </a:lnTo>
                  <a:lnTo>
                    <a:pt x="145" y="95"/>
                  </a:lnTo>
                  <a:lnTo>
                    <a:pt x="151" y="90"/>
                  </a:lnTo>
                  <a:lnTo>
                    <a:pt x="151" y="82"/>
                  </a:lnTo>
                  <a:lnTo>
                    <a:pt x="153" y="71"/>
                  </a:lnTo>
                  <a:lnTo>
                    <a:pt x="151" y="57"/>
                  </a:lnTo>
                  <a:lnTo>
                    <a:pt x="155" y="46"/>
                  </a:lnTo>
                  <a:lnTo>
                    <a:pt x="155" y="44"/>
                  </a:lnTo>
                  <a:lnTo>
                    <a:pt x="163" y="36"/>
                  </a:lnTo>
                  <a:lnTo>
                    <a:pt x="168" y="34"/>
                  </a:lnTo>
                  <a:lnTo>
                    <a:pt x="174" y="11"/>
                  </a:lnTo>
                  <a:lnTo>
                    <a:pt x="506" y="0"/>
                  </a:lnTo>
                  <a:lnTo>
                    <a:pt x="562" y="134"/>
                  </a:lnTo>
                  <a:lnTo>
                    <a:pt x="537" y="147"/>
                  </a:lnTo>
                  <a:lnTo>
                    <a:pt x="552" y="216"/>
                  </a:lnTo>
                  <a:lnTo>
                    <a:pt x="514" y="234"/>
                  </a:lnTo>
                  <a:lnTo>
                    <a:pt x="502" y="259"/>
                  </a:lnTo>
                  <a:lnTo>
                    <a:pt x="500" y="285"/>
                  </a:lnTo>
                  <a:lnTo>
                    <a:pt x="510" y="309"/>
                  </a:lnTo>
                  <a:lnTo>
                    <a:pt x="533" y="328"/>
                  </a:lnTo>
                  <a:lnTo>
                    <a:pt x="487" y="414"/>
                  </a:lnTo>
                  <a:lnTo>
                    <a:pt x="481" y="406"/>
                  </a:lnTo>
                  <a:lnTo>
                    <a:pt x="456" y="385"/>
                  </a:lnTo>
                  <a:lnTo>
                    <a:pt x="428" y="356"/>
                  </a:lnTo>
                  <a:lnTo>
                    <a:pt x="393" y="316"/>
                  </a:lnTo>
                  <a:lnTo>
                    <a:pt x="378" y="297"/>
                  </a:lnTo>
                  <a:lnTo>
                    <a:pt x="353" y="293"/>
                  </a:lnTo>
                  <a:lnTo>
                    <a:pt x="332" y="291"/>
                  </a:lnTo>
                  <a:lnTo>
                    <a:pt x="305" y="284"/>
                  </a:lnTo>
                  <a:lnTo>
                    <a:pt x="272" y="276"/>
                  </a:lnTo>
                  <a:lnTo>
                    <a:pt x="239" y="278"/>
                  </a:lnTo>
                  <a:lnTo>
                    <a:pt x="199" y="274"/>
                  </a:lnTo>
                  <a:lnTo>
                    <a:pt x="145" y="272"/>
                  </a:lnTo>
                  <a:lnTo>
                    <a:pt x="88" y="264"/>
                  </a:lnTo>
                  <a:lnTo>
                    <a:pt x="42" y="261"/>
                  </a:lnTo>
                  <a:lnTo>
                    <a:pt x="9" y="261"/>
                  </a:lnTo>
                  <a:lnTo>
                    <a:pt x="0" y="24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2" name="Freeform 336"/>
            <p:cNvSpPr>
              <a:spLocks/>
            </p:cNvSpPr>
            <p:nvPr/>
          </p:nvSpPr>
          <p:spPr bwMode="auto">
            <a:xfrm>
              <a:off x="1993900" y="4719638"/>
              <a:ext cx="709613" cy="628650"/>
            </a:xfrm>
            <a:custGeom>
              <a:avLst/>
              <a:gdLst>
                <a:gd name="T0" fmla="*/ 219 w 393"/>
                <a:gd name="T1" fmla="*/ 428 h 428"/>
                <a:gd name="T2" fmla="*/ 207 w 393"/>
                <a:gd name="T3" fmla="*/ 407 h 428"/>
                <a:gd name="T4" fmla="*/ 182 w 393"/>
                <a:gd name="T5" fmla="*/ 390 h 428"/>
                <a:gd name="T6" fmla="*/ 149 w 393"/>
                <a:gd name="T7" fmla="*/ 386 h 428"/>
                <a:gd name="T8" fmla="*/ 75 w 393"/>
                <a:gd name="T9" fmla="*/ 392 h 428"/>
                <a:gd name="T10" fmla="*/ 0 w 393"/>
                <a:gd name="T11" fmla="*/ 363 h 428"/>
                <a:gd name="T12" fmla="*/ 5 w 393"/>
                <a:gd name="T13" fmla="*/ 342 h 428"/>
                <a:gd name="T14" fmla="*/ 61 w 393"/>
                <a:gd name="T15" fmla="*/ 250 h 428"/>
                <a:gd name="T16" fmla="*/ 92 w 393"/>
                <a:gd name="T17" fmla="*/ 225 h 428"/>
                <a:gd name="T18" fmla="*/ 132 w 393"/>
                <a:gd name="T19" fmla="*/ 133 h 428"/>
                <a:gd name="T20" fmla="*/ 132 w 393"/>
                <a:gd name="T21" fmla="*/ 111 h 428"/>
                <a:gd name="T22" fmla="*/ 146 w 393"/>
                <a:gd name="T23" fmla="*/ 48 h 428"/>
                <a:gd name="T24" fmla="*/ 155 w 393"/>
                <a:gd name="T25" fmla="*/ 8 h 428"/>
                <a:gd name="T26" fmla="*/ 305 w 393"/>
                <a:gd name="T27" fmla="*/ 0 h 428"/>
                <a:gd name="T28" fmla="*/ 372 w 393"/>
                <a:gd name="T29" fmla="*/ 67 h 428"/>
                <a:gd name="T30" fmla="*/ 393 w 393"/>
                <a:gd name="T31" fmla="*/ 192 h 428"/>
                <a:gd name="T32" fmla="*/ 387 w 393"/>
                <a:gd name="T33" fmla="*/ 215 h 428"/>
                <a:gd name="T34" fmla="*/ 382 w 393"/>
                <a:gd name="T35" fmla="*/ 217 h 428"/>
                <a:gd name="T36" fmla="*/ 374 w 393"/>
                <a:gd name="T37" fmla="*/ 225 h 428"/>
                <a:gd name="T38" fmla="*/ 374 w 393"/>
                <a:gd name="T39" fmla="*/ 227 h 428"/>
                <a:gd name="T40" fmla="*/ 370 w 393"/>
                <a:gd name="T41" fmla="*/ 238 h 428"/>
                <a:gd name="T42" fmla="*/ 372 w 393"/>
                <a:gd name="T43" fmla="*/ 252 h 428"/>
                <a:gd name="T44" fmla="*/ 370 w 393"/>
                <a:gd name="T45" fmla="*/ 263 h 428"/>
                <a:gd name="T46" fmla="*/ 370 w 393"/>
                <a:gd name="T47" fmla="*/ 271 h 428"/>
                <a:gd name="T48" fmla="*/ 364 w 393"/>
                <a:gd name="T49" fmla="*/ 276 h 428"/>
                <a:gd name="T50" fmla="*/ 368 w 393"/>
                <a:gd name="T51" fmla="*/ 288 h 428"/>
                <a:gd name="T52" fmla="*/ 336 w 393"/>
                <a:gd name="T53" fmla="*/ 313 h 428"/>
                <a:gd name="T54" fmla="*/ 339 w 393"/>
                <a:gd name="T55" fmla="*/ 317 h 428"/>
                <a:gd name="T56" fmla="*/ 343 w 393"/>
                <a:gd name="T57" fmla="*/ 326 h 428"/>
                <a:gd name="T58" fmla="*/ 339 w 393"/>
                <a:gd name="T59" fmla="*/ 334 h 428"/>
                <a:gd name="T60" fmla="*/ 328 w 393"/>
                <a:gd name="T61" fmla="*/ 338 h 428"/>
                <a:gd name="T62" fmla="*/ 316 w 393"/>
                <a:gd name="T63" fmla="*/ 342 h 428"/>
                <a:gd name="T64" fmla="*/ 305 w 393"/>
                <a:gd name="T65" fmla="*/ 349 h 428"/>
                <a:gd name="T66" fmla="*/ 291 w 393"/>
                <a:gd name="T67" fmla="*/ 363 h 428"/>
                <a:gd name="T68" fmla="*/ 278 w 393"/>
                <a:gd name="T69" fmla="*/ 374 h 428"/>
                <a:gd name="T70" fmla="*/ 276 w 393"/>
                <a:gd name="T71" fmla="*/ 384 h 428"/>
                <a:gd name="T72" fmla="*/ 263 w 393"/>
                <a:gd name="T73" fmla="*/ 399 h 428"/>
                <a:gd name="T74" fmla="*/ 259 w 393"/>
                <a:gd name="T75" fmla="*/ 409 h 428"/>
                <a:gd name="T76" fmla="*/ 245 w 393"/>
                <a:gd name="T77" fmla="*/ 415 h 428"/>
                <a:gd name="T78" fmla="*/ 238 w 393"/>
                <a:gd name="T79" fmla="*/ 420 h 428"/>
                <a:gd name="T80" fmla="*/ 230 w 393"/>
                <a:gd name="T81" fmla="*/ 422 h 428"/>
                <a:gd name="T82" fmla="*/ 219 w 393"/>
                <a:gd name="T83" fmla="*/ 428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93" h="428">
                  <a:moveTo>
                    <a:pt x="219" y="428"/>
                  </a:moveTo>
                  <a:lnTo>
                    <a:pt x="207" y="407"/>
                  </a:lnTo>
                  <a:lnTo>
                    <a:pt x="182" y="390"/>
                  </a:lnTo>
                  <a:lnTo>
                    <a:pt x="149" y="386"/>
                  </a:lnTo>
                  <a:lnTo>
                    <a:pt x="75" y="392"/>
                  </a:lnTo>
                  <a:lnTo>
                    <a:pt x="0" y="363"/>
                  </a:lnTo>
                  <a:lnTo>
                    <a:pt x="5" y="342"/>
                  </a:lnTo>
                  <a:lnTo>
                    <a:pt x="61" y="250"/>
                  </a:lnTo>
                  <a:lnTo>
                    <a:pt x="92" y="225"/>
                  </a:lnTo>
                  <a:lnTo>
                    <a:pt x="132" y="133"/>
                  </a:lnTo>
                  <a:lnTo>
                    <a:pt x="132" y="111"/>
                  </a:lnTo>
                  <a:lnTo>
                    <a:pt x="146" y="48"/>
                  </a:lnTo>
                  <a:lnTo>
                    <a:pt x="155" y="8"/>
                  </a:lnTo>
                  <a:lnTo>
                    <a:pt x="305" y="0"/>
                  </a:lnTo>
                  <a:lnTo>
                    <a:pt x="372" y="67"/>
                  </a:lnTo>
                  <a:lnTo>
                    <a:pt x="393" y="192"/>
                  </a:lnTo>
                  <a:lnTo>
                    <a:pt x="387" y="215"/>
                  </a:lnTo>
                  <a:lnTo>
                    <a:pt x="382" y="217"/>
                  </a:lnTo>
                  <a:lnTo>
                    <a:pt x="374" y="225"/>
                  </a:lnTo>
                  <a:lnTo>
                    <a:pt x="374" y="227"/>
                  </a:lnTo>
                  <a:lnTo>
                    <a:pt x="370" y="238"/>
                  </a:lnTo>
                  <a:lnTo>
                    <a:pt x="372" y="252"/>
                  </a:lnTo>
                  <a:lnTo>
                    <a:pt x="370" y="263"/>
                  </a:lnTo>
                  <a:lnTo>
                    <a:pt x="370" y="271"/>
                  </a:lnTo>
                  <a:lnTo>
                    <a:pt x="364" y="276"/>
                  </a:lnTo>
                  <a:lnTo>
                    <a:pt x="368" y="288"/>
                  </a:lnTo>
                  <a:lnTo>
                    <a:pt x="336" y="313"/>
                  </a:lnTo>
                  <a:lnTo>
                    <a:pt x="339" y="317"/>
                  </a:lnTo>
                  <a:lnTo>
                    <a:pt x="343" y="326"/>
                  </a:lnTo>
                  <a:lnTo>
                    <a:pt x="339" y="334"/>
                  </a:lnTo>
                  <a:lnTo>
                    <a:pt x="328" y="338"/>
                  </a:lnTo>
                  <a:lnTo>
                    <a:pt x="316" y="342"/>
                  </a:lnTo>
                  <a:lnTo>
                    <a:pt x="305" y="349"/>
                  </a:lnTo>
                  <a:lnTo>
                    <a:pt x="291" y="363"/>
                  </a:lnTo>
                  <a:lnTo>
                    <a:pt x="278" y="374"/>
                  </a:lnTo>
                  <a:lnTo>
                    <a:pt x="276" y="384"/>
                  </a:lnTo>
                  <a:lnTo>
                    <a:pt x="263" y="399"/>
                  </a:lnTo>
                  <a:lnTo>
                    <a:pt x="259" y="409"/>
                  </a:lnTo>
                  <a:lnTo>
                    <a:pt x="245" y="415"/>
                  </a:lnTo>
                  <a:lnTo>
                    <a:pt x="238" y="420"/>
                  </a:lnTo>
                  <a:lnTo>
                    <a:pt x="230" y="422"/>
                  </a:lnTo>
                  <a:lnTo>
                    <a:pt x="219" y="42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3" name="Freeform 337"/>
            <p:cNvSpPr>
              <a:spLocks/>
            </p:cNvSpPr>
            <p:nvPr/>
          </p:nvSpPr>
          <p:spPr bwMode="auto">
            <a:xfrm>
              <a:off x="2263775" y="4135438"/>
              <a:ext cx="741363" cy="592137"/>
            </a:xfrm>
            <a:custGeom>
              <a:avLst/>
              <a:gdLst>
                <a:gd name="T0" fmla="*/ 4 w 411"/>
                <a:gd name="T1" fmla="*/ 403 h 403"/>
                <a:gd name="T2" fmla="*/ 14 w 411"/>
                <a:gd name="T3" fmla="*/ 359 h 403"/>
                <a:gd name="T4" fmla="*/ 23 w 411"/>
                <a:gd name="T5" fmla="*/ 316 h 403"/>
                <a:gd name="T6" fmla="*/ 25 w 411"/>
                <a:gd name="T7" fmla="*/ 288 h 403"/>
                <a:gd name="T8" fmla="*/ 18 w 411"/>
                <a:gd name="T9" fmla="*/ 249 h 403"/>
                <a:gd name="T10" fmla="*/ 8 w 411"/>
                <a:gd name="T11" fmla="*/ 207 h 403"/>
                <a:gd name="T12" fmla="*/ 0 w 411"/>
                <a:gd name="T13" fmla="*/ 194 h 403"/>
                <a:gd name="T14" fmla="*/ 35 w 411"/>
                <a:gd name="T15" fmla="*/ 180 h 403"/>
                <a:gd name="T16" fmla="*/ 60 w 411"/>
                <a:gd name="T17" fmla="*/ 184 h 403"/>
                <a:gd name="T18" fmla="*/ 106 w 411"/>
                <a:gd name="T19" fmla="*/ 186 h 403"/>
                <a:gd name="T20" fmla="*/ 139 w 411"/>
                <a:gd name="T21" fmla="*/ 186 h 403"/>
                <a:gd name="T22" fmla="*/ 165 w 411"/>
                <a:gd name="T23" fmla="*/ 171 h 403"/>
                <a:gd name="T24" fmla="*/ 185 w 411"/>
                <a:gd name="T25" fmla="*/ 153 h 403"/>
                <a:gd name="T26" fmla="*/ 194 w 411"/>
                <a:gd name="T27" fmla="*/ 128 h 403"/>
                <a:gd name="T28" fmla="*/ 210 w 411"/>
                <a:gd name="T29" fmla="*/ 119 h 403"/>
                <a:gd name="T30" fmla="*/ 236 w 411"/>
                <a:gd name="T31" fmla="*/ 98 h 403"/>
                <a:gd name="T32" fmla="*/ 258 w 411"/>
                <a:gd name="T33" fmla="*/ 80 h 403"/>
                <a:gd name="T34" fmla="*/ 271 w 411"/>
                <a:gd name="T35" fmla="*/ 71 h 403"/>
                <a:gd name="T36" fmla="*/ 290 w 411"/>
                <a:gd name="T37" fmla="*/ 67 h 403"/>
                <a:gd name="T38" fmla="*/ 307 w 411"/>
                <a:gd name="T39" fmla="*/ 59 h 403"/>
                <a:gd name="T40" fmla="*/ 307 w 411"/>
                <a:gd name="T41" fmla="*/ 44 h 403"/>
                <a:gd name="T42" fmla="*/ 313 w 411"/>
                <a:gd name="T43" fmla="*/ 21 h 403"/>
                <a:gd name="T44" fmla="*/ 317 w 411"/>
                <a:gd name="T45" fmla="*/ 9 h 403"/>
                <a:gd name="T46" fmla="*/ 327 w 411"/>
                <a:gd name="T47" fmla="*/ 0 h 403"/>
                <a:gd name="T48" fmla="*/ 361 w 411"/>
                <a:gd name="T49" fmla="*/ 15 h 403"/>
                <a:gd name="T50" fmla="*/ 384 w 411"/>
                <a:gd name="T51" fmla="*/ 63 h 403"/>
                <a:gd name="T52" fmla="*/ 411 w 411"/>
                <a:gd name="T53" fmla="*/ 221 h 403"/>
                <a:gd name="T54" fmla="*/ 353 w 411"/>
                <a:gd name="T55" fmla="*/ 316 h 403"/>
                <a:gd name="T56" fmla="*/ 304 w 411"/>
                <a:gd name="T57" fmla="*/ 336 h 403"/>
                <a:gd name="T58" fmla="*/ 313 w 411"/>
                <a:gd name="T59" fmla="*/ 389 h 403"/>
                <a:gd name="T60" fmla="*/ 154 w 411"/>
                <a:gd name="T61" fmla="*/ 395 h 403"/>
                <a:gd name="T62" fmla="*/ 4 w 411"/>
                <a:gd name="T63" fmla="*/ 40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1" h="403">
                  <a:moveTo>
                    <a:pt x="4" y="403"/>
                  </a:moveTo>
                  <a:lnTo>
                    <a:pt x="14" y="359"/>
                  </a:lnTo>
                  <a:lnTo>
                    <a:pt x="23" y="316"/>
                  </a:lnTo>
                  <a:lnTo>
                    <a:pt x="25" y="288"/>
                  </a:lnTo>
                  <a:lnTo>
                    <a:pt x="18" y="249"/>
                  </a:lnTo>
                  <a:lnTo>
                    <a:pt x="8" y="207"/>
                  </a:lnTo>
                  <a:lnTo>
                    <a:pt x="0" y="194"/>
                  </a:lnTo>
                  <a:lnTo>
                    <a:pt x="35" y="180"/>
                  </a:lnTo>
                  <a:lnTo>
                    <a:pt x="60" y="184"/>
                  </a:lnTo>
                  <a:lnTo>
                    <a:pt x="106" y="186"/>
                  </a:lnTo>
                  <a:lnTo>
                    <a:pt x="139" y="186"/>
                  </a:lnTo>
                  <a:lnTo>
                    <a:pt x="165" y="171"/>
                  </a:lnTo>
                  <a:lnTo>
                    <a:pt x="185" y="153"/>
                  </a:lnTo>
                  <a:lnTo>
                    <a:pt x="194" y="128"/>
                  </a:lnTo>
                  <a:lnTo>
                    <a:pt x="210" y="119"/>
                  </a:lnTo>
                  <a:lnTo>
                    <a:pt x="236" y="98"/>
                  </a:lnTo>
                  <a:lnTo>
                    <a:pt x="258" y="80"/>
                  </a:lnTo>
                  <a:lnTo>
                    <a:pt x="271" y="71"/>
                  </a:lnTo>
                  <a:lnTo>
                    <a:pt x="290" y="67"/>
                  </a:lnTo>
                  <a:lnTo>
                    <a:pt x="307" y="59"/>
                  </a:lnTo>
                  <a:lnTo>
                    <a:pt x="307" y="44"/>
                  </a:lnTo>
                  <a:lnTo>
                    <a:pt x="313" y="21"/>
                  </a:lnTo>
                  <a:lnTo>
                    <a:pt x="317" y="9"/>
                  </a:lnTo>
                  <a:lnTo>
                    <a:pt x="327" y="0"/>
                  </a:lnTo>
                  <a:lnTo>
                    <a:pt x="361" y="15"/>
                  </a:lnTo>
                  <a:lnTo>
                    <a:pt x="384" y="63"/>
                  </a:lnTo>
                  <a:lnTo>
                    <a:pt x="411" y="221"/>
                  </a:lnTo>
                  <a:lnTo>
                    <a:pt x="353" y="316"/>
                  </a:lnTo>
                  <a:lnTo>
                    <a:pt x="304" y="336"/>
                  </a:lnTo>
                  <a:lnTo>
                    <a:pt x="313" y="389"/>
                  </a:lnTo>
                  <a:lnTo>
                    <a:pt x="154" y="395"/>
                  </a:lnTo>
                  <a:lnTo>
                    <a:pt x="4" y="403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4" name="Freeform 338"/>
            <p:cNvSpPr>
              <a:spLocks/>
            </p:cNvSpPr>
            <p:nvPr/>
          </p:nvSpPr>
          <p:spPr bwMode="auto">
            <a:xfrm>
              <a:off x="2263775" y="4135438"/>
              <a:ext cx="741363" cy="592137"/>
            </a:xfrm>
            <a:custGeom>
              <a:avLst/>
              <a:gdLst>
                <a:gd name="T0" fmla="*/ 4 w 411"/>
                <a:gd name="T1" fmla="*/ 403 h 403"/>
                <a:gd name="T2" fmla="*/ 14 w 411"/>
                <a:gd name="T3" fmla="*/ 359 h 403"/>
                <a:gd name="T4" fmla="*/ 23 w 411"/>
                <a:gd name="T5" fmla="*/ 316 h 403"/>
                <a:gd name="T6" fmla="*/ 25 w 411"/>
                <a:gd name="T7" fmla="*/ 288 h 403"/>
                <a:gd name="T8" fmla="*/ 18 w 411"/>
                <a:gd name="T9" fmla="*/ 249 h 403"/>
                <a:gd name="T10" fmla="*/ 8 w 411"/>
                <a:gd name="T11" fmla="*/ 207 h 403"/>
                <a:gd name="T12" fmla="*/ 0 w 411"/>
                <a:gd name="T13" fmla="*/ 194 h 403"/>
                <a:gd name="T14" fmla="*/ 35 w 411"/>
                <a:gd name="T15" fmla="*/ 180 h 403"/>
                <a:gd name="T16" fmla="*/ 60 w 411"/>
                <a:gd name="T17" fmla="*/ 184 h 403"/>
                <a:gd name="T18" fmla="*/ 106 w 411"/>
                <a:gd name="T19" fmla="*/ 186 h 403"/>
                <a:gd name="T20" fmla="*/ 139 w 411"/>
                <a:gd name="T21" fmla="*/ 186 h 403"/>
                <a:gd name="T22" fmla="*/ 165 w 411"/>
                <a:gd name="T23" fmla="*/ 171 h 403"/>
                <a:gd name="T24" fmla="*/ 185 w 411"/>
                <a:gd name="T25" fmla="*/ 153 h 403"/>
                <a:gd name="T26" fmla="*/ 194 w 411"/>
                <a:gd name="T27" fmla="*/ 128 h 403"/>
                <a:gd name="T28" fmla="*/ 210 w 411"/>
                <a:gd name="T29" fmla="*/ 119 h 403"/>
                <a:gd name="T30" fmla="*/ 236 w 411"/>
                <a:gd name="T31" fmla="*/ 98 h 403"/>
                <a:gd name="T32" fmla="*/ 258 w 411"/>
                <a:gd name="T33" fmla="*/ 80 h 403"/>
                <a:gd name="T34" fmla="*/ 271 w 411"/>
                <a:gd name="T35" fmla="*/ 71 h 403"/>
                <a:gd name="T36" fmla="*/ 290 w 411"/>
                <a:gd name="T37" fmla="*/ 67 h 403"/>
                <a:gd name="T38" fmla="*/ 307 w 411"/>
                <a:gd name="T39" fmla="*/ 59 h 403"/>
                <a:gd name="T40" fmla="*/ 307 w 411"/>
                <a:gd name="T41" fmla="*/ 44 h 403"/>
                <a:gd name="T42" fmla="*/ 313 w 411"/>
                <a:gd name="T43" fmla="*/ 21 h 403"/>
                <a:gd name="T44" fmla="*/ 317 w 411"/>
                <a:gd name="T45" fmla="*/ 9 h 403"/>
                <a:gd name="T46" fmla="*/ 327 w 411"/>
                <a:gd name="T47" fmla="*/ 0 h 403"/>
                <a:gd name="T48" fmla="*/ 361 w 411"/>
                <a:gd name="T49" fmla="*/ 15 h 403"/>
                <a:gd name="T50" fmla="*/ 384 w 411"/>
                <a:gd name="T51" fmla="*/ 63 h 403"/>
                <a:gd name="T52" fmla="*/ 411 w 411"/>
                <a:gd name="T53" fmla="*/ 221 h 403"/>
                <a:gd name="T54" fmla="*/ 353 w 411"/>
                <a:gd name="T55" fmla="*/ 316 h 403"/>
                <a:gd name="T56" fmla="*/ 304 w 411"/>
                <a:gd name="T57" fmla="*/ 336 h 403"/>
                <a:gd name="T58" fmla="*/ 313 w 411"/>
                <a:gd name="T59" fmla="*/ 389 h 403"/>
                <a:gd name="T60" fmla="*/ 154 w 411"/>
                <a:gd name="T61" fmla="*/ 395 h 403"/>
                <a:gd name="T62" fmla="*/ 4 w 411"/>
                <a:gd name="T63" fmla="*/ 40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1" h="403">
                  <a:moveTo>
                    <a:pt x="4" y="403"/>
                  </a:moveTo>
                  <a:lnTo>
                    <a:pt x="14" y="359"/>
                  </a:lnTo>
                  <a:lnTo>
                    <a:pt x="23" y="316"/>
                  </a:lnTo>
                  <a:lnTo>
                    <a:pt x="25" y="288"/>
                  </a:lnTo>
                  <a:lnTo>
                    <a:pt x="18" y="249"/>
                  </a:lnTo>
                  <a:lnTo>
                    <a:pt x="8" y="207"/>
                  </a:lnTo>
                  <a:lnTo>
                    <a:pt x="0" y="194"/>
                  </a:lnTo>
                  <a:lnTo>
                    <a:pt x="35" y="180"/>
                  </a:lnTo>
                  <a:lnTo>
                    <a:pt x="60" y="184"/>
                  </a:lnTo>
                  <a:lnTo>
                    <a:pt x="106" y="186"/>
                  </a:lnTo>
                  <a:lnTo>
                    <a:pt x="139" y="186"/>
                  </a:lnTo>
                  <a:lnTo>
                    <a:pt x="165" y="171"/>
                  </a:lnTo>
                  <a:lnTo>
                    <a:pt x="185" y="153"/>
                  </a:lnTo>
                  <a:lnTo>
                    <a:pt x="194" y="128"/>
                  </a:lnTo>
                  <a:lnTo>
                    <a:pt x="210" y="119"/>
                  </a:lnTo>
                  <a:lnTo>
                    <a:pt x="236" y="98"/>
                  </a:lnTo>
                  <a:lnTo>
                    <a:pt x="258" y="80"/>
                  </a:lnTo>
                  <a:lnTo>
                    <a:pt x="271" y="71"/>
                  </a:lnTo>
                  <a:lnTo>
                    <a:pt x="290" y="67"/>
                  </a:lnTo>
                  <a:lnTo>
                    <a:pt x="307" y="59"/>
                  </a:lnTo>
                  <a:lnTo>
                    <a:pt x="307" y="44"/>
                  </a:lnTo>
                  <a:lnTo>
                    <a:pt x="313" y="21"/>
                  </a:lnTo>
                  <a:lnTo>
                    <a:pt x="317" y="9"/>
                  </a:lnTo>
                  <a:lnTo>
                    <a:pt x="327" y="0"/>
                  </a:lnTo>
                  <a:lnTo>
                    <a:pt x="361" y="15"/>
                  </a:lnTo>
                  <a:lnTo>
                    <a:pt x="384" y="63"/>
                  </a:lnTo>
                  <a:lnTo>
                    <a:pt x="411" y="221"/>
                  </a:lnTo>
                  <a:lnTo>
                    <a:pt x="353" y="316"/>
                  </a:lnTo>
                  <a:lnTo>
                    <a:pt x="304" y="336"/>
                  </a:lnTo>
                  <a:lnTo>
                    <a:pt x="313" y="389"/>
                  </a:lnTo>
                  <a:lnTo>
                    <a:pt x="154" y="395"/>
                  </a:lnTo>
                  <a:lnTo>
                    <a:pt x="4" y="403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5" name="Freeform 339"/>
            <p:cNvSpPr>
              <a:spLocks/>
            </p:cNvSpPr>
            <p:nvPr/>
          </p:nvSpPr>
          <p:spPr bwMode="auto">
            <a:xfrm>
              <a:off x="2540000" y="3787775"/>
              <a:ext cx="917575" cy="1214438"/>
            </a:xfrm>
            <a:custGeom>
              <a:avLst/>
              <a:gdLst>
                <a:gd name="T0" fmla="*/ 203 w 508"/>
                <a:gd name="T1" fmla="*/ 25 h 821"/>
                <a:gd name="T2" fmla="*/ 295 w 508"/>
                <a:gd name="T3" fmla="*/ 0 h 821"/>
                <a:gd name="T4" fmla="*/ 309 w 508"/>
                <a:gd name="T5" fmla="*/ 94 h 821"/>
                <a:gd name="T6" fmla="*/ 451 w 508"/>
                <a:gd name="T7" fmla="*/ 270 h 821"/>
                <a:gd name="T8" fmla="*/ 391 w 508"/>
                <a:gd name="T9" fmla="*/ 364 h 821"/>
                <a:gd name="T10" fmla="*/ 334 w 508"/>
                <a:gd name="T11" fmla="*/ 474 h 821"/>
                <a:gd name="T12" fmla="*/ 311 w 508"/>
                <a:gd name="T13" fmla="*/ 520 h 821"/>
                <a:gd name="T14" fmla="*/ 426 w 508"/>
                <a:gd name="T15" fmla="*/ 598 h 821"/>
                <a:gd name="T16" fmla="*/ 428 w 508"/>
                <a:gd name="T17" fmla="*/ 597 h 821"/>
                <a:gd name="T18" fmla="*/ 432 w 508"/>
                <a:gd name="T19" fmla="*/ 597 h 821"/>
                <a:gd name="T20" fmla="*/ 436 w 508"/>
                <a:gd name="T21" fmla="*/ 597 h 821"/>
                <a:gd name="T22" fmla="*/ 437 w 508"/>
                <a:gd name="T23" fmla="*/ 598 h 821"/>
                <a:gd name="T24" fmla="*/ 441 w 508"/>
                <a:gd name="T25" fmla="*/ 598 h 821"/>
                <a:gd name="T26" fmla="*/ 445 w 508"/>
                <a:gd name="T27" fmla="*/ 600 h 821"/>
                <a:gd name="T28" fmla="*/ 447 w 508"/>
                <a:gd name="T29" fmla="*/ 602 h 821"/>
                <a:gd name="T30" fmla="*/ 451 w 508"/>
                <a:gd name="T31" fmla="*/ 602 h 821"/>
                <a:gd name="T32" fmla="*/ 453 w 508"/>
                <a:gd name="T33" fmla="*/ 604 h 821"/>
                <a:gd name="T34" fmla="*/ 457 w 508"/>
                <a:gd name="T35" fmla="*/ 606 h 821"/>
                <a:gd name="T36" fmla="*/ 459 w 508"/>
                <a:gd name="T37" fmla="*/ 608 h 821"/>
                <a:gd name="T38" fmla="*/ 462 w 508"/>
                <a:gd name="T39" fmla="*/ 610 h 821"/>
                <a:gd name="T40" fmla="*/ 464 w 508"/>
                <a:gd name="T41" fmla="*/ 612 h 821"/>
                <a:gd name="T42" fmla="*/ 468 w 508"/>
                <a:gd name="T43" fmla="*/ 612 h 821"/>
                <a:gd name="T44" fmla="*/ 470 w 508"/>
                <a:gd name="T45" fmla="*/ 614 h 821"/>
                <a:gd name="T46" fmla="*/ 474 w 508"/>
                <a:gd name="T47" fmla="*/ 614 h 821"/>
                <a:gd name="T48" fmla="*/ 476 w 508"/>
                <a:gd name="T49" fmla="*/ 616 h 821"/>
                <a:gd name="T50" fmla="*/ 480 w 508"/>
                <a:gd name="T51" fmla="*/ 616 h 821"/>
                <a:gd name="T52" fmla="*/ 484 w 508"/>
                <a:gd name="T53" fmla="*/ 616 h 821"/>
                <a:gd name="T54" fmla="*/ 487 w 508"/>
                <a:gd name="T55" fmla="*/ 616 h 821"/>
                <a:gd name="T56" fmla="*/ 491 w 508"/>
                <a:gd name="T57" fmla="*/ 616 h 821"/>
                <a:gd name="T58" fmla="*/ 493 w 508"/>
                <a:gd name="T59" fmla="*/ 618 h 821"/>
                <a:gd name="T60" fmla="*/ 497 w 508"/>
                <a:gd name="T61" fmla="*/ 618 h 821"/>
                <a:gd name="T62" fmla="*/ 499 w 508"/>
                <a:gd name="T63" fmla="*/ 620 h 821"/>
                <a:gd name="T64" fmla="*/ 503 w 508"/>
                <a:gd name="T65" fmla="*/ 621 h 821"/>
                <a:gd name="T66" fmla="*/ 505 w 508"/>
                <a:gd name="T67" fmla="*/ 623 h 821"/>
                <a:gd name="T68" fmla="*/ 499 w 508"/>
                <a:gd name="T69" fmla="*/ 671 h 821"/>
                <a:gd name="T70" fmla="*/ 480 w 508"/>
                <a:gd name="T71" fmla="*/ 808 h 821"/>
                <a:gd name="T72" fmla="*/ 88 w 508"/>
                <a:gd name="T73" fmla="*/ 821 h 821"/>
                <a:gd name="T74" fmla="*/ 0 w 508"/>
                <a:gd name="T75" fmla="*/ 629 h 821"/>
                <a:gd name="T76" fmla="*/ 150 w 508"/>
                <a:gd name="T77" fmla="*/ 570 h 821"/>
                <a:gd name="T78" fmla="*/ 257 w 508"/>
                <a:gd name="T79" fmla="*/ 455 h 821"/>
                <a:gd name="T80" fmla="*/ 207 w 508"/>
                <a:gd name="T81" fmla="*/ 249 h 821"/>
                <a:gd name="T82" fmla="*/ 96 w 508"/>
                <a:gd name="T83" fmla="*/ 205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08" h="821">
                  <a:moveTo>
                    <a:pt x="73" y="172"/>
                  </a:moveTo>
                  <a:lnTo>
                    <a:pt x="203" y="25"/>
                  </a:lnTo>
                  <a:lnTo>
                    <a:pt x="244" y="61"/>
                  </a:lnTo>
                  <a:lnTo>
                    <a:pt x="295" y="0"/>
                  </a:lnTo>
                  <a:lnTo>
                    <a:pt x="351" y="25"/>
                  </a:lnTo>
                  <a:lnTo>
                    <a:pt x="309" y="94"/>
                  </a:lnTo>
                  <a:lnTo>
                    <a:pt x="320" y="165"/>
                  </a:lnTo>
                  <a:lnTo>
                    <a:pt x="451" y="270"/>
                  </a:lnTo>
                  <a:lnTo>
                    <a:pt x="439" y="339"/>
                  </a:lnTo>
                  <a:lnTo>
                    <a:pt x="391" y="364"/>
                  </a:lnTo>
                  <a:lnTo>
                    <a:pt x="376" y="449"/>
                  </a:lnTo>
                  <a:lnTo>
                    <a:pt x="334" y="474"/>
                  </a:lnTo>
                  <a:lnTo>
                    <a:pt x="332" y="499"/>
                  </a:lnTo>
                  <a:lnTo>
                    <a:pt x="311" y="520"/>
                  </a:lnTo>
                  <a:lnTo>
                    <a:pt x="313" y="598"/>
                  </a:lnTo>
                  <a:lnTo>
                    <a:pt x="426" y="598"/>
                  </a:lnTo>
                  <a:lnTo>
                    <a:pt x="426" y="597"/>
                  </a:lnTo>
                  <a:lnTo>
                    <a:pt x="428" y="597"/>
                  </a:lnTo>
                  <a:lnTo>
                    <a:pt x="430" y="597"/>
                  </a:lnTo>
                  <a:lnTo>
                    <a:pt x="432" y="597"/>
                  </a:lnTo>
                  <a:lnTo>
                    <a:pt x="434" y="597"/>
                  </a:lnTo>
                  <a:lnTo>
                    <a:pt x="436" y="597"/>
                  </a:lnTo>
                  <a:lnTo>
                    <a:pt x="436" y="598"/>
                  </a:lnTo>
                  <a:lnTo>
                    <a:pt x="437" y="598"/>
                  </a:lnTo>
                  <a:lnTo>
                    <a:pt x="439" y="598"/>
                  </a:lnTo>
                  <a:lnTo>
                    <a:pt x="441" y="598"/>
                  </a:lnTo>
                  <a:lnTo>
                    <a:pt x="443" y="600"/>
                  </a:lnTo>
                  <a:lnTo>
                    <a:pt x="445" y="600"/>
                  </a:lnTo>
                  <a:lnTo>
                    <a:pt x="447" y="600"/>
                  </a:lnTo>
                  <a:lnTo>
                    <a:pt x="447" y="602"/>
                  </a:lnTo>
                  <a:lnTo>
                    <a:pt x="449" y="602"/>
                  </a:lnTo>
                  <a:lnTo>
                    <a:pt x="451" y="602"/>
                  </a:lnTo>
                  <a:lnTo>
                    <a:pt x="451" y="604"/>
                  </a:lnTo>
                  <a:lnTo>
                    <a:pt x="453" y="604"/>
                  </a:lnTo>
                  <a:lnTo>
                    <a:pt x="455" y="606"/>
                  </a:lnTo>
                  <a:lnTo>
                    <a:pt x="457" y="606"/>
                  </a:lnTo>
                  <a:lnTo>
                    <a:pt x="457" y="608"/>
                  </a:lnTo>
                  <a:lnTo>
                    <a:pt x="459" y="608"/>
                  </a:lnTo>
                  <a:lnTo>
                    <a:pt x="461" y="610"/>
                  </a:lnTo>
                  <a:lnTo>
                    <a:pt x="462" y="610"/>
                  </a:lnTo>
                  <a:lnTo>
                    <a:pt x="464" y="610"/>
                  </a:lnTo>
                  <a:lnTo>
                    <a:pt x="464" y="612"/>
                  </a:lnTo>
                  <a:lnTo>
                    <a:pt x="466" y="612"/>
                  </a:lnTo>
                  <a:lnTo>
                    <a:pt x="468" y="612"/>
                  </a:lnTo>
                  <a:lnTo>
                    <a:pt x="470" y="612"/>
                  </a:lnTo>
                  <a:lnTo>
                    <a:pt x="470" y="614"/>
                  </a:lnTo>
                  <a:lnTo>
                    <a:pt x="472" y="614"/>
                  </a:lnTo>
                  <a:lnTo>
                    <a:pt x="474" y="614"/>
                  </a:lnTo>
                  <a:lnTo>
                    <a:pt x="476" y="614"/>
                  </a:lnTo>
                  <a:lnTo>
                    <a:pt x="476" y="616"/>
                  </a:lnTo>
                  <a:lnTo>
                    <a:pt x="478" y="616"/>
                  </a:lnTo>
                  <a:lnTo>
                    <a:pt x="480" y="616"/>
                  </a:lnTo>
                  <a:lnTo>
                    <a:pt x="482" y="616"/>
                  </a:lnTo>
                  <a:lnTo>
                    <a:pt x="484" y="616"/>
                  </a:lnTo>
                  <a:lnTo>
                    <a:pt x="485" y="616"/>
                  </a:lnTo>
                  <a:lnTo>
                    <a:pt x="487" y="616"/>
                  </a:lnTo>
                  <a:lnTo>
                    <a:pt x="489" y="616"/>
                  </a:lnTo>
                  <a:lnTo>
                    <a:pt x="491" y="616"/>
                  </a:lnTo>
                  <a:lnTo>
                    <a:pt x="493" y="616"/>
                  </a:lnTo>
                  <a:lnTo>
                    <a:pt x="493" y="618"/>
                  </a:lnTo>
                  <a:lnTo>
                    <a:pt x="495" y="618"/>
                  </a:lnTo>
                  <a:lnTo>
                    <a:pt x="497" y="618"/>
                  </a:lnTo>
                  <a:lnTo>
                    <a:pt x="499" y="618"/>
                  </a:lnTo>
                  <a:lnTo>
                    <a:pt x="499" y="620"/>
                  </a:lnTo>
                  <a:lnTo>
                    <a:pt x="501" y="620"/>
                  </a:lnTo>
                  <a:lnTo>
                    <a:pt x="503" y="621"/>
                  </a:lnTo>
                  <a:lnTo>
                    <a:pt x="505" y="621"/>
                  </a:lnTo>
                  <a:lnTo>
                    <a:pt x="505" y="623"/>
                  </a:lnTo>
                  <a:lnTo>
                    <a:pt x="507" y="623"/>
                  </a:lnTo>
                  <a:lnTo>
                    <a:pt x="499" y="671"/>
                  </a:lnTo>
                  <a:lnTo>
                    <a:pt x="508" y="769"/>
                  </a:lnTo>
                  <a:lnTo>
                    <a:pt x="480" y="808"/>
                  </a:lnTo>
                  <a:lnTo>
                    <a:pt x="420" y="810"/>
                  </a:lnTo>
                  <a:lnTo>
                    <a:pt x="88" y="821"/>
                  </a:lnTo>
                  <a:lnTo>
                    <a:pt x="67" y="696"/>
                  </a:lnTo>
                  <a:lnTo>
                    <a:pt x="0" y="629"/>
                  </a:lnTo>
                  <a:lnTo>
                    <a:pt x="159" y="623"/>
                  </a:lnTo>
                  <a:lnTo>
                    <a:pt x="150" y="570"/>
                  </a:lnTo>
                  <a:lnTo>
                    <a:pt x="199" y="550"/>
                  </a:lnTo>
                  <a:lnTo>
                    <a:pt x="257" y="455"/>
                  </a:lnTo>
                  <a:lnTo>
                    <a:pt x="230" y="297"/>
                  </a:lnTo>
                  <a:lnTo>
                    <a:pt x="207" y="249"/>
                  </a:lnTo>
                  <a:lnTo>
                    <a:pt x="173" y="234"/>
                  </a:lnTo>
                  <a:lnTo>
                    <a:pt x="96" y="205"/>
                  </a:lnTo>
                  <a:lnTo>
                    <a:pt x="73" y="17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6" name="Freeform 340"/>
            <p:cNvSpPr>
              <a:spLocks/>
            </p:cNvSpPr>
            <p:nvPr/>
          </p:nvSpPr>
          <p:spPr bwMode="auto">
            <a:xfrm>
              <a:off x="3103563" y="4170363"/>
              <a:ext cx="368300" cy="498475"/>
            </a:xfrm>
            <a:custGeom>
              <a:avLst/>
              <a:gdLst>
                <a:gd name="T0" fmla="*/ 115 w 201"/>
                <a:gd name="T1" fmla="*/ 338 h 338"/>
                <a:gd name="T2" fmla="*/ 2 w 201"/>
                <a:gd name="T3" fmla="*/ 338 h 338"/>
                <a:gd name="T4" fmla="*/ 0 w 201"/>
                <a:gd name="T5" fmla="*/ 261 h 338"/>
                <a:gd name="T6" fmla="*/ 21 w 201"/>
                <a:gd name="T7" fmla="*/ 240 h 338"/>
                <a:gd name="T8" fmla="*/ 23 w 201"/>
                <a:gd name="T9" fmla="*/ 215 h 338"/>
                <a:gd name="T10" fmla="*/ 65 w 201"/>
                <a:gd name="T11" fmla="*/ 190 h 338"/>
                <a:gd name="T12" fmla="*/ 80 w 201"/>
                <a:gd name="T13" fmla="*/ 105 h 338"/>
                <a:gd name="T14" fmla="*/ 128 w 201"/>
                <a:gd name="T15" fmla="*/ 80 h 338"/>
                <a:gd name="T16" fmla="*/ 140 w 201"/>
                <a:gd name="T17" fmla="*/ 11 h 338"/>
                <a:gd name="T18" fmla="*/ 165 w 201"/>
                <a:gd name="T19" fmla="*/ 0 h 338"/>
                <a:gd name="T20" fmla="*/ 199 w 201"/>
                <a:gd name="T21" fmla="*/ 50 h 338"/>
                <a:gd name="T22" fmla="*/ 186 w 201"/>
                <a:gd name="T23" fmla="*/ 69 h 338"/>
                <a:gd name="T24" fmla="*/ 201 w 201"/>
                <a:gd name="T25" fmla="*/ 92 h 338"/>
                <a:gd name="T26" fmla="*/ 146 w 201"/>
                <a:gd name="T27" fmla="*/ 207 h 338"/>
                <a:gd name="T28" fmla="*/ 119 w 201"/>
                <a:gd name="T29" fmla="*/ 274 h 338"/>
                <a:gd name="T30" fmla="*/ 115 w 201"/>
                <a:gd name="T31" fmla="*/ 338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1" h="338">
                  <a:moveTo>
                    <a:pt x="115" y="338"/>
                  </a:moveTo>
                  <a:lnTo>
                    <a:pt x="2" y="338"/>
                  </a:lnTo>
                  <a:lnTo>
                    <a:pt x="0" y="261"/>
                  </a:lnTo>
                  <a:lnTo>
                    <a:pt x="21" y="240"/>
                  </a:lnTo>
                  <a:lnTo>
                    <a:pt x="23" y="215"/>
                  </a:lnTo>
                  <a:lnTo>
                    <a:pt x="65" y="190"/>
                  </a:lnTo>
                  <a:lnTo>
                    <a:pt x="80" y="105"/>
                  </a:lnTo>
                  <a:lnTo>
                    <a:pt x="128" y="80"/>
                  </a:lnTo>
                  <a:lnTo>
                    <a:pt x="140" y="11"/>
                  </a:lnTo>
                  <a:lnTo>
                    <a:pt x="165" y="0"/>
                  </a:lnTo>
                  <a:lnTo>
                    <a:pt x="199" y="50"/>
                  </a:lnTo>
                  <a:lnTo>
                    <a:pt x="186" y="69"/>
                  </a:lnTo>
                  <a:lnTo>
                    <a:pt x="201" y="92"/>
                  </a:lnTo>
                  <a:lnTo>
                    <a:pt x="146" y="207"/>
                  </a:lnTo>
                  <a:lnTo>
                    <a:pt x="119" y="274"/>
                  </a:lnTo>
                  <a:lnTo>
                    <a:pt x="115" y="338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7" name="Freeform 341"/>
            <p:cNvSpPr>
              <a:spLocks/>
            </p:cNvSpPr>
            <p:nvPr/>
          </p:nvSpPr>
          <p:spPr bwMode="auto">
            <a:xfrm>
              <a:off x="3103563" y="4170363"/>
              <a:ext cx="368300" cy="498475"/>
            </a:xfrm>
            <a:custGeom>
              <a:avLst/>
              <a:gdLst>
                <a:gd name="T0" fmla="*/ 115 w 201"/>
                <a:gd name="T1" fmla="*/ 338 h 338"/>
                <a:gd name="T2" fmla="*/ 2 w 201"/>
                <a:gd name="T3" fmla="*/ 338 h 338"/>
                <a:gd name="T4" fmla="*/ 0 w 201"/>
                <a:gd name="T5" fmla="*/ 261 h 338"/>
                <a:gd name="T6" fmla="*/ 21 w 201"/>
                <a:gd name="T7" fmla="*/ 240 h 338"/>
                <a:gd name="T8" fmla="*/ 23 w 201"/>
                <a:gd name="T9" fmla="*/ 215 h 338"/>
                <a:gd name="T10" fmla="*/ 65 w 201"/>
                <a:gd name="T11" fmla="*/ 190 h 338"/>
                <a:gd name="T12" fmla="*/ 80 w 201"/>
                <a:gd name="T13" fmla="*/ 105 h 338"/>
                <a:gd name="T14" fmla="*/ 128 w 201"/>
                <a:gd name="T15" fmla="*/ 80 h 338"/>
                <a:gd name="T16" fmla="*/ 140 w 201"/>
                <a:gd name="T17" fmla="*/ 11 h 338"/>
                <a:gd name="T18" fmla="*/ 165 w 201"/>
                <a:gd name="T19" fmla="*/ 0 h 338"/>
                <a:gd name="T20" fmla="*/ 199 w 201"/>
                <a:gd name="T21" fmla="*/ 50 h 338"/>
                <a:gd name="T22" fmla="*/ 186 w 201"/>
                <a:gd name="T23" fmla="*/ 69 h 338"/>
                <a:gd name="T24" fmla="*/ 201 w 201"/>
                <a:gd name="T25" fmla="*/ 92 h 338"/>
                <a:gd name="T26" fmla="*/ 146 w 201"/>
                <a:gd name="T27" fmla="*/ 207 h 338"/>
                <a:gd name="T28" fmla="*/ 119 w 201"/>
                <a:gd name="T29" fmla="*/ 274 h 338"/>
                <a:gd name="T30" fmla="*/ 115 w 201"/>
                <a:gd name="T31" fmla="*/ 338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1" h="338">
                  <a:moveTo>
                    <a:pt x="115" y="338"/>
                  </a:moveTo>
                  <a:lnTo>
                    <a:pt x="2" y="338"/>
                  </a:lnTo>
                  <a:lnTo>
                    <a:pt x="0" y="261"/>
                  </a:lnTo>
                  <a:lnTo>
                    <a:pt x="21" y="240"/>
                  </a:lnTo>
                  <a:lnTo>
                    <a:pt x="23" y="215"/>
                  </a:lnTo>
                  <a:lnTo>
                    <a:pt x="65" y="190"/>
                  </a:lnTo>
                  <a:lnTo>
                    <a:pt x="80" y="105"/>
                  </a:lnTo>
                  <a:lnTo>
                    <a:pt x="128" y="80"/>
                  </a:lnTo>
                  <a:lnTo>
                    <a:pt x="140" y="11"/>
                  </a:lnTo>
                  <a:lnTo>
                    <a:pt x="165" y="0"/>
                  </a:lnTo>
                  <a:lnTo>
                    <a:pt x="199" y="50"/>
                  </a:lnTo>
                  <a:lnTo>
                    <a:pt x="186" y="69"/>
                  </a:lnTo>
                  <a:lnTo>
                    <a:pt x="201" y="92"/>
                  </a:lnTo>
                  <a:lnTo>
                    <a:pt x="146" y="207"/>
                  </a:lnTo>
                  <a:lnTo>
                    <a:pt x="119" y="274"/>
                  </a:lnTo>
                  <a:lnTo>
                    <a:pt x="115" y="338"/>
                  </a:lnTo>
                </a:path>
              </a:pathLst>
            </a:custGeom>
            <a:solidFill>
              <a:srgbClr val="00823B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8" name="Freeform 342"/>
            <p:cNvSpPr>
              <a:spLocks/>
            </p:cNvSpPr>
            <p:nvPr/>
          </p:nvSpPr>
          <p:spPr bwMode="auto">
            <a:xfrm>
              <a:off x="3313113" y="4479925"/>
              <a:ext cx="265112" cy="231775"/>
            </a:xfrm>
            <a:custGeom>
              <a:avLst/>
              <a:gdLst>
                <a:gd name="T0" fmla="*/ 0 w 148"/>
                <a:gd name="T1" fmla="*/ 131 h 157"/>
                <a:gd name="T2" fmla="*/ 4 w 148"/>
                <a:gd name="T3" fmla="*/ 67 h 157"/>
                <a:gd name="T4" fmla="*/ 31 w 148"/>
                <a:gd name="T5" fmla="*/ 0 h 157"/>
                <a:gd name="T6" fmla="*/ 134 w 148"/>
                <a:gd name="T7" fmla="*/ 13 h 157"/>
                <a:gd name="T8" fmla="*/ 148 w 148"/>
                <a:gd name="T9" fmla="*/ 79 h 157"/>
                <a:gd name="T10" fmla="*/ 138 w 148"/>
                <a:gd name="T11" fmla="*/ 106 h 157"/>
                <a:gd name="T12" fmla="*/ 121 w 148"/>
                <a:gd name="T13" fmla="*/ 154 h 157"/>
                <a:gd name="T14" fmla="*/ 81 w 148"/>
                <a:gd name="T15" fmla="*/ 157 h 157"/>
                <a:gd name="T16" fmla="*/ 79 w 148"/>
                <a:gd name="T17" fmla="*/ 157 h 157"/>
                <a:gd name="T18" fmla="*/ 79 w 148"/>
                <a:gd name="T19" fmla="*/ 155 h 157"/>
                <a:gd name="T20" fmla="*/ 77 w 148"/>
                <a:gd name="T21" fmla="*/ 155 h 157"/>
                <a:gd name="T22" fmla="*/ 77 w 148"/>
                <a:gd name="T23" fmla="*/ 154 h 157"/>
                <a:gd name="T24" fmla="*/ 75 w 148"/>
                <a:gd name="T25" fmla="*/ 154 h 157"/>
                <a:gd name="T26" fmla="*/ 73 w 148"/>
                <a:gd name="T27" fmla="*/ 154 h 157"/>
                <a:gd name="T28" fmla="*/ 73 w 148"/>
                <a:gd name="T29" fmla="*/ 152 h 157"/>
                <a:gd name="T30" fmla="*/ 71 w 148"/>
                <a:gd name="T31" fmla="*/ 152 h 157"/>
                <a:gd name="T32" fmla="*/ 69 w 148"/>
                <a:gd name="T33" fmla="*/ 152 h 157"/>
                <a:gd name="T34" fmla="*/ 67 w 148"/>
                <a:gd name="T35" fmla="*/ 150 h 157"/>
                <a:gd name="T36" fmla="*/ 65 w 148"/>
                <a:gd name="T37" fmla="*/ 150 h 157"/>
                <a:gd name="T38" fmla="*/ 63 w 148"/>
                <a:gd name="T39" fmla="*/ 150 h 157"/>
                <a:gd name="T40" fmla="*/ 61 w 148"/>
                <a:gd name="T41" fmla="*/ 150 h 157"/>
                <a:gd name="T42" fmla="*/ 59 w 148"/>
                <a:gd name="T43" fmla="*/ 150 h 157"/>
                <a:gd name="T44" fmla="*/ 58 w 148"/>
                <a:gd name="T45" fmla="*/ 150 h 157"/>
                <a:gd name="T46" fmla="*/ 56 w 148"/>
                <a:gd name="T47" fmla="*/ 150 h 157"/>
                <a:gd name="T48" fmla="*/ 54 w 148"/>
                <a:gd name="T49" fmla="*/ 150 h 157"/>
                <a:gd name="T50" fmla="*/ 52 w 148"/>
                <a:gd name="T51" fmla="*/ 150 h 157"/>
                <a:gd name="T52" fmla="*/ 52 w 148"/>
                <a:gd name="T53" fmla="*/ 148 h 157"/>
                <a:gd name="T54" fmla="*/ 50 w 148"/>
                <a:gd name="T55" fmla="*/ 148 h 157"/>
                <a:gd name="T56" fmla="*/ 48 w 148"/>
                <a:gd name="T57" fmla="*/ 148 h 157"/>
                <a:gd name="T58" fmla="*/ 46 w 148"/>
                <a:gd name="T59" fmla="*/ 148 h 157"/>
                <a:gd name="T60" fmla="*/ 44 w 148"/>
                <a:gd name="T61" fmla="*/ 148 h 157"/>
                <a:gd name="T62" fmla="*/ 44 w 148"/>
                <a:gd name="T63" fmla="*/ 146 h 157"/>
                <a:gd name="T64" fmla="*/ 42 w 148"/>
                <a:gd name="T65" fmla="*/ 146 h 157"/>
                <a:gd name="T66" fmla="*/ 40 w 148"/>
                <a:gd name="T67" fmla="*/ 146 h 157"/>
                <a:gd name="T68" fmla="*/ 38 w 148"/>
                <a:gd name="T69" fmla="*/ 144 h 157"/>
                <a:gd name="T70" fmla="*/ 36 w 148"/>
                <a:gd name="T71" fmla="*/ 144 h 157"/>
                <a:gd name="T72" fmla="*/ 35 w 148"/>
                <a:gd name="T73" fmla="*/ 144 h 157"/>
                <a:gd name="T74" fmla="*/ 35 w 148"/>
                <a:gd name="T75" fmla="*/ 142 h 157"/>
                <a:gd name="T76" fmla="*/ 33 w 148"/>
                <a:gd name="T77" fmla="*/ 142 h 157"/>
                <a:gd name="T78" fmla="*/ 31 w 148"/>
                <a:gd name="T79" fmla="*/ 142 h 157"/>
                <a:gd name="T80" fmla="*/ 31 w 148"/>
                <a:gd name="T81" fmla="*/ 140 h 157"/>
                <a:gd name="T82" fmla="*/ 29 w 148"/>
                <a:gd name="T83" fmla="*/ 140 h 157"/>
                <a:gd name="T84" fmla="*/ 27 w 148"/>
                <a:gd name="T85" fmla="*/ 138 h 157"/>
                <a:gd name="T86" fmla="*/ 25 w 148"/>
                <a:gd name="T87" fmla="*/ 138 h 157"/>
                <a:gd name="T88" fmla="*/ 25 w 148"/>
                <a:gd name="T89" fmla="*/ 136 h 157"/>
                <a:gd name="T90" fmla="*/ 23 w 148"/>
                <a:gd name="T91" fmla="*/ 136 h 157"/>
                <a:gd name="T92" fmla="*/ 21 w 148"/>
                <a:gd name="T93" fmla="*/ 134 h 157"/>
                <a:gd name="T94" fmla="*/ 19 w 148"/>
                <a:gd name="T95" fmla="*/ 134 h 157"/>
                <a:gd name="T96" fmla="*/ 17 w 148"/>
                <a:gd name="T97" fmla="*/ 134 h 157"/>
                <a:gd name="T98" fmla="*/ 17 w 148"/>
                <a:gd name="T99" fmla="*/ 132 h 157"/>
                <a:gd name="T100" fmla="*/ 15 w 148"/>
                <a:gd name="T101" fmla="*/ 132 h 157"/>
                <a:gd name="T102" fmla="*/ 13 w 148"/>
                <a:gd name="T103" fmla="*/ 132 h 157"/>
                <a:gd name="T104" fmla="*/ 11 w 148"/>
                <a:gd name="T105" fmla="*/ 132 h 157"/>
                <a:gd name="T106" fmla="*/ 10 w 148"/>
                <a:gd name="T107" fmla="*/ 131 h 157"/>
                <a:gd name="T108" fmla="*/ 8 w 148"/>
                <a:gd name="T109" fmla="*/ 131 h 157"/>
                <a:gd name="T110" fmla="*/ 6 w 148"/>
                <a:gd name="T111" fmla="*/ 131 h 157"/>
                <a:gd name="T112" fmla="*/ 4 w 148"/>
                <a:gd name="T113" fmla="*/ 131 h 157"/>
                <a:gd name="T114" fmla="*/ 2 w 148"/>
                <a:gd name="T115" fmla="*/ 131 h 157"/>
                <a:gd name="T116" fmla="*/ 0 w 148"/>
                <a:gd name="T117" fmla="*/ 13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8" h="157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  <a:lnTo>
                    <a:pt x="134" y="13"/>
                  </a:lnTo>
                  <a:lnTo>
                    <a:pt x="148" y="79"/>
                  </a:lnTo>
                  <a:lnTo>
                    <a:pt x="138" y="106"/>
                  </a:lnTo>
                  <a:lnTo>
                    <a:pt x="121" y="154"/>
                  </a:lnTo>
                  <a:lnTo>
                    <a:pt x="81" y="157"/>
                  </a:lnTo>
                  <a:lnTo>
                    <a:pt x="79" y="157"/>
                  </a:lnTo>
                  <a:lnTo>
                    <a:pt x="79" y="155"/>
                  </a:lnTo>
                  <a:lnTo>
                    <a:pt x="77" y="155"/>
                  </a:lnTo>
                  <a:lnTo>
                    <a:pt x="77" y="154"/>
                  </a:lnTo>
                  <a:lnTo>
                    <a:pt x="75" y="154"/>
                  </a:lnTo>
                  <a:lnTo>
                    <a:pt x="73" y="154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0"/>
                  </a:lnTo>
                  <a:lnTo>
                    <a:pt x="59" y="150"/>
                  </a:lnTo>
                  <a:lnTo>
                    <a:pt x="58" y="150"/>
                  </a:lnTo>
                  <a:lnTo>
                    <a:pt x="56" y="150"/>
                  </a:lnTo>
                  <a:lnTo>
                    <a:pt x="54" y="150"/>
                  </a:lnTo>
                  <a:lnTo>
                    <a:pt x="52" y="150"/>
                  </a:lnTo>
                  <a:lnTo>
                    <a:pt x="52" y="148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2" y="146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5" y="144"/>
                  </a:lnTo>
                  <a:lnTo>
                    <a:pt x="35" y="142"/>
                  </a:lnTo>
                  <a:lnTo>
                    <a:pt x="33" y="142"/>
                  </a:lnTo>
                  <a:lnTo>
                    <a:pt x="31" y="142"/>
                  </a:lnTo>
                  <a:lnTo>
                    <a:pt x="31" y="140"/>
                  </a:lnTo>
                  <a:lnTo>
                    <a:pt x="29" y="140"/>
                  </a:lnTo>
                  <a:lnTo>
                    <a:pt x="27" y="138"/>
                  </a:lnTo>
                  <a:lnTo>
                    <a:pt x="25" y="138"/>
                  </a:lnTo>
                  <a:lnTo>
                    <a:pt x="25" y="136"/>
                  </a:lnTo>
                  <a:lnTo>
                    <a:pt x="23" y="136"/>
                  </a:lnTo>
                  <a:lnTo>
                    <a:pt x="21" y="134"/>
                  </a:lnTo>
                  <a:lnTo>
                    <a:pt x="19" y="134"/>
                  </a:lnTo>
                  <a:lnTo>
                    <a:pt x="17" y="134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1" y="132"/>
                  </a:lnTo>
                  <a:lnTo>
                    <a:pt x="10" y="131"/>
                  </a:lnTo>
                  <a:lnTo>
                    <a:pt x="8" y="131"/>
                  </a:lnTo>
                  <a:lnTo>
                    <a:pt x="6" y="131"/>
                  </a:lnTo>
                  <a:lnTo>
                    <a:pt x="4" y="131"/>
                  </a:lnTo>
                  <a:lnTo>
                    <a:pt x="2" y="131"/>
                  </a:lnTo>
                  <a:lnTo>
                    <a:pt x="0" y="13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9" name="Freeform 343"/>
            <p:cNvSpPr>
              <a:spLocks/>
            </p:cNvSpPr>
            <p:nvPr/>
          </p:nvSpPr>
          <p:spPr bwMode="auto">
            <a:xfrm>
              <a:off x="3313113" y="4479925"/>
              <a:ext cx="265112" cy="231775"/>
            </a:xfrm>
            <a:custGeom>
              <a:avLst/>
              <a:gdLst>
                <a:gd name="T0" fmla="*/ 0 w 148"/>
                <a:gd name="T1" fmla="*/ 131 h 157"/>
                <a:gd name="T2" fmla="*/ 4 w 148"/>
                <a:gd name="T3" fmla="*/ 67 h 157"/>
                <a:gd name="T4" fmla="*/ 31 w 148"/>
                <a:gd name="T5" fmla="*/ 0 h 157"/>
                <a:gd name="T6" fmla="*/ 134 w 148"/>
                <a:gd name="T7" fmla="*/ 13 h 157"/>
                <a:gd name="T8" fmla="*/ 148 w 148"/>
                <a:gd name="T9" fmla="*/ 79 h 157"/>
                <a:gd name="T10" fmla="*/ 138 w 148"/>
                <a:gd name="T11" fmla="*/ 106 h 157"/>
                <a:gd name="T12" fmla="*/ 121 w 148"/>
                <a:gd name="T13" fmla="*/ 154 h 157"/>
                <a:gd name="T14" fmla="*/ 81 w 148"/>
                <a:gd name="T15" fmla="*/ 157 h 157"/>
                <a:gd name="T16" fmla="*/ 79 w 148"/>
                <a:gd name="T17" fmla="*/ 157 h 157"/>
                <a:gd name="T18" fmla="*/ 79 w 148"/>
                <a:gd name="T19" fmla="*/ 155 h 157"/>
                <a:gd name="T20" fmla="*/ 77 w 148"/>
                <a:gd name="T21" fmla="*/ 155 h 157"/>
                <a:gd name="T22" fmla="*/ 77 w 148"/>
                <a:gd name="T23" fmla="*/ 154 h 157"/>
                <a:gd name="T24" fmla="*/ 75 w 148"/>
                <a:gd name="T25" fmla="*/ 154 h 157"/>
                <a:gd name="T26" fmla="*/ 73 w 148"/>
                <a:gd name="T27" fmla="*/ 154 h 157"/>
                <a:gd name="T28" fmla="*/ 73 w 148"/>
                <a:gd name="T29" fmla="*/ 152 h 157"/>
                <a:gd name="T30" fmla="*/ 71 w 148"/>
                <a:gd name="T31" fmla="*/ 152 h 157"/>
                <a:gd name="T32" fmla="*/ 69 w 148"/>
                <a:gd name="T33" fmla="*/ 152 h 157"/>
                <a:gd name="T34" fmla="*/ 67 w 148"/>
                <a:gd name="T35" fmla="*/ 150 h 157"/>
                <a:gd name="T36" fmla="*/ 65 w 148"/>
                <a:gd name="T37" fmla="*/ 150 h 157"/>
                <a:gd name="T38" fmla="*/ 63 w 148"/>
                <a:gd name="T39" fmla="*/ 150 h 157"/>
                <a:gd name="T40" fmla="*/ 61 w 148"/>
                <a:gd name="T41" fmla="*/ 150 h 157"/>
                <a:gd name="T42" fmla="*/ 59 w 148"/>
                <a:gd name="T43" fmla="*/ 150 h 157"/>
                <a:gd name="T44" fmla="*/ 58 w 148"/>
                <a:gd name="T45" fmla="*/ 150 h 157"/>
                <a:gd name="T46" fmla="*/ 56 w 148"/>
                <a:gd name="T47" fmla="*/ 150 h 157"/>
                <a:gd name="T48" fmla="*/ 54 w 148"/>
                <a:gd name="T49" fmla="*/ 150 h 157"/>
                <a:gd name="T50" fmla="*/ 52 w 148"/>
                <a:gd name="T51" fmla="*/ 150 h 157"/>
                <a:gd name="T52" fmla="*/ 50 w 148"/>
                <a:gd name="T53" fmla="*/ 148 h 157"/>
                <a:gd name="T54" fmla="*/ 48 w 148"/>
                <a:gd name="T55" fmla="*/ 148 h 157"/>
                <a:gd name="T56" fmla="*/ 46 w 148"/>
                <a:gd name="T57" fmla="*/ 148 h 157"/>
                <a:gd name="T58" fmla="*/ 44 w 148"/>
                <a:gd name="T59" fmla="*/ 148 h 157"/>
                <a:gd name="T60" fmla="*/ 44 w 148"/>
                <a:gd name="T61" fmla="*/ 146 h 157"/>
                <a:gd name="T62" fmla="*/ 42 w 148"/>
                <a:gd name="T63" fmla="*/ 146 h 157"/>
                <a:gd name="T64" fmla="*/ 40 w 148"/>
                <a:gd name="T65" fmla="*/ 146 h 157"/>
                <a:gd name="T66" fmla="*/ 38 w 148"/>
                <a:gd name="T67" fmla="*/ 144 h 157"/>
                <a:gd name="T68" fmla="*/ 36 w 148"/>
                <a:gd name="T69" fmla="*/ 144 h 157"/>
                <a:gd name="T70" fmla="*/ 35 w 148"/>
                <a:gd name="T71" fmla="*/ 144 h 157"/>
                <a:gd name="T72" fmla="*/ 35 w 148"/>
                <a:gd name="T73" fmla="*/ 142 h 157"/>
                <a:gd name="T74" fmla="*/ 33 w 148"/>
                <a:gd name="T75" fmla="*/ 142 h 157"/>
                <a:gd name="T76" fmla="*/ 31 w 148"/>
                <a:gd name="T77" fmla="*/ 142 h 157"/>
                <a:gd name="T78" fmla="*/ 31 w 148"/>
                <a:gd name="T79" fmla="*/ 140 h 157"/>
                <a:gd name="T80" fmla="*/ 29 w 148"/>
                <a:gd name="T81" fmla="*/ 140 h 157"/>
                <a:gd name="T82" fmla="*/ 27 w 148"/>
                <a:gd name="T83" fmla="*/ 138 h 157"/>
                <a:gd name="T84" fmla="*/ 25 w 148"/>
                <a:gd name="T85" fmla="*/ 138 h 157"/>
                <a:gd name="T86" fmla="*/ 25 w 148"/>
                <a:gd name="T87" fmla="*/ 136 h 157"/>
                <a:gd name="T88" fmla="*/ 23 w 148"/>
                <a:gd name="T89" fmla="*/ 136 h 157"/>
                <a:gd name="T90" fmla="*/ 21 w 148"/>
                <a:gd name="T91" fmla="*/ 134 h 157"/>
                <a:gd name="T92" fmla="*/ 19 w 148"/>
                <a:gd name="T93" fmla="*/ 134 h 157"/>
                <a:gd name="T94" fmla="*/ 17 w 148"/>
                <a:gd name="T95" fmla="*/ 134 h 157"/>
                <a:gd name="T96" fmla="*/ 17 w 148"/>
                <a:gd name="T97" fmla="*/ 132 h 157"/>
                <a:gd name="T98" fmla="*/ 15 w 148"/>
                <a:gd name="T99" fmla="*/ 132 h 157"/>
                <a:gd name="T100" fmla="*/ 13 w 148"/>
                <a:gd name="T101" fmla="*/ 132 h 157"/>
                <a:gd name="T102" fmla="*/ 11 w 148"/>
                <a:gd name="T103" fmla="*/ 132 h 157"/>
                <a:gd name="T104" fmla="*/ 10 w 148"/>
                <a:gd name="T105" fmla="*/ 131 h 157"/>
                <a:gd name="T106" fmla="*/ 8 w 148"/>
                <a:gd name="T107" fmla="*/ 131 h 157"/>
                <a:gd name="T108" fmla="*/ 6 w 148"/>
                <a:gd name="T109" fmla="*/ 131 h 157"/>
                <a:gd name="T110" fmla="*/ 4 w 148"/>
                <a:gd name="T111" fmla="*/ 131 h 157"/>
                <a:gd name="T112" fmla="*/ 2 w 148"/>
                <a:gd name="T113" fmla="*/ 131 h 157"/>
                <a:gd name="T114" fmla="*/ 0 w 148"/>
                <a:gd name="T115" fmla="*/ 13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8" h="157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  <a:lnTo>
                    <a:pt x="134" y="13"/>
                  </a:lnTo>
                  <a:lnTo>
                    <a:pt x="148" y="79"/>
                  </a:lnTo>
                  <a:lnTo>
                    <a:pt x="138" y="106"/>
                  </a:lnTo>
                  <a:lnTo>
                    <a:pt x="121" y="154"/>
                  </a:lnTo>
                  <a:lnTo>
                    <a:pt x="81" y="157"/>
                  </a:lnTo>
                  <a:lnTo>
                    <a:pt x="79" y="157"/>
                  </a:lnTo>
                  <a:lnTo>
                    <a:pt x="79" y="155"/>
                  </a:lnTo>
                  <a:lnTo>
                    <a:pt x="77" y="155"/>
                  </a:lnTo>
                  <a:lnTo>
                    <a:pt x="77" y="154"/>
                  </a:lnTo>
                  <a:lnTo>
                    <a:pt x="75" y="154"/>
                  </a:lnTo>
                  <a:lnTo>
                    <a:pt x="73" y="154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0"/>
                  </a:lnTo>
                  <a:lnTo>
                    <a:pt x="59" y="150"/>
                  </a:lnTo>
                  <a:lnTo>
                    <a:pt x="58" y="150"/>
                  </a:lnTo>
                  <a:lnTo>
                    <a:pt x="56" y="150"/>
                  </a:lnTo>
                  <a:lnTo>
                    <a:pt x="54" y="150"/>
                  </a:lnTo>
                  <a:lnTo>
                    <a:pt x="52" y="150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2" y="146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5" y="144"/>
                  </a:lnTo>
                  <a:lnTo>
                    <a:pt x="35" y="142"/>
                  </a:lnTo>
                  <a:lnTo>
                    <a:pt x="33" y="142"/>
                  </a:lnTo>
                  <a:lnTo>
                    <a:pt x="31" y="142"/>
                  </a:lnTo>
                  <a:lnTo>
                    <a:pt x="31" y="140"/>
                  </a:lnTo>
                  <a:lnTo>
                    <a:pt x="29" y="140"/>
                  </a:lnTo>
                  <a:lnTo>
                    <a:pt x="27" y="138"/>
                  </a:lnTo>
                  <a:lnTo>
                    <a:pt x="25" y="138"/>
                  </a:lnTo>
                  <a:lnTo>
                    <a:pt x="25" y="136"/>
                  </a:lnTo>
                  <a:lnTo>
                    <a:pt x="23" y="136"/>
                  </a:lnTo>
                  <a:lnTo>
                    <a:pt x="21" y="134"/>
                  </a:lnTo>
                  <a:lnTo>
                    <a:pt x="19" y="134"/>
                  </a:lnTo>
                  <a:lnTo>
                    <a:pt x="17" y="134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1" y="132"/>
                  </a:lnTo>
                  <a:lnTo>
                    <a:pt x="10" y="131"/>
                  </a:lnTo>
                  <a:lnTo>
                    <a:pt x="8" y="131"/>
                  </a:lnTo>
                  <a:lnTo>
                    <a:pt x="6" y="131"/>
                  </a:lnTo>
                  <a:lnTo>
                    <a:pt x="4" y="131"/>
                  </a:lnTo>
                  <a:lnTo>
                    <a:pt x="2" y="131"/>
                  </a:lnTo>
                  <a:lnTo>
                    <a:pt x="0" y="13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0" name="Freeform 344"/>
            <p:cNvSpPr>
              <a:spLocks/>
            </p:cNvSpPr>
            <p:nvPr/>
          </p:nvSpPr>
          <p:spPr bwMode="auto">
            <a:xfrm>
              <a:off x="3302000" y="4635500"/>
              <a:ext cx="857250" cy="546100"/>
            </a:xfrm>
            <a:custGeom>
              <a:avLst/>
              <a:gdLst>
                <a:gd name="T0" fmla="*/ 56 w 474"/>
                <a:gd name="T1" fmla="*/ 372 h 372"/>
                <a:gd name="T2" fmla="*/ 131 w 474"/>
                <a:gd name="T3" fmla="*/ 328 h 372"/>
                <a:gd name="T4" fmla="*/ 273 w 474"/>
                <a:gd name="T5" fmla="*/ 364 h 372"/>
                <a:gd name="T6" fmla="*/ 300 w 474"/>
                <a:gd name="T7" fmla="*/ 318 h 372"/>
                <a:gd name="T8" fmla="*/ 334 w 474"/>
                <a:gd name="T9" fmla="*/ 347 h 372"/>
                <a:gd name="T10" fmla="*/ 353 w 474"/>
                <a:gd name="T11" fmla="*/ 318 h 372"/>
                <a:gd name="T12" fmla="*/ 374 w 474"/>
                <a:gd name="T13" fmla="*/ 318 h 372"/>
                <a:gd name="T14" fmla="*/ 394 w 474"/>
                <a:gd name="T15" fmla="*/ 314 h 372"/>
                <a:gd name="T16" fmla="*/ 415 w 474"/>
                <a:gd name="T17" fmla="*/ 303 h 372"/>
                <a:gd name="T18" fmla="*/ 415 w 474"/>
                <a:gd name="T19" fmla="*/ 287 h 372"/>
                <a:gd name="T20" fmla="*/ 405 w 474"/>
                <a:gd name="T21" fmla="*/ 270 h 372"/>
                <a:gd name="T22" fmla="*/ 397 w 474"/>
                <a:gd name="T23" fmla="*/ 266 h 372"/>
                <a:gd name="T24" fmla="*/ 403 w 474"/>
                <a:gd name="T25" fmla="*/ 243 h 372"/>
                <a:gd name="T26" fmla="*/ 449 w 474"/>
                <a:gd name="T27" fmla="*/ 243 h 372"/>
                <a:gd name="T28" fmla="*/ 474 w 474"/>
                <a:gd name="T29" fmla="*/ 178 h 372"/>
                <a:gd name="T30" fmla="*/ 405 w 474"/>
                <a:gd name="T31" fmla="*/ 157 h 372"/>
                <a:gd name="T32" fmla="*/ 399 w 474"/>
                <a:gd name="T33" fmla="*/ 161 h 372"/>
                <a:gd name="T34" fmla="*/ 399 w 474"/>
                <a:gd name="T35" fmla="*/ 167 h 372"/>
                <a:gd name="T36" fmla="*/ 390 w 474"/>
                <a:gd name="T37" fmla="*/ 174 h 372"/>
                <a:gd name="T38" fmla="*/ 384 w 474"/>
                <a:gd name="T39" fmla="*/ 180 h 372"/>
                <a:gd name="T40" fmla="*/ 346 w 474"/>
                <a:gd name="T41" fmla="*/ 140 h 372"/>
                <a:gd name="T42" fmla="*/ 294 w 474"/>
                <a:gd name="T43" fmla="*/ 119 h 372"/>
                <a:gd name="T44" fmla="*/ 163 w 474"/>
                <a:gd name="T45" fmla="*/ 65 h 372"/>
                <a:gd name="T46" fmla="*/ 181 w 474"/>
                <a:gd name="T47" fmla="*/ 19 h 372"/>
                <a:gd name="T48" fmla="*/ 144 w 474"/>
                <a:gd name="T49" fmla="*/ 0 h 372"/>
                <a:gd name="T50" fmla="*/ 127 w 474"/>
                <a:gd name="T51" fmla="*/ 48 h 372"/>
                <a:gd name="T52" fmla="*/ 87 w 474"/>
                <a:gd name="T53" fmla="*/ 51 h 372"/>
                <a:gd name="T54" fmla="*/ 79 w 474"/>
                <a:gd name="T55" fmla="*/ 99 h 372"/>
                <a:gd name="T56" fmla="*/ 88 w 474"/>
                <a:gd name="T57" fmla="*/ 197 h 372"/>
                <a:gd name="T58" fmla="*/ 60 w 474"/>
                <a:gd name="T59" fmla="*/ 236 h 372"/>
                <a:gd name="T60" fmla="*/ 0 w 474"/>
                <a:gd name="T61" fmla="*/ 238 h 372"/>
                <a:gd name="T62" fmla="*/ 56 w 474"/>
                <a:gd name="T63" fmla="*/ 372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4" h="372">
                  <a:moveTo>
                    <a:pt x="56" y="372"/>
                  </a:moveTo>
                  <a:lnTo>
                    <a:pt x="131" y="328"/>
                  </a:lnTo>
                  <a:lnTo>
                    <a:pt x="273" y="364"/>
                  </a:lnTo>
                  <a:lnTo>
                    <a:pt x="300" y="318"/>
                  </a:lnTo>
                  <a:lnTo>
                    <a:pt x="334" y="347"/>
                  </a:lnTo>
                  <a:lnTo>
                    <a:pt x="353" y="318"/>
                  </a:lnTo>
                  <a:lnTo>
                    <a:pt x="374" y="318"/>
                  </a:lnTo>
                  <a:lnTo>
                    <a:pt x="394" y="314"/>
                  </a:lnTo>
                  <a:lnTo>
                    <a:pt x="415" y="303"/>
                  </a:lnTo>
                  <a:lnTo>
                    <a:pt x="415" y="287"/>
                  </a:lnTo>
                  <a:lnTo>
                    <a:pt x="405" y="270"/>
                  </a:lnTo>
                  <a:lnTo>
                    <a:pt x="397" y="266"/>
                  </a:lnTo>
                  <a:lnTo>
                    <a:pt x="403" y="243"/>
                  </a:lnTo>
                  <a:lnTo>
                    <a:pt x="449" y="243"/>
                  </a:lnTo>
                  <a:lnTo>
                    <a:pt x="474" y="178"/>
                  </a:lnTo>
                  <a:lnTo>
                    <a:pt x="405" y="157"/>
                  </a:lnTo>
                  <a:lnTo>
                    <a:pt x="399" y="161"/>
                  </a:lnTo>
                  <a:lnTo>
                    <a:pt x="399" y="167"/>
                  </a:lnTo>
                  <a:lnTo>
                    <a:pt x="390" y="174"/>
                  </a:lnTo>
                  <a:lnTo>
                    <a:pt x="384" y="180"/>
                  </a:lnTo>
                  <a:lnTo>
                    <a:pt x="346" y="140"/>
                  </a:lnTo>
                  <a:lnTo>
                    <a:pt x="294" y="119"/>
                  </a:lnTo>
                  <a:lnTo>
                    <a:pt x="163" y="65"/>
                  </a:lnTo>
                  <a:lnTo>
                    <a:pt x="181" y="19"/>
                  </a:lnTo>
                  <a:lnTo>
                    <a:pt x="144" y="0"/>
                  </a:lnTo>
                  <a:lnTo>
                    <a:pt x="127" y="48"/>
                  </a:lnTo>
                  <a:lnTo>
                    <a:pt x="87" y="51"/>
                  </a:lnTo>
                  <a:lnTo>
                    <a:pt x="79" y="99"/>
                  </a:lnTo>
                  <a:lnTo>
                    <a:pt x="88" y="197"/>
                  </a:lnTo>
                  <a:lnTo>
                    <a:pt x="60" y="236"/>
                  </a:lnTo>
                  <a:lnTo>
                    <a:pt x="0" y="238"/>
                  </a:lnTo>
                  <a:lnTo>
                    <a:pt x="56" y="37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1" name="Freeform 345"/>
            <p:cNvSpPr>
              <a:spLocks/>
            </p:cNvSpPr>
            <p:nvPr/>
          </p:nvSpPr>
          <p:spPr bwMode="auto">
            <a:xfrm>
              <a:off x="3368675" y="4156075"/>
              <a:ext cx="704850" cy="654050"/>
            </a:xfrm>
            <a:custGeom>
              <a:avLst/>
              <a:gdLst>
                <a:gd name="T0" fmla="*/ 0 w 391"/>
                <a:gd name="T1" fmla="*/ 217 h 442"/>
                <a:gd name="T2" fmla="*/ 55 w 391"/>
                <a:gd name="T3" fmla="*/ 102 h 442"/>
                <a:gd name="T4" fmla="*/ 224 w 391"/>
                <a:gd name="T5" fmla="*/ 110 h 442"/>
                <a:gd name="T6" fmla="*/ 291 w 391"/>
                <a:gd name="T7" fmla="*/ 81 h 442"/>
                <a:gd name="T8" fmla="*/ 347 w 391"/>
                <a:gd name="T9" fmla="*/ 0 h 442"/>
                <a:gd name="T10" fmla="*/ 374 w 391"/>
                <a:gd name="T11" fmla="*/ 6 h 442"/>
                <a:gd name="T12" fmla="*/ 382 w 391"/>
                <a:gd name="T13" fmla="*/ 83 h 442"/>
                <a:gd name="T14" fmla="*/ 391 w 391"/>
                <a:gd name="T15" fmla="*/ 167 h 442"/>
                <a:gd name="T16" fmla="*/ 289 w 391"/>
                <a:gd name="T17" fmla="*/ 221 h 442"/>
                <a:gd name="T18" fmla="*/ 284 w 391"/>
                <a:gd name="T19" fmla="*/ 223 h 442"/>
                <a:gd name="T20" fmla="*/ 276 w 391"/>
                <a:gd name="T21" fmla="*/ 223 h 442"/>
                <a:gd name="T22" fmla="*/ 272 w 391"/>
                <a:gd name="T23" fmla="*/ 223 h 442"/>
                <a:gd name="T24" fmla="*/ 257 w 391"/>
                <a:gd name="T25" fmla="*/ 442 h 442"/>
                <a:gd name="T26" fmla="*/ 126 w 391"/>
                <a:gd name="T27" fmla="*/ 388 h 442"/>
                <a:gd name="T28" fmla="*/ 144 w 391"/>
                <a:gd name="T29" fmla="*/ 342 h 442"/>
                <a:gd name="T30" fmla="*/ 107 w 391"/>
                <a:gd name="T31" fmla="*/ 323 h 442"/>
                <a:gd name="T32" fmla="*/ 117 w 391"/>
                <a:gd name="T33" fmla="*/ 296 h 442"/>
                <a:gd name="T34" fmla="*/ 103 w 391"/>
                <a:gd name="T35" fmla="*/ 230 h 442"/>
                <a:gd name="T36" fmla="*/ 0 w 391"/>
                <a:gd name="T37" fmla="*/ 217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1" h="442">
                  <a:moveTo>
                    <a:pt x="0" y="217"/>
                  </a:moveTo>
                  <a:lnTo>
                    <a:pt x="55" y="102"/>
                  </a:lnTo>
                  <a:lnTo>
                    <a:pt x="224" y="110"/>
                  </a:lnTo>
                  <a:lnTo>
                    <a:pt x="291" y="81"/>
                  </a:lnTo>
                  <a:lnTo>
                    <a:pt x="347" y="0"/>
                  </a:lnTo>
                  <a:lnTo>
                    <a:pt x="374" y="6"/>
                  </a:lnTo>
                  <a:lnTo>
                    <a:pt x="382" y="83"/>
                  </a:lnTo>
                  <a:lnTo>
                    <a:pt x="391" y="167"/>
                  </a:lnTo>
                  <a:lnTo>
                    <a:pt x="289" y="221"/>
                  </a:lnTo>
                  <a:lnTo>
                    <a:pt x="284" y="223"/>
                  </a:lnTo>
                  <a:lnTo>
                    <a:pt x="276" y="223"/>
                  </a:lnTo>
                  <a:lnTo>
                    <a:pt x="272" y="223"/>
                  </a:lnTo>
                  <a:lnTo>
                    <a:pt x="257" y="442"/>
                  </a:lnTo>
                  <a:lnTo>
                    <a:pt x="126" y="388"/>
                  </a:lnTo>
                  <a:lnTo>
                    <a:pt x="144" y="342"/>
                  </a:lnTo>
                  <a:lnTo>
                    <a:pt x="107" y="323"/>
                  </a:lnTo>
                  <a:lnTo>
                    <a:pt x="117" y="296"/>
                  </a:lnTo>
                  <a:lnTo>
                    <a:pt x="103" y="230"/>
                  </a:lnTo>
                  <a:lnTo>
                    <a:pt x="0" y="2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2" name="Freeform 346"/>
            <p:cNvSpPr>
              <a:spLocks/>
            </p:cNvSpPr>
            <p:nvPr/>
          </p:nvSpPr>
          <p:spPr bwMode="auto">
            <a:xfrm>
              <a:off x="3368675" y="4156075"/>
              <a:ext cx="704850" cy="654050"/>
            </a:xfrm>
            <a:custGeom>
              <a:avLst/>
              <a:gdLst>
                <a:gd name="T0" fmla="*/ 0 w 391"/>
                <a:gd name="T1" fmla="*/ 217 h 442"/>
                <a:gd name="T2" fmla="*/ 55 w 391"/>
                <a:gd name="T3" fmla="*/ 102 h 442"/>
                <a:gd name="T4" fmla="*/ 224 w 391"/>
                <a:gd name="T5" fmla="*/ 110 h 442"/>
                <a:gd name="T6" fmla="*/ 291 w 391"/>
                <a:gd name="T7" fmla="*/ 81 h 442"/>
                <a:gd name="T8" fmla="*/ 347 w 391"/>
                <a:gd name="T9" fmla="*/ 0 h 442"/>
                <a:gd name="T10" fmla="*/ 374 w 391"/>
                <a:gd name="T11" fmla="*/ 6 h 442"/>
                <a:gd name="T12" fmla="*/ 382 w 391"/>
                <a:gd name="T13" fmla="*/ 83 h 442"/>
                <a:gd name="T14" fmla="*/ 391 w 391"/>
                <a:gd name="T15" fmla="*/ 167 h 442"/>
                <a:gd name="T16" fmla="*/ 289 w 391"/>
                <a:gd name="T17" fmla="*/ 221 h 442"/>
                <a:gd name="T18" fmla="*/ 284 w 391"/>
                <a:gd name="T19" fmla="*/ 223 h 442"/>
                <a:gd name="T20" fmla="*/ 276 w 391"/>
                <a:gd name="T21" fmla="*/ 223 h 442"/>
                <a:gd name="T22" fmla="*/ 272 w 391"/>
                <a:gd name="T23" fmla="*/ 223 h 442"/>
                <a:gd name="T24" fmla="*/ 257 w 391"/>
                <a:gd name="T25" fmla="*/ 442 h 442"/>
                <a:gd name="T26" fmla="*/ 126 w 391"/>
                <a:gd name="T27" fmla="*/ 388 h 442"/>
                <a:gd name="T28" fmla="*/ 144 w 391"/>
                <a:gd name="T29" fmla="*/ 342 h 442"/>
                <a:gd name="T30" fmla="*/ 107 w 391"/>
                <a:gd name="T31" fmla="*/ 323 h 442"/>
                <a:gd name="T32" fmla="*/ 117 w 391"/>
                <a:gd name="T33" fmla="*/ 296 h 442"/>
                <a:gd name="T34" fmla="*/ 103 w 391"/>
                <a:gd name="T35" fmla="*/ 230 h 442"/>
                <a:gd name="T36" fmla="*/ 0 w 391"/>
                <a:gd name="T37" fmla="*/ 217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1" h="442">
                  <a:moveTo>
                    <a:pt x="0" y="217"/>
                  </a:moveTo>
                  <a:lnTo>
                    <a:pt x="55" y="102"/>
                  </a:lnTo>
                  <a:lnTo>
                    <a:pt x="224" y="110"/>
                  </a:lnTo>
                  <a:lnTo>
                    <a:pt x="291" y="81"/>
                  </a:lnTo>
                  <a:lnTo>
                    <a:pt x="347" y="0"/>
                  </a:lnTo>
                  <a:lnTo>
                    <a:pt x="374" y="6"/>
                  </a:lnTo>
                  <a:lnTo>
                    <a:pt x="382" y="83"/>
                  </a:lnTo>
                  <a:lnTo>
                    <a:pt x="391" y="167"/>
                  </a:lnTo>
                  <a:lnTo>
                    <a:pt x="289" y="221"/>
                  </a:lnTo>
                  <a:lnTo>
                    <a:pt x="284" y="223"/>
                  </a:lnTo>
                  <a:lnTo>
                    <a:pt x="276" y="223"/>
                  </a:lnTo>
                  <a:lnTo>
                    <a:pt x="272" y="223"/>
                  </a:lnTo>
                  <a:lnTo>
                    <a:pt x="257" y="442"/>
                  </a:lnTo>
                  <a:lnTo>
                    <a:pt x="126" y="388"/>
                  </a:lnTo>
                  <a:lnTo>
                    <a:pt x="144" y="342"/>
                  </a:lnTo>
                  <a:lnTo>
                    <a:pt x="107" y="323"/>
                  </a:lnTo>
                  <a:lnTo>
                    <a:pt x="117" y="296"/>
                  </a:lnTo>
                  <a:lnTo>
                    <a:pt x="103" y="230"/>
                  </a:lnTo>
                  <a:lnTo>
                    <a:pt x="0" y="21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3" name="Freeform 347"/>
            <p:cNvSpPr>
              <a:spLocks/>
            </p:cNvSpPr>
            <p:nvPr/>
          </p:nvSpPr>
          <p:spPr bwMode="auto">
            <a:xfrm>
              <a:off x="3833813" y="4395788"/>
              <a:ext cx="557212" cy="503237"/>
            </a:xfrm>
            <a:custGeom>
              <a:avLst/>
              <a:gdLst>
                <a:gd name="T0" fmla="*/ 0 w 309"/>
                <a:gd name="T1" fmla="*/ 281 h 342"/>
                <a:gd name="T2" fmla="*/ 15 w 309"/>
                <a:gd name="T3" fmla="*/ 62 h 342"/>
                <a:gd name="T4" fmla="*/ 19 w 309"/>
                <a:gd name="T5" fmla="*/ 62 h 342"/>
                <a:gd name="T6" fmla="*/ 27 w 309"/>
                <a:gd name="T7" fmla="*/ 62 h 342"/>
                <a:gd name="T8" fmla="*/ 32 w 309"/>
                <a:gd name="T9" fmla="*/ 60 h 342"/>
                <a:gd name="T10" fmla="*/ 136 w 309"/>
                <a:gd name="T11" fmla="*/ 6 h 342"/>
                <a:gd name="T12" fmla="*/ 282 w 309"/>
                <a:gd name="T13" fmla="*/ 0 h 342"/>
                <a:gd name="T14" fmla="*/ 270 w 309"/>
                <a:gd name="T15" fmla="*/ 152 h 342"/>
                <a:gd name="T16" fmla="*/ 309 w 309"/>
                <a:gd name="T17" fmla="*/ 267 h 342"/>
                <a:gd name="T18" fmla="*/ 272 w 309"/>
                <a:gd name="T19" fmla="*/ 263 h 342"/>
                <a:gd name="T20" fmla="*/ 282 w 309"/>
                <a:gd name="T21" fmla="*/ 284 h 342"/>
                <a:gd name="T22" fmla="*/ 180 w 309"/>
                <a:gd name="T23" fmla="*/ 340 h 342"/>
                <a:gd name="T24" fmla="*/ 111 w 309"/>
                <a:gd name="T25" fmla="*/ 319 h 342"/>
                <a:gd name="T26" fmla="*/ 105 w 309"/>
                <a:gd name="T27" fmla="*/ 323 h 342"/>
                <a:gd name="T28" fmla="*/ 105 w 309"/>
                <a:gd name="T29" fmla="*/ 329 h 342"/>
                <a:gd name="T30" fmla="*/ 96 w 309"/>
                <a:gd name="T31" fmla="*/ 336 h 342"/>
                <a:gd name="T32" fmla="*/ 90 w 309"/>
                <a:gd name="T33" fmla="*/ 342 h 342"/>
                <a:gd name="T34" fmla="*/ 52 w 309"/>
                <a:gd name="T35" fmla="*/ 302 h 342"/>
                <a:gd name="T36" fmla="*/ 0 w 309"/>
                <a:gd name="T37" fmla="*/ 281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9" h="342">
                  <a:moveTo>
                    <a:pt x="0" y="281"/>
                  </a:moveTo>
                  <a:lnTo>
                    <a:pt x="15" y="62"/>
                  </a:lnTo>
                  <a:lnTo>
                    <a:pt x="19" y="62"/>
                  </a:lnTo>
                  <a:lnTo>
                    <a:pt x="27" y="62"/>
                  </a:lnTo>
                  <a:lnTo>
                    <a:pt x="32" y="60"/>
                  </a:lnTo>
                  <a:lnTo>
                    <a:pt x="136" y="6"/>
                  </a:lnTo>
                  <a:lnTo>
                    <a:pt x="282" y="0"/>
                  </a:lnTo>
                  <a:lnTo>
                    <a:pt x="270" y="152"/>
                  </a:lnTo>
                  <a:lnTo>
                    <a:pt x="309" y="267"/>
                  </a:lnTo>
                  <a:lnTo>
                    <a:pt x="272" y="263"/>
                  </a:lnTo>
                  <a:lnTo>
                    <a:pt x="282" y="284"/>
                  </a:lnTo>
                  <a:lnTo>
                    <a:pt x="180" y="340"/>
                  </a:lnTo>
                  <a:lnTo>
                    <a:pt x="111" y="319"/>
                  </a:lnTo>
                  <a:lnTo>
                    <a:pt x="105" y="323"/>
                  </a:lnTo>
                  <a:lnTo>
                    <a:pt x="105" y="329"/>
                  </a:lnTo>
                  <a:lnTo>
                    <a:pt x="96" y="336"/>
                  </a:lnTo>
                  <a:lnTo>
                    <a:pt x="90" y="342"/>
                  </a:lnTo>
                  <a:lnTo>
                    <a:pt x="52" y="302"/>
                  </a:lnTo>
                  <a:lnTo>
                    <a:pt x="0" y="28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4" name="Freeform 348"/>
            <p:cNvSpPr>
              <a:spLocks/>
            </p:cNvSpPr>
            <p:nvPr/>
          </p:nvSpPr>
          <p:spPr bwMode="auto">
            <a:xfrm>
              <a:off x="4111625" y="4992688"/>
              <a:ext cx="161925" cy="58737"/>
            </a:xfrm>
            <a:custGeom>
              <a:avLst/>
              <a:gdLst>
                <a:gd name="T0" fmla="*/ 0 w 87"/>
                <a:gd name="T1" fmla="*/ 0 h 41"/>
                <a:gd name="T2" fmla="*/ 48 w 87"/>
                <a:gd name="T3" fmla="*/ 39 h 41"/>
                <a:gd name="T4" fmla="*/ 87 w 87"/>
                <a:gd name="T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41">
                  <a:moveTo>
                    <a:pt x="0" y="0"/>
                  </a:moveTo>
                  <a:lnTo>
                    <a:pt x="48" y="39"/>
                  </a:lnTo>
                  <a:lnTo>
                    <a:pt x="87" y="4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5" name="Line 349"/>
            <p:cNvSpPr>
              <a:spLocks noChangeShapeType="1"/>
            </p:cNvSpPr>
            <p:nvPr/>
          </p:nvSpPr>
          <p:spPr bwMode="auto">
            <a:xfrm flipV="1">
              <a:off x="4111625" y="4899025"/>
              <a:ext cx="47625" cy="936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6" name="Line 350"/>
            <p:cNvSpPr>
              <a:spLocks noChangeShapeType="1"/>
            </p:cNvSpPr>
            <p:nvPr/>
          </p:nvSpPr>
          <p:spPr bwMode="auto">
            <a:xfrm>
              <a:off x="4391025" y="4791075"/>
              <a:ext cx="2206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7" name="Freeform 351"/>
            <p:cNvSpPr>
              <a:spLocks/>
            </p:cNvSpPr>
            <p:nvPr/>
          </p:nvSpPr>
          <p:spPr bwMode="auto">
            <a:xfrm>
              <a:off x="4492625" y="4805363"/>
              <a:ext cx="666750" cy="331787"/>
            </a:xfrm>
            <a:custGeom>
              <a:avLst/>
              <a:gdLst>
                <a:gd name="T0" fmla="*/ 66 w 369"/>
                <a:gd name="T1" fmla="*/ 0 h 228"/>
                <a:gd name="T2" fmla="*/ 66 w 369"/>
                <a:gd name="T3" fmla="*/ 84 h 228"/>
                <a:gd name="T4" fmla="*/ 85 w 369"/>
                <a:gd name="T5" fmla="*/ 90 h 228"/>
                <a:gd name="T6" fmla="*/ 100 w 369"/>
                <a:gd name="T7" fmla="*/ 61 h 228"/>
                <a:gd name="T8" fmla="*/ 225 w 369"/>
                <a:gd name="T9" fmla="*/ 61 h 228"/>
                <a:gd name="T10" fmla="*/ 235 w 369"/>
                <a:gd name="T11" fmla="*/ 61 h 228"/>
                <a:gd name="T12" fmla="*/ 369 w 369"/>
                <a:gd name="T13" fmla="*/ 123 h 228"/>
                <a:gd name="T14" fmla="*/ 319 w 369"/>
                <a:gd name="T15" fmla="*/ 174 h 228"/>
                <a:gd name="T16" fmla="*/ 309 w 369"/>
                <a:gd name="T17" fmla="*/ 228 h 228"/>
                <a:gd name="T18" fmla="*/ 279 w 369"/>
                <a:gd name="T19" fmla="*/ 171 h 228"/>
                <a:gd name="T20" fmla="*/ 202 w 369"/>
                <a:gd name="T21" fmla="*/ 180 h 228"/>
                <a:gd name="T22" fmla="*/ 137 w 369"/>
                <a:gd name="T23" fmla="*/ 117 h 228"/>
                <a:gd name="T24" fmla="*/ 96 w 369"/>
                <a:gd name="T25" fmla="*/ 100 h 228"/>
                <a:gd name="T26" fmla="*/ 71 w 369"/>
                <a:gd name="T27" fmla="*/ 98 h 228"/>
                <a:gd name="T28" fmla="*/ 62 w 369"/>
                <a:gd name="T29" fmla="*/ 117 h 228"/>
                <a:gd name="T30" fmla="*/ 0 w 369"/>
                <a:gd name="T31" fmla="*/ 107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9" h="228">
                  <a:moveTo>
                    <a:pt x="66" y="0"/>
                  </a:moveTo>
                  <a:lnTo>
                    <a:pt x="66" y="84"/>
                  </a:lnTo>
                  <a:lnTo>
                    <a:pt x="85" y="90"/>
                  </a:lnTo>
                  <a:lnTo>
                    <a:pt x="100" y="61"/>
                  </a:lnTo>
                  <a:lnTo>
                    <a:pt x="225" y="61"/>
                  </a:lnTo>
                  <a:lnTo>
                    <a:pt x="235" y="61"/>
                  </a:lnTo>
                  <a:lnTo>
                    <a:pt x="369" y="123"/>
                  </a:lnTo>
                  <a:lnTo>
                    <a:pt x="319" y="174"/>
                  </a:lnTo>
                  <a:lnTo>
                    <a:pt x="309" y="228"/>
                  </a:lnTo>
                  <a:lnTo>
                    <a:pt x="279" y="171"/>
                  </a:lnTo>
                  <a:lnTo>
                    <a:pt x="202" y="180"/>
                  </a:lnTo>
                  <a:lnTo>
                    <a:pt x="137" y="117"/>
                  </a:lnTo>
                  <a:lnTo>
                    <a:pt x="96" y="100"/>
                  </a:lnTo>
                  <a:lnTo>
                    <a:pt x="71" y="98"/>
                  </a:lnTo>
                  <a:lnTo>
                    <a:pt x="62" y="117"/>
                  </a:lnTo>
                  <a:lnTo>
                    <a:pt x="0" y="10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8" name="Freeform 352"/>
            <p:cNvSpPr>
              <a:spLocks/>
            </p:cNvSpPr>
            <p:nvPr/>
          </p:nvSpPr>
          <p:spPr bwMode="auto">
            <a:xfrm>
              <a:off x="4260850" y="4878388"/>
              <a:ext cx="230188" cy="147637"/>
            </a:xfrm>
            <a:custGeom>
              <a:avLst/>
              <a:gdLst>
                <a:gd name="T0" fmla="*/ 124 w 124"/>
                <a:gd name="T1" fmla="*/ 40 h 102"/>
                <a:gd name="T2" fmla="*/ 90 w 124"/>
                <a:gd name="T3" fmla="*/ 0 h 102"/>
                <a:gd name="T4" fmla="*/ 0 w 124"/>
                <a:gd name="T5" fmla="*/ 9 h 102"/>
                <a:gd name="T6" fmla="*/ 2 w 124"/>
                <a:gd name="T7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4" h="102">
                  <a:moveTo>
                    <a:pt x="124" y="40"/>
                  </a:moveTo>
                  <a:lnTo>
                    <a:pt x="90" y="0"/>
                  </a:lnTo>
                  <a:lnTo>
                    <a:pt x="0" y="9"/>
                  </a:lnTo>
                  <a:lnTo>
                    <a:pt x="2" y="102"/>
                  </a:lnTo>
                </a:path>
              </a:pathLst>
            </a:custGeom>
            <a:gradFill rotWithShape="1">
              <a:gsLst>
                <a:gs pos="0">
                  <a:srgbClr val="FF00FF"/>
                </a:gs>
                <a:gs pos="100000">
                  <a:schemeClr val="bg1"/>
                </a:gs>
              </a:gsLst>
              <a:lin ang="2700000" scaled="1"/>
            </a:gradFill>
            <a:ln w="0">
              <a:solidFill>
                <a:srgbClr val="FFFF6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9" name="Freeform 353"/>
            <p:cNvSpPr>
              <a:spLocks/>
            </p:cNvSpPr>
            <p:nvPr/>
          </p:nvSpPr>
          <p:spPr bwMode="auto">
            <a:xfrm>
              <a:off x="4108450" y="4784725"/>
              <a:ext cx="1047750" cy="352425"/>
            </a:xfrm>
            <a:custGeom>
              <a:avLst/>
              <a:gdLst>
                <a:gd name="T0" fmla="*/ 209 w 578"/>
                <a:gd name="T1" fmla="*/ 121 h 242"/>
                <a:gd name="T2" fmla="*/ 271 w 578"/>
                <a:gd name="T3" fmla="*/ 131 h 242"/>
                <a:gd name="T4" fmla="*/ 280 w 578"/>
                <a:gd name="T5" fmla="*/ 112 h 242"/>
                <a:gd name="T6" fmla="*/ 305 w 578"/>
                <a:gd name="T7" fmla="*/ 114 h 242"/>
                <a:gd name="T8" fmla="*/ 346 w 578"/>
                <a:gd name="T9" fmla="*/ 131 h 242"/>
                <a:gd name="T10" fmla="*/ 411 w 578"/>
                <a:gd name="T11" fmla="*/ 194 h 242"/>
                <a:gd name="T12" fmla="*/ 488 w 578"/>
                <a:gd name="T13" fmla="*/ 185 h 242"/>
                <a:gd name="T14" fmla="*/ 518 w 578"/>
                <a:gd name="T15" fmla="*/ 242 h 242"/>
                <a:gd name="T16" fmla="*/ 528 w 578"/>
                <a:gd name="T17" fmla="*/ 188 h 242"/>
                <a:gd name="T18" fmla="*/ 578 w 578"/>
                <a:gd name="T19" fmla="*/ 137 h 242"/>
                <a:gd name="T20" fmla="*/ 444 w 578"/>
                <a:gd name="T21" fmla="*/ 75 h 242"/>
                <a:gd name="T22" fmla="*/ 434 w 578"/>
                <a:gd name="T23" fmla="*/ 75 h 242"/>
                <a:gd name="T24" fmla="*/ 309 w 578"/>
                <a:gd name="T25" fmla="*/ 75 h 242"/>
                <a:gd name="T26" fmla="*/ 294 w 578"/>
                <a:gd name="T27" fmla="*/ 104 h 242"/>
                <a:gd name="T28" fmla="*/ 275 w 578"/>
                <a:gd name="T29" fmla="*/ 98 h 242"/>
                <a:gd name="T30" fmla="*/ 275 w 578"/>
                <a:gd name="T31" fmla="*/ 14 h 242"/>
                <a:gd name="T32" fmla="*/ 154 w 578"/>
                <a:gd name="T33" fmla="*/ 4 h 242"/>
                <a:gd name="T34" fmla="*/ 117 w 578"/>
                <a:gd name="T35" fmla="*/ 0 h 242"/>
                <a:gd name="T36" fmla="*/ 127 w 578"/>
                <a:gd name="T37" fmla="*/ 21 h 242"/>
                <a:gd name="T38" fmla="*/ 25 w 578"/>
                <a:gd name="T39" fmla="*/ 77 h 242"/>
                <a:gd name="T40" fmla="*/ 0 w 578"/>
                <a:gd name="T41" fmla="*/ 142 h 242"/>
                <a:gd name="T42" fmla="*/ 48 w 578"/>
                <a:gd name="T43" fmla="*/ 181 h 242"/>
                <a:gd name="T44" fmla="*/ 87 w 578"/>
                <a:gd name="T45" fmla="*/ 183 h 242"/>
                <a:gd name="T46" fmla="*/ 85 w 578"/>
                <a:gd name="T47" fmla="*/ 90 h 242"/>
                <a:gd name="T48" fmla="*/ 175 w 578"/>
                <a:gd name="T49" fmla="*/ 81 h 242"/>
                <a:gd name="T50" fmla="*/ 209 w 578"/>
                <a:gd name="T51" fmla="*/ 121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8" h="242">
                  <a:moveTo>
                    <a:pt x="209" y="121"/>
                  </a:moveTo>
                  <a:lnTo>
                    <a:pt x="271" y="131"/>
                  </a:lnTo>
                  <a:lnTo>
                    <a:pt x="280" y="112"/>
                  </a:lnTo>
                  <a:lnTo>
                    <a:pt x="305" y="114"/>
                  </a:lnTo>
                  <a:lnTo>
                    <a:pt x="346" y="131"/>
                  </a:lnTo>
                  <a:lnTo>
                    <a:pt x="411" y="194"/>
                  </a:lnTo>
                  <a:lnTo>
                    <a:pt x="488" y="185"/>
                  </a:lnTo>
                  <a:lnTo>
                    <a:pt x="518" y="242"/>
                  </a:lnTo>
                  <a:lnTo>
                    <a:pt x="528" y="188"/>
                  </a:lnTo>
                  <a:lnTo>
                    <a:pt x="578" y="137"/>
                  </a:lnTo>
                  <a:lnTo>
                    <a:pt x="444" y="75"/>
                  </a:lnTo>
                  <a:lnTo>
                    <a:pt x="434" y="75"/>
                  </a:lnTo>
                  <a:lnTo>
                    <a:pt x="309" y="75"/>
                  </a:lnTo>
                  <a:lnTo>
                    <a:pt x="294" y="104"/>
                  </a:lnTo>
                  <a:lnTo>
                    <a:pt x="275" y="98"/>
                  </a:lnTo>
                  <a:lnTo>
                    <a:pt x="275" y="14"/>
                  </a:lnTo>
                  <a:lnTo>
                    <a:pt x="154" y="4"/>
                  </a:lnTo>
                  <a:lnTo>
                    <a:pt x="117" y="0"/>
                  </a:lnTo>
                  <a:lnTo>
                    <a:pt x="127" y="21"/>
                  </a:lnTo>
                  <a:lnTo>
                    <a:pt x="25" y="77"/>
                  </a:lnTo>
                  <a:lnTo>
                    <a:pt x="0" y="142"/>
                  </a:lnTo>
                  <a:lnTo>
                    <a:pt x="48" y="181"/>
                  </a:lnTo>
                  <a:lnTo>
                    <a:pt x="87" y="183"/>
                  </a:lnTo>
                  <a:lnTo>
                    <a:pt x="85" y="90"/>
                  </a:lnTo>
                  <a:lnTo>
                    <a:pt x="175" y="81"/>
                  </a:lnTo>
                  <a:lnTo>
                    <a:pt x="209" y="12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0" name="Freeform 354"/>
            <p:cNvSpPr>
              <a:spLocks/>
            </p:cNvSpPr>
            <p:nvPr/>
          </p:nvSpPr>
          <p:spPr bwMode="auto">
            <a:xfrm>
              <a:off x="4321175" y="4010025"/>
              <a:ext cx="827088" cy="795338"/>
            </a:xfrm>
            <a:custGeom>
              <a:avLst/>
              <a:gdLst>
                <a:gd name="T0" fmla="*/ 417 w 455"/>
                <a:gd name="T1" fmla="*/ 0 h 540"/>
                <a:gd name="T2" fmla="*/ 323 w 455"/>
                <a:gd name="T3" fmla="*/ 43 h 540"/>
                <a:gd name="T4" fmla="*/ 321 w 455"/>
                <a:gd name="T5" fmla="*/ 102 h 540"/>
                <a:gd name="T6" fmla="*/ 242 w 455"/>
                <a:gd name="T7" fmla="*/ 160 h 540"/>
                <a:gd name="T8" fmla="*/ 210 w 455"/>
                <a:gd name="T9" fmla="*/ 204 h 540"/>
                <a:gd name="T10" fmla="*/ 127 w 455"/>
                <a:gd name="T11" fmla="*/ 146 h 540"/>
                <a:gd name="T12" fmla="*/ 22 w 455"/>
                <a:gd name="T13" fmla="*/ 187 h 540"/>
                <a:gd name="T14" fmla="*/ 12 w 455"/>
                <a:gd name="T15" fmla="*/ 263 h 540"/>
                <a:gd name="T16" fmla="*/ 0 w 455"/>
                <a:gd name="T17" fmla="*/ 415 h 540"/>
                <a:gd name="T18" fmla="*/ 39 w 455"/>
                <a:gd name="T19" fmla="*/ 530 h 540"/>
                <a:gd name="T20" fmla="*/ 160 w 455"/>
                <a:gd name="T21" fmla="*/ 540 h 540"/>
                <a:gd name="T22" fmla="*/ 277 w 455"/>
                <a:gd name="T23" fmla="*/ 306 h 540"/>
                <a:gd name="T24" fmla="*/ 338 w 455"/>
                <a:gd name="T25" fmla="*/ 284 h 540"/>
                <a:gd name="T26" fmla="*/ 361 w 455"/>
                <a:gd name="T27" fmla="*/ 250 h 540"/>
                <a:gd name="T28" fmla="*/ 427 w 455"/>
                <a:gd name="T29" fmla="*/ 231 h 540"/>
                <a:gd name="T30" fmla="*/ 455 w 455"/>
                <a:gd name="T31" fmla="*/ 223 h 540"/>
                <a:gd name="T32" fmla="*/ 451 w 455"/>
                <a:gd name="T33" fmla="*/ 89 h 540"/>
                <a:gd name="T34" fmla="*/ 417 w 455"/>
                <a:gd name="T35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5" h="540">
                  <a:moveTo>
                    <a:pt x="417" y="0"/>
                  </a:moveTo>
                  <a:lnTo>
                    <a:pt x="323" y="43"/>
                  </a:lnTo>
                  <a:lnTo>
                    <a:pt x="321" y="102"/>
                  </a:lnTo>
                  <a:lnTo>
                    <a:pt x="242" y="160"/>
                  </a:lnTo>
                  <a:lnTo>
                    <a:pt x="210" y="204"/>
                  </a:lnTo>
                  <a:lnTo>
                    <a:pt x="127" y="146"/>
                  </a:lnTo>
                  <a:lnTo>
                    <a:pt x="22" y="187"/>
                  </a:lnTo>
                  <a:lnTo>
                    <a:pt x="12" y="263"/>
                  </a:lnTo>
                  <a:lnTo>
                    <a:pt x="0" y="415"/>
                  </a:lnTo>
                  <a:lnTo>
                    <a:pt x="39" y="530"/>
                  </a:lnTo>
                  <a:lnTo>
                    <a:pt x="160" y="540"/>
                  </a:lnTo>
                  <a:lnTo>
                    <a:pt x="277" y="306"/>
                  </a:lnTo>
                  <a:lnTo>
                    <a:pt x="338" y="284"/>
                  </a:lnTo>
                  <a:lnTo>
                    <a:pt x="361" y="250"/>
                  </a:lnTo>
                  <a:lnTo>
                    <a:pt x="427" y="231"/>
                  </a:lnTo>
                  <a:lnTo>
                    <a:pt x="455" y="223"/>
                  </a:lnTo>
                  <a:lnTo>
                    <a:pt x="451" y="89"/>
                  </a:lnTo>
                  <a:lnTo>
                    <a:pt x="417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1" name="Freeform 355"/>
            <p:cNvSpPr>
              <a:spLocks/>
            </p:cNvSpPr>
            <p:nvPr/>
          </p:nvSpPr>
          <p:spPr bwMode="auto">
            <a:xfrm>
              <a:off x="3959225" y="3916363"/>
              <a:ext cx="1111250" cy="490537"/>
            </a:xfrm>
            <a:custGeom>
              <a:avLst/>
              <a:gdLst>
                <a:gd name="T0" fmla="*/ 67 w 618"/>
                <a:gd name="T1" fmla="*/ 330 h 330"/>
                <a:gd name="T2" fmla="*/ 56 w 618"/>
                <a:gd name="T3" fmla="*/ 246 h 330"/>
                <a:gd name="T4" fmla="*/ 73 w 618"/>
                <a:gd name="T5" fmla="*/ 263 h 330"/>
                <a:gd name="T6" fmla="*/ 130 w 618"/>
                <a:gd name="T7" fmla="*/ 234 h 330"/>
                <a:gd name="T8" fmla="*/ 73 w 618"/>
                <a:gd name="T9" fmla="*/ 111 h 330"/>
                <a:gd name="T10" fmla="*/ 0 w 618"/>
                <a:gd name="T11" fmla="*/ 48 h 330"/>
                <a:gd name="T12" fmla="*/ 8 w 618"/>
                <a:gd name="T13" fmla="*/ 21 h 330"/>
                <a:gd name="T14" fmla="*/ 84 w 618"/>
                <a:gd name="T15" fmla="*/ 25 h 330"/>
                <a:gd name="T16" fmla="*/ 161 w 618"/>
                <a:gd name="T17" fmla="*/ 84 h 330"/>
                <a:gd name="T18" fmla="*/ 292 w 618"/>
                <a:gd name="T19" fmla="*/ 13 h 330"/>
                <a:gd name="T20" fmla="*/ 295 w 618"/>
                <a:gd name="T21" fmla="*/ 17 h 330"/>
                <a:gd name="T22" fmla="*/ 286 w 618"/>
                <a:gd name="T23" fmla="*/ 38 h 330"/>
                <a:gd name="T24" fmla="*/ 286 w 618"/>
                <a:gd name="T25" fmla="*/ 50 h 330"/>
                <a:gd name="T26" fmla="*/ 297 w 618"/>
                <a:gd name="T27" fmla="*/ 58 h 330"/>
                <a:gd name="T28" fmla="*/ 309 w 618"/>
                <a:gd name="T29" fmla="*/ 63 h 330"/>
                <a:gd name="T30" fmla="*/ 320 w 618"/>
                <a:gd name="T31" fmla="*/ 61 h 330"/>
                <a:gd name="T32" fmla="*/ 334 w 618"/>
                <a:gd name="T33" fmla="*/ 54 h 330"/>
                <a:gd name="T34" fmla="*/ 343 w 618"/>
                <a:gd name="T35" fmla="*/ 58 h 330"/>
                <a:gd name="T36" fmla="*/ 347 w 618"/>
                <a:gd name="T37" fmla="*/ 63 h 330"/>
                <a:gd name="T38" fmla="*/ 355 w 618"/>
                <a:gd name="T39" fmla="*/ 63 h 330"/>
                <a:gd name="T40" fmla="*/ 361 w 618"/>
                <a:gd name="T41" fmla="*/ 58 h 330"/>
                <a:gd name="T42" fmla="*/ 366 w 618"/>
                <a:gd name="T43" fmla="*/ 58 h 330"/>
                <a:gd name="T44" fmla="*/ 372 w 618"/>
                <a:gd name="T45" fmla="*/ 56 h 330"/>
                <a:gd name="T46" fmla="*/ 480 w 618"/>
                <a:gd name="T47" fmla="*/ 37 h 330"/>
                <a:gd name="T48" fmla="*/ 503 w 618"/>
                <a:gd name="T49" fmla="*/ 56 h 330"/>
                <a:gd name="T50" fmla="*/ 595 w 618"/>
                <a:gd name="T51" fmla="*/ 0 h 330"/>
                <a:gd name="T52" fmla="*/ 618 w 618"/>
                <a:gd name="T53" fmla="*/ 61 h 330"/>
                <a:gd name="T54" fmla="*/ 524 w 618"/>
                <a:gd name="T55" fmla="*/ 104 h 330"/>
                <a:gd name="T56" fmla="*/ 522 w 618"/>
                <a:gd name="T57" fmla="*/ 163 h 330"/>
                <a:gd name="T58" fmla="*/ 443 w 618"/>
                <a:gd name="T59" fmla="*/ 221 h 330"/>
                <a:gd name="T60" fmla="*/ 411 w 618"/>
                <a:gd name="T61" fmla="*/ 265 h 330"/>
                <a:gd name="T62" fmla="*/ 328 w 618"/>
                <a:gd name="T63" fmla="*/ 207 h 330"/>
                <a:gd name="T64" fmla="*/ 223 w 618"/>
                <a:gd name="T65" fmla="*/ 248 h 330"/>
                <a:gd name="T66" fmla="*/ 213 w 618"/>
                <a:gd name="T67" fmla="*/ 324 h 330"/>
                <a:gd name="T68" fmla="*/ 67 w 618"/>
                <a:gd name="T69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18" h="330">
                  <a:moveTo>
                    <a:pt x="67" y="330"/>
                  </a:moveTo>
                  <a:lnTo>
                    <a:pt x="56" y="246"/>
                  </a:lnTo>
                  <a:lnTo>
                    <a:pt x="73" y="263"/>
                  </a:lnTo>
                  <a:lnTo>
                    <a:pt x="130" y="234"/>
                  </a:lnTo>
                  <a:lnTo>
                    <a:pt x="73" y="111"/>
                  </a:lnTo>
                  <a:lnTo>
                    <a:pt x="0" y="48"/>
                  </a:lnTo>
                  <a:lnTo>
                    <a:pt x="8" y="21"/>
                  </a:lnTo>
                  <a:lnTo>
                    <a:pt x="84" y="25"/>
                  </a:lnTo>
                  <a:lnTo>
                    <a:pt x="161" y="84"/>
                  </a:lnTo>
                  <a:lnTo>
                    <a:pt x="292" y="13"/>
                  </a:lnTo>
                  <a:lnTo>
                    <a:pt x="295" y="17"/>
                  </a:lnTo>
                  <a:lnTo>
                    <a:pt x="286" y="38"/>
                  </a:lnTo>
                  <a:lnTo>
                    <a:pt x="286" y="50"/>
                  </a:lnTo>
                  <a:lnTo>
                    <a:pt x="297" y="58"/>
                  </a:lnTo>
                  <a:lnTo>
                    <a:pt x="309" y="63"/>
                  </a:lnTo>
                  <a:lnTo>
                    <a:pt x="320" y="61"/>
                  </a:lnTo>
                  <a:lnTo>
                    <a:pt x="334" y="54"/>
                  </a:lnTo>
                  <a:lnTo>
                    <a:pt x="343" y="58"/>
                  </a:lnTo>
                  <a:lnTo>
                    <a:pt x="347" y="63"/>
                  </a:lnTo>
                  <a:lnTo>
                    <a:pt x="355" y="63"/>
                  </a:lnTo>
                  <a:lnTo>
                    <a:pt x="361" y="58"/>
                  </a:lnTo>
                  <a:lnTo>
                    <a:pt x="366" y="58"/>
                  </a:lnTo>
                  <a:lnTo>
                    <a:pt x="372" y="56"/>
                  </a:lnTo>
                  <a:lnTo>
                    <a:pt x="480" y="37"/>
                  </a:lnTo>
                  <a:lnTo>
                    <a:pt x="503" y="56"/>
                  </a:lnTo>
                  <a:lnTo>
                    <a:pt x="595" y="0"/>
                  </a:lnTo>
                  <a:lnTo>
                    <a:pt x="618" y="61"/>
                  </a:lnTo>
                  <a:lnTo>
                    <a:pt x="524" y="104"/>
                  </a:lnTo>
                  <a:lnTo>
                    <a:pt x="522" y="163"/>
                  </a:lnTo>
                  <a:lnTo>
                    <a:pt x="443" y="221"/>
                  </a:lnTo>
                  <a:lnTo>
                    <a:pt x="411" y="265"/>
                  </a:lnTo>
                  <a:lnTo>
                    <a:pt x="328" y="207"/>
                  </a:lnTo>
                  <a:lnTo>
                    <a:pt x="223" y="248"/>
                  </a:lnTo>
                  <a:lnTo>
                    <a:pt x="213" y="324"/>
                  </a:lnTo>
                  <a:lnTo>
                    <a:pt x="67" y="330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2" name="Freeform 356"/>
            <p:cNvSpPr>
              <a:spLocks/>
            </p:cNvSpPr>
            <p:nvPr/>
          </p:nvSpPr>
          <p:spPr bwMode="auto">
            <a:xfrm>
              <a:off x="3959225" y="3916363"/>
              <a:ext cx="1111250" cy="490537"/>
            </a:xfrm>
            <a:custGeom>
              <a:avLst/>
              <a:gdLst>
                <a:gd name="T0" fmla="*/ 67 w 618"/>
                <a:gd name="T1" fmla="*/ 330 h 330"/>
                <a:gd name="T2" fmla="*/ 56 w 618"/>
                <a:gd name="T3" fmla="*/ 246 h 330"/>
                <a:gd name="T4" fmla="*/ 73 w 618"/>
                <a:gd name="T5" fmla="*/ 263 h 330"/>
                <a:gd name="T6" fmla="*/ 130 w 618"/>
                <a:gd name="T7" fmla="*/ 234 h 330"/>
                <a:gd name="T8" fmla="*/ 73 w 618"/>
                <a:gd name="T9" fmla="*/ 111 h 330"/>
                <a:gd name="T10" fmla="*/ 0 w 618"/>
                <a:gd name="T11" fmla="*/ 48 h 330"/>
                <a:gd name="T12" fmla="*/ 8 w 618"/>
                <a:gd name="T13" fmla="*/ 21 h 330"/>
                <a:gd name="T14" fmla="*/ 84 w 618"/>
                <a:gd name="T15" fmla="*/ 25 h 330"/>
                <a:gd name="T16" fmla="*/ 161 w 618"/>
                <a:gd name="T17" fmla="*/ 84 h 330"/>
                <a:gd name="T18" fmla="*/ 292 w 618"/>
                <a:gd name="T19" fmla="*/ 13 h 330"/>
                <a:gd name="T20" fmla="*/ 295 w 618"/>
                <a:gd name="T21" fmla="*/ 17 h 330"/>
                <a:gd name="T22" fmla="*/ 286 w 618"/>
                <a:gd name="T23" fmla="*/ 38 h 330"/>
                <a:gd name="T24" fmla="*/ 286 w 618"/>
                <a:gd name="T25" fmla="*/ 50 h 330"/>
                <a:gd name="T26" fmla="*/ 297 w 618"/>
                <a:gd name="T27" fmla="*/ 58 h 330"/>
                <a:gd name="T28" fmla="*/ 309 w 618"/>
                <a:gd name="T29" fmla="*/ 63 h 330"/>
                <a:gd name="T30" fmla="*/ 320 w 618"/>
                <a:gd name="T31" fmla="*/ 61 h 330"/>
                <a:gd name="T32" fmla="*/ 334 w 618"/>
                <a:gd name="T33" fmla="*/ 54 h 330"/>
                <a:gd name="T34" fmla="*/ 343 w 618"/>
                <a:gd name="T35" fmla="*/ 58 h 330"/>
                <a:gd name="T36" fmla="*/ 347 w 618"/>
                <a:gd name="T37" fmla="*/ 63 h 330"/>
                <a:gd name="T38" fmla="*/ 355 w 618"/>
                <a:gd name="T39" fmla="*/ 63 h 330"/>
                <a:gd name="T40" fmla="*/ 361 w 618"/>
                <a:gd name="T41" fmla="*/ 58 h 330"/>
                <a:gd name="T42" fmla="*/ 366 w 618"/>
                <a:gd name="T43" fmla="*/ 58 h 330"/>
                <a:gd name="T44" fmla="*/ 372 w 618"/>
                <a:gd name="T45" fmla="*/ 56 h 330"/>
                <a:gd name="T46" fmla="*/ 480 w 618"/>
                <a:gd name="T47" fmla="*/ 37 h 330"/>
                <a:gd name="T48" fmla="*/ 503 w 618"/>
                <a:gd name="T49" fmla="*/ 56 h 330"/>
                <a:gd name="T50" fmla="*/ 595 w 618"/>
                <a:gd name="T51" fmla="*/ 0 h 330"/>
                <a:gd name="T52" fmla="*/ 618 w 618"/>
                <a:gd name="T53" fmla="*/ 61 h 330"/>
                <a:gd name="T54" fmla="*/ 524 w 618"/>
                <a:gd name="T55" fmla="*/ 104 h 330"/>
                <a:gd name="T56" fmla="*/ 522 w 618"/>
                <a:gd name="T57" fmla="*/ 163 h 330"/>
                <a:gd name="T58" fmla="*/ 443 w 618"/>
                <a:gd name="T59" fmla="*/ 221 h 330"/>
                <a:gd name="T60" fmla="*/ 411 w 618"/>
                <a:gd name="T61" fmla="*/ 265 h 330"/>
                <a:gd name="T62" fmla="*/ 328 w 618"/>
                <a:gd name="T63" fmla="*/ 207 h 330"/>
                <a:gd name="T64" fmla="*/ 223 w 618"/>
                <a:gd name="T65" fmla="*/ 248 h 330"/>
                <a:gd name="T66" fmla="*/ 213 w 618"/>
                <a:gd name="T67" fmla="*/ 324 h 330"/>
                <a:gd name="T68" fmla="*/ 67 w 618"/>
                <a:gd name="T69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18" h="330">
                  <a:moveTo>
                    <a:pt x="67" y="330"/>
                  </a:moveTo>
                  <a:lnTo>
                    <a:pt x="56" y="246"/>
                  </a:lnTo>
                  <a:lnTo>
                    <a:pt x="73" y="263"/>
                  </a:lnTo>
                  <a:lnTo>
                    <a:pt x="130" y="234"/>
                  </a:lnTo>
                  <a:lnTo>
                    <a:pt x="73" y="111"/>
                  </a:lnTo>
                  <a:lnTo>
                    <a:pt x="0" y="48"/>
                  </a:lnTo>
                  <a:lnTo>
                    <a:pt x="8" y="21"/>
                  </a:lnTo>
                  <a:lnTo>
                    <a:pt x="84" y="25"/>
                  </a:lnTo>
                  <a:lnTo>
                    <a:pt x="161" y="84"/>
                  </a:lnTo>
                  <a:lnTo>
                    <a:pt x="292" y="13"/>
                  </a:lnTo>
                  <a:lnTo>
                    <a:pt x="295" y="17"/>
                  </a:lnTo>
                  <a:lnTo>
                    <a:pt x="286" y="38"/>
                  </a:lnTo>
                  <a:lnTo>
                    <a:pt x="286" y="50"/>
                  </a:lnTo>
                  <a:lnTo>
                    <a:pt x="297" y="58"/>
                  </a:lnTo>
                  <a:lnTo>
                    <a:pt x="309" y="63"/>
                  </a:lnTo>
                  <a:lnTo>
                    <a:pt x="320" y="61"/>
                  </a:lnTo>
                  <a:lnTo>
                    <a:pt x="334" y="54"/>
                  </a:lnTo>
                  <a:lnTo>
                    <a:pt x="343" y="58"/>
                  </a:lnTo>
                  <a:lnTo>
                    <a:pt x="347" y="63"/>
                  </a:lnTo>
                  <a:lnTo>
                    <a:pt x="355" y="63"/>
                  </a:lnTo>
                  <a:lnTo>
                    <a:pt x="361" y="58"/>
                  </a:lnTo>
                  <a:lnTo>
                    <a:pt x="366" y="58"/>
                  </a:lnTo>
                  <a:lnTo>
                    <a:pt x="372" y="56"/>
                  </a:lnTo>
                  <a:lnTo>
                    <a:pt x="480" y="37"/>
                  </a:lnTo>
                  <a:lnTo>
                    <a:pt x="503" y="56"/>
                  </a:lnTo>
                  <a:lnTo>
                    <a:pt x="595" y="0"/>
                  </a:lnTo>
                  <a:lnTo>
                    <a:pt x="618" y="61"/>
                  </a:lnTo>
                  <a:lnTo>
                    <a:pt x="524" y="104"/>
                  </a:lnTo>
                  <a:lnTo>
                    <a:pt x="522" y="163"/>
                  </a:lnTo>
                  <a:lnTo>
                    <a:pt x="443" y="221"/>
                  </a:lnTo>
                  <a:lnTo>
                    <a:pt x="411" y="265"/>
                  </a:lnTo>
                  <a:lnTo>
                    <a:pt x="328" y="207"/>
                  </a:lnTo>
                  <a:lnTo>
                    <a:pt x="223" y="248"/>
                  </a:lnTo>
                  <a:lnTo>
                    <a:pt x="213" y="324"/>
                  </a:lnTo>
                  <a:lnTo>
                    <a:pt x="67" y="330"/>
                  </a:lnTo>
                </a:path>
              </a:pathLst>
            </a:custGeom>
            <a:solidFill>
              <a:schemeClr val="bg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3" name="Freeform 357"/>
            <p:cNvSpPr>
              <a:spLocks/>
            </p:cNvSpPr>
            <p:nvPr/>
          </p:nvSpPr>
          <p:spPr bwMode="auto">
            <a:xfrm>
              <a:off x="3119438" y="3224213"/>
              <a:ext cx="1071562" cy="1100137"/>
            </a:xfrm>
            <a:custGeom>
              <a:avLst/>
              <a:gdLst>
                <a:gd name="T0" fmla="*/ 131 w 593"/>
                <a:gd name="T1" fmla="*/ 654 h 743"/>
                <a:gd name="T2" fmla="*/ 0 w 593"/>
                <a:gd name="T3" fmla="*/ 549 h 743"/>
                <a:gd name="T4" fmla="*/ 91 w 593"/>
                <a:gd name="T5" fmla="*/ 518 h 743"/>
                <a:gd name="T6" fmla="*/ 169 w 593"/>
                <a:gd name="T7" fmla="*/ 554 h 743"/>
                <a:gd name="T8" fmla="*/ 181 w 593"/>
                <a:gd name="T9" fmla="*/ 551 h 743"/>
                <a:gd name="T10" fmla="*/ 196 w 593"/>
                <a:gd name="T11" fmla="*/ 551 h 743"/>
                <a:gd name="T12" fmla="*/ 208 w 593"/>
                <a:gd name="T13" fmla="*/ 545 h 743"/>
                <a:gd name="T14" fmla="*/ 221 w 593"/>
                <a:gd name="T15" fmla="*/ 545 h 743"/>
                <a:gd name="T16" fmla="*/ 236 w 593"/>
                <a:gd name="T17" fmla="*/ 541 h 743"/>
                <a:gd name="T18" fmla="*/ 254 w 593"/>
                <a:gd name="T19" fmla="*/ 541 h 743"/>
                <a:gd name="T20" fmla="*/ 271 w 593"/>
                <a:gd name="T21" fmla="*/ 533 h 743"/>
                <a:gd name="T22" fmla="*/ 283 w 593"/>
                <a:gd name="T23" fmla="*/ 533 h 743"/>
                <a:gd name="T24" fmla="*/ 317 w 593"/>
                <a:gd name="T25" fmla="*/ 428 h 743"/>
                <a:gd name="T26" fmla="*/ 265 w 593"/>
                <a:gd name="T27" fmla="*/ 391 h 743"/>
                <a:gd name="T28" fmla="*/ 258 w 593"/>
                <a:gd name="T29" fmla="*/ 338 h 743"/>
                <a:gd name="T30" fmla="*/ 165 w 593"/>
                <a:gd name="T31" fmla="*/ 284 h 743"/>
                <a:gd name="T32" fmla="*/ 171 w 593"/>
                <a:gd name="T33" fmla="*/ 272 h 743"/>
                <a:gd name="T34" fmla="*/ 181 w 593"/>
                <a:gd name="T35" fmla="*/ 251 h 743"/>
                <a:gd name="T36" fmla="*/ 185 w 593"/>
                <a:gd name="T37" fmla="*/ 242 h 743"/>
                <a:gd name="T38" fmla="*/ 196 w 593"/>
                <a:gd name="T39" fmla="*/ 224 h 743"/>
                <a:gd name="T40" fmla="*/ 210 w 593"/>
                <a:gd name="T41" fmla="*/ 217 h 743"/>
                <a:gd name="T42" fmla="*/ 236 w 593"/>
                <a:gd name="T43" fmla="*/ 207 h 743"/>
                <a:gd name="T44" fmla="*/ 254 w 593"/>
                <a:gd name="T45" fmla="*/ 205 h 743"/>
                <a:gd name="T46" fmla="*/ 256 w 593"/>
                <a:gd name="T47" fmla="*/ 134 h 743"/>
                <a:gd name="T48" fmla="*/ 292 w 593"/>
                <a:gd name="T49" fmla="*/ 90 h 743"/>
                <a:gd name="T50" fmla="*/ 313 w 593"/>
                <a:gd name="T51" fmla="*/ 0 h 743"/>
                <a:gd name="T52" fmla="*/ 430 w 593"/>
                <a:gd name="T53" fmla="*/ 77 h 743"/>
                <a:gd name="T54" fmla="*/ 369 w 593"/>
                <a:gd name="T55" fmla="*/ 157 h 743"/>
                <a:gd name="T56" fmla="*/ 386 w 593"/>
                <a:gd name="T57" fmla="*/ 269 h 743"/>
                <a:gd name="T58" fmla="*/ 357 w 593"/>
                <a:gd name="T59" fmla="*/ 286 h 743"/>
                <a:gd name="T60" fmla="*/ 365 w 593"/>
                <a:gd name="T61" fmla="*/ 378 h 743"/>
                <a:gd name="T62" fmla="*/ 426 w 593"/>
                <a:gd name="T63" fmla="*/ 487 h 743"/>
                <a:gd name="T64" fmla="*/ 471 w 593"/>
                <a:gd name="T65" fmla="*/ 491 h 743"/>
                <a:gd name="T66" fmla="*/ 463 w 593"/>
                <a:gd name="T67" fmla="*/ 518 h 743"/>
                <a:gd name="T68" fmla="*/ 536 w 593"/>
                <a:gd name="T69" fmla="*/ 581 h 743"/>
                <a:gd name="T70" fmla="*/ 593 w 593"/>
                <a:gd name="T71" fmla="*/ 704 h 743"/>
                <a:gd name="T72" fmla="*/ 536 w 593"/>
                <a:gd name="T73" fmla="*/ 733 h 743"/>
                <a:gd name="T74" fmla="*/ 519 w 593"/>
                <a:gd name="T75" fmla="*/ 716 h 743"/>
                <a:gd name="T76" fmla="*/ 511 w 593"/>
                <a:gd name="T77" fmla="*/ 639 h 743"/>
                <a:gd name="T78" fmla="*/ 484 w 593"/>
                <a:gd name="T79" fmla="*/ 633 h 743"/>
                <a:gd name="T80" fmla="*/ 428 w 593"/>
                <a:gd name="T81" fmla="*/ 714 h 743"/>
                <a:gd name="T82" fmla="*/ 361 w 593"/>
                <a:gd name="T83" fmla="*/ 743 h 743"/>
                <a:gd name="T84" fmla="*/ 192 w 593"/>
                <a:gd name="T85" fmla="*/ 735 h 743"/>
                <a:gd name="T86" fmla="*/ 177 w 593"/>
                <a:gd name="T87" fmla="*/ 712 h 743"/>
                <a:gd name="T88" fmla="*/ 190 w 593"/>
                <a:gd name="T89" fmla="*/ 693 h 743"/>
                <a:gd name="T90" fmla="*/ 156 w 593"/>
                <a:gd name="T91" fmla="*/ 643 h 743"/>
                <a:gd name="T92" fmla="*/ 131 w 593"/>
                <a:gd name="T93" fmla="*/ 654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93" h="743">
                  <a:moveTo>
                    <a:pt x="131" y="654"/>
                  </a:moveTo>
                  <a:lnTo>
                    <a:pt x="0" y="549"/>
                  </a:lnTo>
                  <a:lnTo>
                    <a:pt x="91" y="518"/>
                  </a:lnTo>
                  <a:lnTo>
                    <a:pt x="169" y="554"/>
                  </a:lnTo>
                  <a:lnTo>
                    <a:pt x="181" y="551"/>
                  </a:lnTo>
                  <a:lnTo>
                    <a:pt x="196" y="551"/>
                  </a:lnTo>
                  <a:lnTo>
                    <a:pt x="208" y="545"/>
                  </a:lnTo>
                  <a:lnTo>
                    <a:pt x="221" y="545"/>
                  </a:lnTo>
                  <a:lnTo>
                    <a:pt x="236" y="541"/>
                  </a:lnTo>
                  <a:lnTo>
                    <a:pt x="254" y="541"/>
                  </a:lnTo>
                  <a:lnTo>
                    <a:pt x="271" y="533"/>
                  </a:lnTo>
                  <a:lnTo>
                    <a:pt x="283" y="533"/>
                  </a:lnTo>
                  <a:lnTo>
                    <a:pt x="317" y="428"/>
                  </a:lnTo>
                  <a:lnTo>
                    <a:pt x="265" y="391"/>
                  </a:lnTo>
                  <a:lnTo>
                    <a:pt x="258" y="338"/>
                  </a:lnTo>
                  <a:lnTo>
                    <a:pt x="165" y="284"/>
                  </a:lnTo>
                  <a:lnTo>
                    <a:pt x="171" y="272"/>
                  </a:lnTo>
                  <a:lnTo>
                    <a:pt x="181" y="251"/>
                  </a:lnTo>
                  <a:lnTo>
                    <a:pt x="185" y="242"/>
                  </a:lnTo>
                  <a:lnTo>
                    <a:pt x="196" y="224"/>
                  </a:lnTo>
                  <a:lnTo>
                    <a:pt x="210" y="217"/>
                  </a:lnTo>
                  <a:lnTo>
                    <a:pt x="236" y="207"/>
                  </a:lnTo>
                  <a:lnTo>
                    <a:pt x="254" y="205"/>
                  </a:lnTo>
                  <a:lnTo>
                    <a:pt x="256" y="134"/>
                  </a:lnTo>
                  <a:lnTo>
                    <a:pt x="292" y="90"/>
                  </a:lnTo>
                  <a:lnTo>
                    <a:pt x="313" y="0"/>
                  </a:lnTo>
                  <a:lnTo>
                    <a:pt x="430" y="77"/>
                  </a:lnTo>
                  <a:lnTo>
                    <a:pt x="369" y="157"/>
                  </a:lnTo>
                  <a:lnTo>
                    <a:pt x="386" y="269"/>
                  </a:lnTo>
                  <a:lnTo>
                    <a:pt x="357" y="286"/>
                  </a:lnTo>
                  <a:lnTo>
                    <a:pt x="365" y="378"/>
                  </a:lnTo>
                  <a:lnTo>
                    <a:pt x="426" y="487"/>
                  </a:lnTo>
                  <a:lnTo>
                    <a:pt x="471" y="491"/>
                  </a:lnTo>
                  <a:lnTo>
                    <a:pt x="463" y="518"/>
                  </a:lnTo>
                  <a:lnTo>
                    <a:pt x="536" y="581"/>
                  </a:lnTo>
                  <a:lnTo>
                    <a:pt x="593" y="704"/>
                  </a:lnTo>
                  <a:lnTo>
                    <a:pt x="536" y="733"/>
                  </a:lnTo>
                  <a:lnTo>
                    <a:pt x="519" y="716"/>
                  </a:lnTo>
                  <a:lnTo>
                    <a:pt x="511" y="639"/>
                  </a:lnTo>
                  <a:lnTo>
                    <a:pt x="484" y="633"/>
                  </a:lnTo>
                  <a:lnTo>
                    <a:pt x="428" y="714"/>
                  </a:lnTo>
                  <a:lnTo>
                    <a:pt x="361" y="743"/>
                  </a:lnTo>
                  <a:lnTo>
                    <a:pt x="192" y="735"/>
                  </a:lnTo>
                  <a:lnTo>
                    <a:pt x="177" y="712"/>
                  </a:lnTo>
                  <a:lnTo>
                    <a:pt x="190" y="693"/>
                  </a:lnTo>
                  <a:lnTo>
                    <a:pt x="156" y="643"/>
                  </a:lnTo>
                  <a:lnTo>
                    <a:pt x="131" y="65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4" name="Freeform 358"/>
            <p:cNvSpPr>
              <a:spLocks/>
            </p:cNvSpPr>
            <p:nvPr/>
          </p:nvSpPr>
          <p:spPr bwMode="auto">
            <a:xfrm>
              <a:off x="2170113" y="3751263"/>
              <a:ext cx="682625" cy="663575"/>
            </a:xfrm>
            <a:custGeom>
              <a:avLst/>
              <a:gdLst>
                <a:gd name="T0" fmla="*/ 0 w 376"/>
                <a:gd name="T1" fmla="*/ 88 h 449"/>
                <a:gd name="T2" fmla="*/ 86 w 376"/>
                <a:gd name="T3" fmla="*/ 0 h 449"/>
                <a:gd name="T4" fmla="*/ 163 w 376"/>
                <a:gd name="T5" fmla="*/ 26 h 449"/>
                <a:gd name="T6" fmla="*/ 276 w 376"/>
                <a:gd name="T7" fmla="*/ 193 h 449"/>
                <a:gd name="T8" fmla="*/ 301 w 376"/>
                <a:gd name="T9" fmla="*/ 226 h 449"/>
                <a:gd name="T10" fmla="*/ 376 w 376"/>
                <a:gd name="T11" fmla="*/ 255 h 449"/>
                <a:gd name="T12" fmla="*/ 366 w 376"/>
                <a:gd name="T13" fmla="*/ 264 h 449"/>
                <a:gd name="T14" fmla="*/ 364 w 376"/>
                <a:gd name="T15" fmla="*/ 278 h 449"/>
                <a:gd name="T16" fmla="*/ 358 w 376"/>
                <a:gd name="T17" fmla="*/ 301 h 449"/>
                <a:gd name="T18" fmla="*/ 357 w 376"/>
                <a:gd name="T19" fmla="*/ 316 h 449"/>
                <a:gd name="T20" fmla="*/ 341 w 376"/>
                <a:gd name="T21" fmla="*/ 322 h 449"/>
                <a:gd name="T22" fmla="*/ 322 w 376"/>
                <a:gd name="T23" fmla="*/ 326 h 449"/>
                <a:gd name="T24" fmla="*/ 309 w 376"/>
                <a:gd name="T25" fmla="*/ 335 h 449"/>
                <a:gd name="T26" fmla="*/ 287 w 376"/>
                <a:gd name="T27" fmla="*/ 353 h 449"/>
                <a:gd name="T28" fmla="*/ 261 w 376"/>
                <a:gd name="T29" fmla="*/ 374 h 449"/>
                <a:gd name="T30" fmla="*/ 245 w 376"/>
                <a:gd name="T31" fmla="*/ 383 h 449"/>
                <a:gd name="T32" fmla="*/ 236 w 376"/>
                <a:gd name="T33" fmla="*/ 410 h 449"/>
                <a:gd name="T34" fmla="*/ 216 w 376"/>
                <a:gd name="T35" fmla="*/ 426 h 449"/>
                <a:gd name="T36" fmla="*/ 190 w 376"/>
                <a:gd name="T37" fmla="*/ 441 h 449"/>
                <a:gd name="T38" fmla="*/ 157 w 376"/>
                <a:gd name="T39" fmla="*/ 443 h 449"/>
                <a:gd name="T40" fmla="*/ 111 w 376"/>
                <a:gd name="T41" fmla="*/ 439 h 449"/>
                <a:gd name="T42" fmla="*/ 86 w 376"/>
                <a:gd name="T43" fmla="*/ 435 h 449"/>
                <a:gd name="T44" fmla="*/ 51 w 376"/>
                <a:gd name="T45" fmla="*/ 449 h 449"/>
                <a:gd name="T46" fmla="*/ 42 w 376"/>
                <a:gd name="T47" fmla="*/ 426 h 449"/>
                <a:gd name="T48" fmla="*/ 23 w 376"/>
                <a:gd name="T49" fmla="*/ 370 h 449"/>
                <a:gd name="T50" fmla="*/ 21 w 376"/>
                <a:gd name="T51" fmla="*/ 353 h 449"/>
                <a:gd name="T52" fmla="*/ 120 w 376"/>
                <a:gd name="T53" fmla="*/ 253 h 449"/>
                <a:gd name="T54" fmla="*/ 90 w 376"/>
                <a:gd name="T55" fmla="*/ 224 h 449"/>
                <a:gd name="T56" fmla="*/ 61 w 376"/>
                <a:gd name="T57" fmla="*/ 209 h 449"/>
                <a:gd name="T58" fmla="*/ 32 w 376"/>
                <a:gd name="T59" fmla="*/ 149 h 449"/>
                <a:gd name="T60" fmla="*/ 15 w 376"/>
                <a:gd name="T61" fmla="*/ 105 h 449"/>
                <a:gd name="T62" fmla="*/ 0 w 376"/>
                <a:gd name="T63" fmla="*/ 88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76" h="449">
                  <a:moveTo>
                    <a:pt x="0" y="88"/>
                  </a:moveTo>
                  <a:lnTo>
                    <a:pt x="86" y="0"/>
                  </a:lnTo>
                  <a:lnTo>
                    <a:pt x="163" y="26"/>
                  </a:lnTo>
                  <a:lnTo>
                    <a:pt x="276" y="193"/>
                  </a:lnTo>
                  <a:lnTo>
                    <a:pt x="301" y="226"/>
                  </a:lnTo>
                  <a:lnTo>
                    <a:pt x="376" y="255"/>
                  </a:lnTo>
                  <a:lnTo>
                    <a:pt x="366" y="264"/>
                  </a:lnTo>
                  <a:lnTo>
                    <a:pt x="364" y="278"/>
                  </a:lnTo>
                  <a:lnTo>
                    <a:pt x="358" y="301"/>
                  </a:lnTo>
                  <a:lnTo>
                    <a:pt x="357" y="316"/>
                  </a:lnTo>
                  <a:lnTo>
                    <a:pt x="341" y="322"/>
                  </a:lnTo>
                  <a:lnTo>
                    <a:pt x="322" y="326"/>
                  </a:lnTo>
                  <a:lnTo>
                    <a:pt x="309" y="335"/>
                  </a:lnTo>
                  <a:lnTo>
                    <a:pt x="287" y="353"/>
                  </a:lnTo>
                  <a:lnTo>
                    <a:pt x="261" y="374"/>
                  </a:lnTo>
                  <a:lnTo>
                    <a:pt x="245" y="383"/>
                  </a:lnTo>
                  <a:lnTo>
                    <a:pt x="236" y="410"/>
                  </a:lnTo>
                  <a:lnTo>
                    <a:pt x="216" y="426"/>
                  </a:lnTo>
                  <a:lnTo>
                    <a:pt x="190" y="441"/>
                  </a:lnTo>
                  <a:lnTo>
                    <a:pt x="157" y="443"/>
                  </a:lnTo>
                  <a:lnTo>
                    <a:pt x="111" y="439"/>
                  </a:lnTo>
                  <a:lnTo>
                    <a:pt x="86" y="435"/>
                  </a:lnTo>
                  <a:lnTo>
                    <a:pt x="51" y="449"/>
                  </a:lnTo>
                  <a:lnTo>
                    <a:pt x="42" y="426"/>
                  </a:lnTo>
                  <a:lnTo>
                    <a:pt x="23" y="370"/>
                  </a:lnTo>
                  <a:lnTo>
                    <a:pt x="21" y="353"/>
                  </a:lnTo>
                  <a:lnTo>
                    <a:pt x="120" y="253"/>
                  </a:lnTo>
                  <a:lnTo>
                    <a:pt x="90" y="224"/>
                  </a:lnTo>
                  <a:lnTo>
                    <a:pt x="61" y="209"/>
                  </a:lnTo>
                  <a:lnTo>
                    <a:pt x="32" y="149"/>
                  </a:lnTo>
                  <a:lnTo>
                    <a:pt x="15" y="105"/>
                  </a:lnTo>
                  <a:lnTo>
                    <a:pt x="0" y="88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5" name="Freeform 359"/>
            <p:cNvSpPr>
              <a:spLocks/>
            </p:cNvSpPr>
            <p:nvPr/>
          </p:nvSpPr>
          <p:spPr bwMode="auto">
            <a:xfrm>
              <a:off x="3079750" y="3414713"/>
              <a:ext cx="619125" cy="623887"/>
            </a:xfrm>
            <a:custGeom>
              <a:avLst/>
              <a:gdLst>
                <a:gd name="T0" fmla="*/ 0 w 342"/>
                <a:gd name="T1" fmla="*/ 256 h 426"/>
                <a:gd name="T2" fmla="*/ 56 w 342"/>
                <a:gd name="T3" fmla="*/ 281 h 426"/>
                <a:gd name="T4" fmla="*/ 14 w 342"/>
                <a:gd name="T5" fmla="*/ 350 h 426"/>
                <a:gd name="T6" fmla="*/ 25 w 342"/>
                <a:gd name="T7" fmla="*/ 421 h 426"/>
                <a:gd name="T8" fmla="*/ 116 w 342"/>
                <a:gd name="T9" fmla="*/ 390 h 426"/>
                <a:gd name="T10" fmla="*/ 194 w 342"/>
                <a:gd name="T11" fmla="*/ 426 h 426"/>
                <a:gd name="T12" fmla="*/ 206 w 342"/>
                <a:gd name="T13" fmla="*/ 423 h 426"/>
                <a:gd name="T14" fmla="*/ 221 w 342"/>
                <a:gd name="T15" fmla="*/ 423 h 426"/>
                <a:gd name="T16" fmla="*/ 233 w 342"/>
                <a:gd name="T17" fmla="*/ 417 h 426"/>
                <a:gd name="T18" fmla="*/ 246 w 342"/>
                <a:gd name="T19" fmla="*/ 417 h 426"/>
                <a:gd name="T20" fmla="*/ 261 w 342"/>
                <a:gd name="T21" fmla="*/ 413 h 426"/>
                <a:gd name="T22" fmla="*/ 279 w 342"/>
                <a:gd name="T23" fmla="*/ 413 h 426"/>
                <a:gd name="T24" fmla="*/ 296 w 342"/>
                <a:gd name="T25" fmla="*/ 405 h 426"/>
                <a:gd name="T26" fmla="*/ 308 w 342"/>
                <a:gd name="T27" fmla="*/ 405 h 426"/>
                <a:gd name="T28" fmla="*/ 342 w 342"/>
                <a:gd name="T29" fmla="*/ 300 h 426"/>
                <a:gd name="T30" fmla="*/ 290 w 342"/>
                <a:gd name="T31" fmla="*/ 263 h 426"/>
                <a:gd name="T32" fmla="*/ 283 w 342"/>
                <a:gd name="T33" fmla="*/ 210 h 426"/>
                <a:gd name="T34" fmla="*/ 190 w 342"/>
                <a:gd name="T35" fmla="*/ 156 h 426"/>
                <a:gd name="T36" fmla="*/ 154 w 342"/>
                <a:gd name="T37" fmla="*/ 135 h 426"/>
                <a:gd name="T38" fmla="*/ 171 w 342"/>
                <a:gd name="T39" fmla="*/ 87 h 426"/>
                <a:gd name="T40" fmla="*/ 150 w 342"/>
                <a:gd name="T41" fmla="*/ 18 h 426"/>
                <a:gd name="T42" fmla="*/ 104 w 342"/>
                <a:gd name="T43" fmla="*/ 0 h 426"/>
                <a:gd name="T44" fmla="*/ 108 w 342"/>
                <a:gd name="T45" fmla="*/ 102 h 426"/>
                <a:gd name="T46" fmla="*/ 108 w 342"/>
                <a:gd name="T47" fmla="*/ 137 h 426"/>
                <a:gd name="T48" fmla="*/ 54 w 342"/>
                <a:gd name="T49" fmla="*/ 141 h 426"/>
                <a:gd name="T50" fmla="*/ 4 w 342"/>
                <a:gd name="T51" fmla="*/ 189 h 426"/>
                <a:gd name="T52" fmla="*/ 0 w 342"/>
                <a:gd name="T53" fmla="*/ 25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426">
                  <a:moveTo>
                    <a:pt x="0" y="256"/>
                  </a:moveTo>
                  <a:lnTo>
                    <a:pt x="56" y="281"/>
                  </a:lnTo>
                  <a:lnTo>
                    <a:pt x="14" y="350"/>
                  </a:lnTo>
                  <a:lnTo>
                    <a:pt x="25" y="421"/>
                  </a:lnTo>
                  <a:lnTo>
                    <a:pt x="116" y="390"/>
                  </a:lnTo>
                  <a:lnTo>
                    <a:pt x="194" y="426"/>
                  </a:lnTo>
                  <a:lnTo>
                    <a:pt x="206" y="423"/>
                  </a:lnTo>
                  <a:lnTo>
                    <a:pt x="221" y="423"/>
                  </a:lnTo>
                  <a:lnTo>
                    <a:pt x="233" y="417"/>
                  </a:lnTo>
                  <a:lnTo>
                    <a:pt x="246" y="417"/>
                  </a:lnTo>
                  <a:lnTo>
                    <a:pt x="261" y="413"/>
                  </a:lnTo>
                  <a:lnTo>
                    <a:pt x="279" y="413"/>
                  </a:lnTo>
                  <a:lnTo>
                    <a:pt x="296" y="405"/>
                  </a:lnTo>
                  <a:lnTo>
                    <a:pt x="308" y="405"/>
                  </a:lnTo>
                  <a:lnTo>
                    <a:pt x="342" y="300"/>
                  </a:lnTo>
                  <a:lnTo>
                    <a:pt x="290" y="263"/>
                  </a:lnTo>
                  <a:lnTo>
                    <a:pt x="283" y="210"/>
                  </a:lnTo>
                  <a:lnTo>
                    <a:pt x="190" y="156"/>
                  </a:lnTo>
                  <a:lnTo>
                    <a:pt x="154" y="135"/>
                  </a:lnTo>
                  <a:lnTo>
                    <a:pt x="171" y="87"/>
                  </a:lnTo>
                  <a:lnTo>
                    <a:pt x="150" y="18"/>
                  </a:lnTo>
                  <a:lnTo>
                    <a:pt x="104" y="0"/>
                  </a:lnTo>
                  <a:lnTo>
                    <a:pt x="108" y="102"/>
                  </a:lnTo>
                  <a:lnTo>
                    <a:pt x="108" y="137"/>
                  </a:lnTo>
                  <a:lnTo>
                    <a:pt x="54" y="141"/>
                  </a:lnTo>
                  <a:lnTo>
                    <a:pt x="4" y="189"/>
                  </a:lnTo>
                  <a:lnTo>
                    <a:pt x="0" y="25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6" name="Freeform 360"/>
            <p:cNvSpPr>
              <a:spLocks/>
            </p:cNvSpPr>
            <p:nvPr/>
          </p:nvSpPr>
          <p:spPr bwMode="auto">
            <a:xfrm>
              <a:off x="1814513" y="3330575"/>
              <a:ext cx="1455737" cy="708025"/>
            </a:xfrm>
            <a:custGeom>
              <a:avLst/>
              <a:gdLst>
                <a:gd name="T0" fmla="*/ 136 w 806"/>
                <a:gd name="T1" fmla="*/ 0 h 483"/>
                <a:gd name="T2" fmla="*/ 175 w 806"/>
                <a:gd name="T3" fmla="*/ 102 h 483"/>
                <a:gd name="T4" fmla="*/ 224 w 806"/>
                <a:gd name="T5" fmla="*/ 109 h 483"/>
                <a:gd name="T6" fmla="*/ 217 w 806"/>
                <a:gd name="T7" fmla="*/ 127 h 483"/>
                <a:gd name="T8" fmla="*/ 219 w 806"/>
                <a:gd name="T9" fmla="*/ 132 h 483"/>
                <a:gd name="T10" fmla="*/ 224 w 806"/>
                <a:gd name="T11" fmla="*/ 138 h 483"/>
                <a:gd name="T12" fmla="*/ 236 w 806"/>
                <a:gd name="T13" fmla="*/ 138 h 483"/>
                <a:gd name="T14" fmla="*/ 242 w 806"/>
                <a:gd name="T15" fmla="*/ 142 h 483"/>
                <a:gd name="T16" fmla="*/ 247 w 806"/>
                <a:gd name="T17" fmla="*/ 155 h 483"/>
                <a:gd name="T18" fmla="*/ 247 w 806"/>
                <a:gd name="T19" fmla="*/ 186 h 483"/>
                <a:gd name="T20" fmla="*/ 253 w 806"/>
                <a:gd name="T21" fmla="*/ 201 h 483"/>
                <a:gd name="T22" fmla="*/ 263 w 806"/>
                <a:gd name="T23" fmla="*/ 213 h 483"/>
                <a:gd name="T24" fmla="*/ 274 w 806"/>
                <a:gd name="T25" fmla="*/ 205 h 483"/>
                <a:gd name="T26" fmla="*/ 320 w 806"/>
                <a:gd name="T27" fmla="*/ 155 h 483"/>
                <a:gd name="T28" fmla="*/ 441 w 806"/>
                <a:gd name="T29" fmla="*/ 159 h 483"/>
                <a:gd name="T30" fmla="*/ 516 w 806"/>
                <a:gd name="T31" fmla="*/ 79 h 483"/>
                <a:gd name="T32" fmla="*/ 629 w 806"/>
                <a:gd name="T33" fmla="*/ 67 h 483"/>
                <a:gd name="T34" fmla="*/ 806 w 806"/>
                <a:gd name="T35" fmla="*/ 159 h 483"/>
                <a:gd name="T36" fmla="*/ 806 w 806"/>
                <a:gd name="T37" fmla="*/ 194 h 483"/>
                <a:gd name="T38" fmla="*/ 752 w 806"/>
                <a:gd name="T39" fmla="*/ 198 h 483"/>
                <a:gd name="T40" fmla="*/ 702 w 806"/>
                <a:gd name="T41" fmla="*/ 246 h 483"/>
                <a:gd name="T42" fmla="*/ 698 w 806"/>
                <a:gd name="T43" fmla="*/ 311 h 483"/>
                <a:gd name="T44" fmla="*/ 647 w 806"/>
                <a:gd name="T45" fmla="*/ 374 h 483"/>
                <a:gd name="T46" fmla="*/ 606 w 806"/>
                <a:gd name="T47" fmla="*/ 338 h 483"/>
                <a:gd name="T48" fmla="*/ 476 w 806"/>
                <a:gd name="T49" fmla="*/ 483 h 483"/>
                <a:gd name="T50" fmla="*/ 361 w 806"/>
                <a:gd name="T51" fmla="*/ 318 h 483"/>
                <a:gd name="T52" fmla="*/ 284 w 806"/>
                <a:gd name="T53" fmla="*/ 292 h 483"/>
                <a:gd name="T54" fmla="*/ 198 w 806"/>
                <a:gd name="T55" fmla="*/ 380 h 483"/>
                <a:gd name="T56" fmla="*/ 184 w 806"/>
                <a:gd name="T57" fmla="*/ 365 h 483"/>
                <a:gd name="T58" fmla="*/ 119 w 806"/>
                <a:gd name="T59" fmla="*/ 365 h 483"/>
                <a:gd name="T60" fmla="*/ 40 w 806"/>
                <a:gd name="T61" fmla="*/ 378 h 483"/>
                <a:gd name="T62" fmla="*/ 25 w 806"/>
                <a:gd name="T63" fmla="*/ 389 h 483"/>
                <a:gd name="T64" fmla="*/ 0 w 806"/>
                <a:gd name="T65" fmla="*/ 345 h 483"/>
                <a:gd name="T66" fmla="*/ 6 w 806"/>
                <a:gd name="T67" fmla="*/ 111 h 483"/>
                <a:gd name="T68" fmla="*/ 136 w 806"/>
                <a:gd name="T69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06" h="483">
                  <a:moveTo>
                    <a:pt x="136" y="0"/>
                  </a:moveTo>
                  <a:lnTo>
                    <a:pt x="175" y="102"/>
                  </a:lnTo>
                  <a:lnTo>
                    <a:pt x="224" y="109"/>
                  </a:lnTo>
                  <a:lnTo>
                    <a:pt x="217" y="127"/>
                  </a:lnTo>
                  <a:lnTo>
                    <a:pt x="219" y="132"/>
                  </a:lnTo>
                  <a:lnTo>
                    <a:pt x="224" y="138"/>
                  </a:lnTo>
                  <a:lnTo>
                    <a:pt x="236" y="138"/>
                  </a:lnTo>
                  <a:lnTo>
                    <a:pt x="242" y="142"/>
                  </a:lnTo>
                  <a:lnTo>
                    <a:pt x="247" y="155"/>
                  </a:lnTo>
                  <a:lnTo>
                    <a:pt x="247" y="186"/>
                  </a:lnTo>
                  <a:lnTo>
                    <a:pt x="253" y="201"/>
                  </a:lnTo>
                  <a:lnTo>
                    <a:pt x="263" y="213"/>
                  </a:lnTo>
                  <a:lnTo>
                    <a:pt x="274" y="205"/>
                  </a:lnTo>
                  <a:lnTo>
                    <a:pt x="320" y="155"/>
                  </a:lnTo>
                  <a:lnTo>
                    <a:pt x="441" y="159"/>
                  </a:lnTo>
                  <a:lnTo>
                    <a:pt x="516" y="79"/>
                  </a:lnTo>
                  <a:lnTo>
                    <a:pt x="629" y="67"/>
                  </a:lnTo>
                  <a:lnTo>
                    <a:pt x="806" y="159"/>
                  </a:lnTo>
                  <a:lnTo>
                    <a:pt x="806" y="194"/>
                  </a:lnTo>
                  <a:lnTo>
                    <a:pt x="752" y="198"/>
                  </a:lnTo>
                  <a:lnTo>
                    <a:pt x="702" y="246"/>
                  </a:lnTo>
                  <a:lnTo>
                    <a:pt x="698" y="311"/>
                  </a:lnTo>
                  <a:lnTo>
                    <a:pt x="647" y="374"/>
                  </a:lnTo>
                  <a:lnTo>
                    <a:pt x="606" y="338"/>
                  </a:lnTo>
                  <a:lnTo>
                    <a:pt x="476" y="483"/>
                  </a:lnTo>
                  <a:lnTo>
                    <a:pt x="361" y="318"/>
                  </a:lnTo>
                  <a:lnTo>
                    <a:pt x="284" y="292"/>
                  </a:lnTo>
                  <a:lnTo>
                    <a:pt x="198" y="380"/>
                  </a:lnTo>
                  <a:lnTo>
                    <a:pt x="184" y="365"/>
                  </a:lnTo>
                  <a:lnTo>
                    <a:pt x="119" y="365"/>
                  </a:lnTo>
                  <a:lnTo>
                    <a:pt x="40" y="378"/>
                  </a:lnTo>
                  <a:lnTo>
                    <a:pt x="25" y="389"/>
                  </a:lnTo>
                  <a:lnTo>
                    <a:pt x="0" y="345"/>
                  </a:lnTo>
                  <a:lnTo>
                    <a:pt x="6" y="111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7" name="Freeform 361"/>
            <p:cNvSpPr>
              <a:spLocks/>
            </p:cNvSpPr>
            <p:nvPr/>
          </p:nvSpPr>
          <p:spPr bwMode="auto">
            <a:xfrm>
              <a:off x="2019300" y="3090863"/>
              <a:ext cx="1284288" cy="550862"/>
            </a:xfrm>
            <a:custGeom>
              <a:avLst/>
              <a:gdLst>
                <a:gd name="T0" fmla="*/ 693 w 712"/>
                <a:gd name="T1" fmla="*/ 320 h 374"/>
                <a:gd name="T2" fmla="*/ 689 w 712"/>
                <a:gd name="T3" fmla="*/ 218 h 374"/>
                <a:gd name="T4" fmla="*/ 712 w 712"/>
                <a:gd name="T5" fmla="*/ 98 h 374"/>
                <a:gd name="T6" fmla="*/ 635 w 712"/>
                <a:gd name="T7" fmla="*/ 48 h 374"/>
                <a:gd name="T8" fmla="*/ 559 w 712"/>
                <a:gd name="T9" fmla="*/ 0 h 374"/>
                <a:gd name="T10" fmla="*/ 532 w 712"/>
                <a:gd name="T11" fmla="*/ 23 h 374"/>
                <a:gd name="T12" fmla="*/ 411 w 712"/>
                <a:gd name="T13" fmla="*/ 25 h 374"/>
                <a:gd name="T14" fmla="*/ 413 w 712"/>
                <a:gd name="T15" fmla="*/ 40 h 374"/>
                <a:gd name="T16" fmla="*/ 190 w 712"/>
                <a:gd name="T17" fmla="*/ 38 h 374"/>
                <a:gd name="T18" fmla="*/ 0 w 712"/>
                <a:gd name="T19" fmla="*/ 101 h 374"/>
                <a:gd name="T20" fmla="*/ 23 w 712"/>
                <a:gd name="T21" fmla="*/ 161 h 374"/>
                <a:gd name="T22" fmla="*/ 62 w 712"/>
                <a:gd name="T23" fmla="*/ 263 h 374"/>
                <a:gd name="T24" fmla="*/ 111 w 712"/>
                <a:gd name="T25" fmla="*/ 270 h 374"/>
                <a:gd name="T26" fmla="*/ 104 w 712"/>
                <a:gd name="T27" fmla="*/ 288 h 374"/>
                <a:gd name="T28" fmla="*/ 106 w 712"/>
                <a:gd name="T29" fmla="*/ 293 h 374"/>
                <a:gd name="T30" fmla="*/ 111 w 712"/>
                <a:gd name="T31" fmla="*/ 299 h 374"/>
                <a:gd name="T32" fmla="*/ 123 w 712"/>
                <a:gd name="T33" fmla="*/ 299 h 374"/>
                <a:gd name="T34" fmla="*/ 129 w 712"/>
                <a:gd name="T35" fmla="*/ 303 h 374"/>
                <a:gd name="T36" fmla="*/ 134 w 712"/>
                <a:gd name="T37" fmla="*/ 316 h 374"/>
                <a:gd name="T38" fmla="*/ 134 w 712"/>
                <a:gd name="T39" fmla="*/ 347 h 374"/>
                <a:gd name="T40" fmla="*/ 140 w 712"/>
                <a:gd name="T41" fmla="*/ 362 h 374"/>
                <a:gd name="T42" fmla="*/ 150 w 712"/>
                <a:gd name="T43" fmla="*/ 374 h 374"/>
                <a:gd name="T44" fmla="*/ 161 w 712"/>
                <a:gd name="T45" fmla="*/ 366 h 374"/>
                <a:gd name="T46" fmla="*/ 207 w 712"/>
                <a:gd name="T47" fmla="*/ 316 h 374"/>
                <a:gd name="T48" fmla="*/ 328 w 712"/>
                <a:gd name="T49" fmla="*/ 320 h 374"/>
                <a:gd name="T50" fmla="*/ 403 w 712"/>
                <a:gd name="T51" fmla="*/ 240 h 374"/>
                <a:gd name="T52" fmla="*/ 516 w 712"/>
                <a:gd name="T53" fmla="*/ 228 h 374"/>
                <a:gd name="T54" fmla="*/ 693 w 712"/>
                <a:gd name="T55" fmla="*/ 32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12" h="374">
                  <a:moveTo>
                    <a:pt x="693" y="320"/>
                  </a:moveTo>
                  <a:lnTo>
                    <a:pt x="689" y="218"/>
                  </a:lnTo>
                  <a:lnTo>
                    <a:pt x="712" y="98"/>
                  </a:lnTo>
                  <a:lnTo>
                    <a:pt x="635" y="48"/>
                  </a:lnTo>
                  <a:lnTo>
                    <a:pt x="559" y="0"/>
                  </a:lnTo>
                  <a:lnTo>
                    <a:pt x="532" y="23"/>
                  </a:lnTo>
                  <a:lnTo>
                    <a:pt x="411" y="25"/>
                  </a:lnTo>
                  <a:lnTo>
                    <a:pt x="413" y="40"/>
                  </a:lnTo>
                  <a:lnTo>
                    <a:pt x="190" y="38"/>
                  </a:lnTo>
                  <a:lnTo>
                    <a:pt x="0" y="101"/>
                  </a:lnTo>
                  <a:lnTo>
                    <a:pt x="23" y="161"/>
                  </a:lnTo>
                  <a:lnTo>
                    <a:pt x="62" y="263"/>
                  </a:lnTo>
                  <a:lnTo>
                    <a:pt x="111" y="270"/>
                  </a:lnTo>
                  <a:lnTo>
                    <a:pt x="104" y="288"/>
                  </a:lnTo>
                  <a:lnTo>
                    <a:pt x="106" y="293"/>
                  </a:lnTo>
                  <a:lnTo>
                    <a:pt x="111" y="299"/>
                  </a:lnTo>
                  <a:lnTo>
                    <a:pt x="123" y="299"/>
                  </a:lnTo>
                  <a:lnTo>
                    <a:pt x="129" y="303"/>
                  </a:lnTo>
                  <a:lnTo>
                    <a:pt x="134" y="316"/>
                  </a:lnTo>
                  <a:lnTo>
                    <a:pt x="134" y="347"/>
                  </a:lnTo>
                  <a:lnTo>
                    <a:pt x="140" y="362"/>
                  </a:lnTo>
                  <a:lnTo>
                    <a:pt x="150" y="374"/>
                  </a:lnTo>
                  <a:lnTo>
                    <a:pt x="161" y="366"/>
                  </a:lnTo>
                  <a:lnTo>
                    <a:pt x="207" y="316"/>
                  </a:lnTo>
                  <a:lnTo>
                    <a:pt x="328" y="320"/>
                  </a:lnTo>
                  <a:lnTo>
                    <a:pt x="403" y="240"/>
                  </a:lnTo>
                  <a:lnTo>
                    <a:pt x="516" y="228"/>
                  </a:lnTo>
                  <a:lnTo>
                    <a:pt x="693" y="32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8" name="Freeform 362"/>
            <p:cNvSpPr>
              <a:spLocks/>
            </p:cNvSpPr>
            <p:nvPr/>
          </p:nvSpPr>
          <p:spPr bwMode="auto">
            <a:xfrm>
              <a:off x="1031875" y="2820988"/>
              <a:ext cx="1027113" cy="1347787"/>
            </a:xfrm>
            <a:custGeom>
              <a:avLst/>
              <a:gdLst>
                <a:gd name="T0" fmla="*/ 0 w 568"/>
                <a:gd name="T1" fmla="*/ 695 h 914"/>
                <a:gd name="T2" fmla="*/ 19 w 568"/>
                <a:gd name="T3" fmla="*/ 655 h 914"/>
                <a:gd name="T4" fmla="*/ 125 w 568"/>
                <a:gd name="T5" fmla="*/ 545 h 914"/>
                <a:gd name="T6" fmla="*/ 188 w 568"/>
                <a:gd name="T7" fmla="*/ 522 h 914"/>
                <a:gd name="T8" fmla="*/ 225 w 568"/>
                <a:gd name="T9" fmla="*/ 421 h 914"/>
                <a:gd name="T10" fmla="*/ 309 w 568"/>
                <a:gd name="T11" fmla="*/ 413 h 914"/>
                <a:gd name="T12" fmla="*/ 415 w 568"/>
                <a:gd name="T13" fmla="*/ 277 h 914"/>
                <a:gd name="T14" fmla="*/ 397 w 568"/>
                <a:gd name="T15" fmla="*/ 267 h 914"/>
                <a:gd name="T16" fmla="*/ 384 w 568"/>
                <a:gd name="T17" fmla="*/ 254 h 914"/>
                <a:gd name="T18" fmla="*/ 380 w 568"/>
                <a:gd name="T19" fmla="*/ 238 h 914"/>
                <a:gd name="T20" fmla="*/ 357 w 568"/>
                <a:gd name="T21" fmla="*/ 217 h 914"/>
                <a:gd name="T22" fmla="*/ 342 w 568"/>
                <a:gd name="T23" fmla="*/ 202 h 914"/>
                <a:gd name="T24" fmla="*/ 328 w 568"/>
                <a:gd name="T25" fmla="*/ 189 h 914"/>
                <a:gd name="T26" fmla="*/ 307 w 568"/>
                <a:gd name="T27" fmla="*/ 177 h 914"/>
                <a:gd name="T28" fmla="*/ 296 w 568"/>
                <a:gd name="T29" fmla="*/ 169 h 914"/>
                <a:gd name="T30" fmla="*/ 411 w 568"/>
                <a:gd name="T31" fmla="*/ 118 h 914"/>
                <a:gd name="T32" fmla="*/ 370 w 568"/>
                <a:gd name="T33" fmla="*/ 73 h 914"/>
                <a:gd name="T34" fmla="*/ 559 w 568"/>
                <a:gd name="T35" fmla="*/ 0 h 914"/>
                <a:gd name="T36" fmla="*/ 545 w 568"/>
                <a:gd name="T37" fmla="*/ 286 h 914"/>
                <a:gd name="T38" fmla="*/ 568 w 568"/>
                <a:gd name="T39" fmla="*/ 346 h 914"/>
                <a:gd name="T40" fmla="*/ 438 w 568"/>
                <a:gd name="T41" fmla="*/ 457 h 914"/>
                <a:gd name="T42" fmla="*/ 432 w 568"/>
                <a:gd name="T43" fmla="*/ 691 h 914"/>
                <a:gd name="T44" fmla="*/ 457 w 568"/>
                <a:gd name="T45" fmla="*/ 735 h 914"/>
                <a:gd name="T46" fmla="*/ 449 w 568"/>
                <a:gd name="T47" fmla="*/ 745 h 914"/>
                <a:gd name="T48" fmla="*/ 417 w 568"/>
                <a:gd name="T49" fmla="*/ 780 h 914"/>
                <a:gd name="T50" fmla="*/ 386 w 568"/>
                <a:gd name="T51" fmla="*/ 816 h 914"/>
                <a:gd name="T52" fmla="*/ 361 w 568"/>
                <a:gd name="T53" fmla="*/ 831 h 914"/>
                <a:gd name="T54" fmla="*/ 332 w 568"/>
                <a:gd name="T55" fmla="*/ 866 h 914"/>
                <a:gd name="T56" fmla="*/ 280 w 568"/>
                <a:gd name="T57" fmla="*/ 895 h 914"/>
                <a:gd name="T58" fmla="*/ 253 w 568"/>
                <a:gd name="T59" fmla="*/ 908 h 914"/>
                <a:gd name="T60" fmla="*/ 236 w 568"/>
                <a:gd name="T61" fmla="*/ 910 h 914"/>
                <a:gd name="T62" fmla="*/ 219 w 568"/>
                <a:gd name="T63" fmla="*/ 904 h 914"/>
                <a:gd name="T64" fmla="*/ 202 w 568"/>
                <a:gd name="T65" fmla="*/ 908 h 914"/>
                <a:gd name="T66" fmla="*/ 182 w 568"/>
                <a:gd name="T67" fmla="*/ 914 h 914"/>
                <a:gd name="T68" fmla="*/ 169 w 568"/>
                <a:gd name="T69" fmla="*/ 908 h 914"/>
                <a:gd name="T70" fmla="*/ 148 w 568"/>
                <a:gd name="T71" fmla="*/ 899 h 914"/>
                <a:gd name="T72" fmla="*/ 127 w 568"/>
                <a:gd name="T73" fmla="*/ 877 h 914"/>
                <a:gd name="T74" fmla="*/ 81 w 568"/>
                <a:gd name="T75" fmla="*/ 814 h 914"/>
                <a:gd name="T76" fmla="*/ 44 w 568"/>
                <a:gd name="T77" fmla="*/ 753 h 914"/>
                <a:gd name="T78" fmla="*/ 27 w 568"/>
                <a:gd name="T79" fmla="*/ 732 h 914"/>
                <a:gd name="T80" fmla="*/ 21 w 568"/>
                <a:gd name="T81" fmla="*/ 714 h 914"/>
                <a:gd name="T82" fmla="*/ 0 w 568"/>
                <a:gd name="T83" fmla="*/ 695 h 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8" h="914">
                  <a:moveTo>
                    <a:pt x="0" y="695"/>
                  </a:moveTo>
                  <a:lnTo>
                    <a:pt x="19" y="655"/>
                  </a:lnTo>
                  <a:lnTo>
                    <a:pt x="125" y="545"/>
                  </a:lnTo>
                  <a:lnTo>
                    <a:pt x="188" y="522"/>
                  </a:lnTo>
                  <a:lnTo>
                    <a:pt x="225" y="421"/>
                  </a:lnTo>
                  <a:lnTo>
                    <a:pt x="309" y="413"/>
                  </a:lnTo>
                  <a:lnTo>
                    <a:pt x="415" y="277"/>
                  </a:lnTo>
                  <a:lnTo>
                    <a:pt x="397" y="267"/>
                  </a:lnTo>
                  <a:lnTo>
                    <a:pt x="384" y="254"/>
                  </a:lnTo>
                  <a:lnTo>
                    <a:pt x="380" y="238"/>
                  </a:lnTo>
                  <a:lnTo>
                    <a:pt x="357" y="217"/>
                  </a:lnTo>
                  <a:lnTo>
                    <a:pt x="342" y="202"/>
                  </a:lnTo>
                  <a:lnTo>
                    <a:pt x="328" y="189"/>
                  </a:lnTo>
                  <a:lnTo>
                    <a:pt x="307" y="177"/>
                  </a:lnTo>
                  <a:lnTo>
                    <a:pt x="296" y="169"/>
                  </a:lnTo>
                  <a:lnTo>
                    <a:pt x="411" y="118"/>
                  </a:lnTo>
                  <a:lnTo>
                    <a:pt x="370" y="73"/>
                  </a:lnTo>
                  <a:lnTo>
                    <a:pt x="559" y="0"/>
                  </a:lnTo>
                  <a:lnTo>
                    <a:pt x="545" y="286"/>
                  </a:lnTo>
                  <a:lnTo>
                    <a:pt x="568" y="346"/>
                  </a:lnTo>
                  <a:lnTo>
                    <a:pt x="438" y="457"/>
                  </a:lnTo>
                  <a:lnTo>
                    <a:pt x="432" y="691"/>
                  </a:lnTo>
                  <a:lnTo>
                    <a:pt x="457" y="735"/>
                  </a:lnTo>
                  <a:lnTo>
                    <a:pt x="449" y="745"/>
                  </a:lnTo>
                  <a:lnTo>
                    <a:pt x="417" y="780"/>
                  </a:lnTo>
                  <a:lnTo>
                    <a:pt x="386" y="816"/>
                  </a:lnTo>
                  <a:lnTo>
                    <a:pt x="361" y="831"/>
                  </a:lnTo>
                  <a:lnTo>
                    <a:pt x="332" y="866"/>
                  </a:lnTo>
                  <a:lnTo>
                    <a:pt x="280" y="895"/>
                  </a:lnTo>
                  <a:lnTo>
                    <a:pt x="253" y="908"/>
                  </a:lnTo>
                  <a:lnTo>
                    <a:pt x="236" y="910"/>
                  </a:lnTo>
                  <a:lnTo>
                    <a:pt x="219" y="904"/>
                  </a:lnTo>
                  <a:lnTo>
                    <a:pt x="202" y="908"/>
                  </a:lnTo>
                  <a:lnTo>
                    <a:pt x="182" y="914"/>
                  </a:lnTo>
                  <a:lnTo>
                    <a:pt x="169" y="908"/>
                  </a:lnTo>
                  <a:lnTo>
                    <a:pt x="148" y="899"/>
                  </a:lnTo>
                  <a:lnTo>
                    <a:pt x="127" y="877"/>
                  </a:lnTo>
                  <a:lnTo>
                    <a:pt x="81" y="814"/>
                  </a:lnTo>
                  <a:lnTo>
                    <a:pt x="44" y="753"/>
                  </a:lnTo>
                  <a:lnTo>
                    <a:pt x="27" y="732"/>
                  </a:lnTo>
                  <a:lnTo>
                    <a:pt x="21" y="714"/>
                  </a:lnTo>
                  <a:lnTo>
                    <a:pt x="0" y="69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9" name="Freeform 363"/>
            <p:cNvSpPr>
              <a:spLocks/>
            </p:cNvSpPr>
            <p:nvPr/>
          </p:nvSpPr>
          <p:spPr bwMode="auto">
            <a:xfrm>
              <a:off x="390525" y="2963863"/>
              <a:ext cx="1392238" cy="877887"/>
            </a:xfrm>
            <a:custGeom>
              <a:avLst/>
              <a:gdLst>
                <a:gd name="T0" fmla="*/ 359 w 774"/>
                <a:gd name="T1" fmla="*/ 595 h 595"/>
                <a:gd name="T2" fmla="*/ 378 w 774"/>
                <a:gd name="T3" fmla="*/ 557 h 595"/>
                <a:gd name="T4" fmla="*/ 484 w 774"/>
                <a:gd name="T5" fmla="*/ 445 h 595"/>
                <a:gd name="T6" fmla="*/ 547 w 774"/>
                <a:gd name="T7" fmla="*/ 422 h 595"/>
                <a:gd name="T8" fmla="*/ 584 w 774"/>
                <a:gd name="T9" fmla="*/ 321 h 595"/>
                <a:gd name="T10" fmla="*/ 668 w 774"/>
                <a:gd name="T11" fmla="*/ 315 h 595"/>
                <a:gd name="T12" fmla="*/ 774 w 774"/>
                <a:gd name="T13" fmla="*/ 177 h 595"/>
                <a:gd name="T14" fmla="*/ 756 w 774"/>
                <a:gd name="T15" fmla="*/ 167 h 595"/>
                <a:gd name="T16" fmla="*/ 743 w 774"/>
                <a:gd name="T17" fmla="*/ 154 h 595"/>
                <a:gd name="T18" fmla="*/ 739 w 774"/>
                <a:gd name="T19" fmla="*/ 138 h 595"/>
                <a:gd name="T20" fmla="*/ 716 w 774"/>
                <a:gd name="T21" fmla="*/ 117 h 595"/>
                <a:gd name="T22" fmla="*/ 701 w 774"/>
                <a:gd name="T23" fmla="*/ 104 h 595"/>
                <a:gd name="T24" fmla="*/ 687 w 774"/>
                <a:gd name="T25" fmla="*/ 90 h 595"/>
                <a:gd name="T26" fmla="*/ 666 w 774"/>
                <a:gd name="T27" fmla="*/ 79 h 595"/>
                <a:gd name="T28" fmla="*/ 655 w 774"/>
                <a:gd name="T29" fmla="*/ 69 h 595"/>
                <a:gd name="T30" fmla="*/ 591 w 774"/>
                <a:gd name="T31" fmla="*/ 100 h 595"/>
                <a:gd name="T32" fmla="*/ 557 w 774"/>
                <a:gd name="T33" fmla="*/ 89 h 595"/>
                <a:gd name="T34" fmla="*/ 513 w 774"/>
                <a:gd name="T35" fmla="*/ 106 h 595"/>
                <a:gd name="T36" fmla="*/ 455 w 774"/>
                <a:gd name="T37" fmla="*/ 89 h 595"/>
                <a:gd name="T38" fmla="*/ 453 w 774"/>
                <a:gd name="T39" fmla="*/ 85 h 595"/>
                <a:gd name="T40" fmla="*/ 451 w 774"/>
                <a:gd name="T41" fmla="*/ 73 h 595"/>
                <a:gd name="T42" fmla="*/ 443 w 774"/>
                <a:gd name="T43" fmla="*/ 60 h 595"/>
                <a:gd name="T44" fmla="*/ 434 w 774"/>
                <a:gd name="T45" fmla="*/ 50 h 595"/>
                <a:gd name="T46" fmla="*/ 409 w 774"/>
                <a:gd name="T47" fmla="*/ 37 h 595"/>
                <a:gd name="T48" fmla="*/ 378 w 774"/>
                <a:gd name="T49" fmla="*/ 27 h 595"/>
                <a:gd name="T50" fmla="*/ 359 w 774"/>
                <a:gd name="T51" fmla="*/ 23 h 595"/>
                <a:gd name="T52" fmla="*/ 334 w 774"/>
                <a:gd name="T53" fmla="*/ 23 h 595"/>
                <a:gd name="T54" fmla="*/ 324 w 774"/>
                <a:gd name="T55" fmla="*/ 6 h 595"/>
                <a:gd name="T56" fmla="*/ 156 w 774"/>
                <a:gd name="T57" fmla="*/ 12 h 595"/>
                <a:gd name="T58" fmla="*/ 12 w 774"/>
                <a:gd name="T59" fmla="*/ 0 h 595"/>
                <a:gd name="T60" fmla="*/ 0 w 774"/>
                <a:gd name="T61" fmla="*/ 102 h 595"/>
                <a:gd name="T62" fmla="*/ 73 w 774"/>
                <a:gd name="T63" fmla="*/ 328 h 595"/>
                <a:gd name="T64" fmla="*/ 359 w 774"/>
                <a:gd name="T65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4" h="595">
                  <a:moveTo>
                    <a:pt x="359" y="595"/>
                  </a:moveTo>
                  <a:lnTo>
                    <a:pt x="378" y="557"/>
                  </a:lnTo>
                  <a:lnTo>
                    <a:pt x="484" y="445"/>
                  </a:lnTo>
                  <a:lnTo>
                    <a:pt x="547" y="422"/>
                  </a:lnTo>
                  <a:lnTo>
                    <a:pt x="584" y="321"/>
                  </a:lnTo>
                  <a:lnTo>
                    <a:pt x="668" y="315"/>
                  </a:lnTo>
                  <a:lnTo>
                    <a:pt x="774" y="177"/>
                  </a:lnTo>
                  <a:lnTo>
                    <a:pt x="756" y="167"/>
                  </a:lnTo>
                  <a:lnTo>
                    <a:pt x="743" y="154"/>
                  </a:lnTo>
                  <a:lnTo>
                    <a:pt x="739" y="138"/>
                  </a:lnTo>
                  <a:lnTo>
                    <a:pt x="716" y="117"/>
                  </a:lnTo>
                  <a:lnTo>
                    <a:pt x="701" y="104"/>
                  </a:lnTo>
                  <a:lnTo>
                    <a:pt x="687" y="90"/>
                  </a:lnTo>
                  <a:lnTo>
                    <a:pt x="666" y="79"/>
                  </a:lnTo>
                  <a:lnTo>
                    <a:pt x="655" y="69"/>
                  </a:lnTo>
                  <a:lnTo>
                    <a:pt x="591" y="100"/>
                  </a:lnTo>
                  <a:lnTo>
                    <a:pt x="557" y="89"/>
                  </a:lnTo>
                  <a:lnTo>
                    <a:pt x="513" y="106"/>
                  </a:lnTo>
                  <a:lnTo>
                    <a:pt x="455" y="89"/>
                  </a:lnTo>
                  <a:lnTo>
                    <a:pt x="453" y="85"/>
                  </a:lnTo>
                  <a:lnTo>
                    <a:pt x="451" y="73"/>
                  </a:lnTo>
                  <a:lnTo>
                    <a:pt x="443" y="60"/>
                  </a:lnTo>
                  <a:lnTo>
                    <a:pt x="434" y="50"/>
                  </a:lnTo>
                  <a:lnTo>
                    <a:pt x="409" y="37"/>
                  </a:lnTo>
                  <a:lnTo>
                    <a:pt x="378" y="27"/>
                  </a:lnTo>
                  <a:lnTo>
                    <a:pt x="359" y="23"/>
                  </a:lnTo>
                  <a:lnTo>
                    <a:pt x="334" y="23"/>
                  </a:lnTo>
                  <a:lnTo>
                    <a:pt x="324" y="6"/>
                  </a:lnTo>
                  <a:lnTo>
                    <a:pt x="156" y="12"/>
                  </a:lnTo>
                  <a:lnTo>
                    <a:pt x="12" y="0"/>
                  </a:lnTo>
                  <a:lnTo>
                    <a:pt x="0" y="102"/>
                  </a:lnTo>
                  <a:lnTo>
                    <a:pt x="73" y="328"/>
                  </a:lnTo>
                  <a:lnTo>
                    <a:pt x="359" y="59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60" name="Freeform 364"/>
            <p:cNvSpPr>
              <a:spLocks/>
            </p:cNvSpPr>
            <p:nvPr/>
          </p:nvSpPr>
          <p:spPr bwMode="auto">
            <a:xfrm>
              <a:off x="306388" y="1555750"/>
              <a:ext cx="1954212" cy="1566863"/>
            </a:xfrm>
            <a:custGeom>
              <a:avLst/>
              <a:gdLst>
                <a:gd name="T0" fmla="*/ 56 w 1081"/>
                <a:gd name="T1" fmla="*/ 955 h 1061"/>
                <a:gd name="T2" fmla="*/ 200 w 1081"/>
                <a:gd name="T3" fmla="*/ 965 h 1061"/>
                <a:gd name="T4" fmla="*/ 368 w 1081"/>
                <a:gd name="T5" fmla="*/ 961 h 1061"/>
                <a:gd name="T6" fmla="*/ 378 w 1081"/>
                <a:gd name="T7" fmla="*/ 976 h 1061"/>
                <a:gd name="T8" fmla="*/ 403 w 1081"/>
                <a:gd name="T9" fmla="*/ 976 h 1061"/>
                <a:gd name="T10" fmla="*/ 422 w 1081"/>
                <a:gd name="T11" fmla="*/ 982 h 1061"/>
                <a:gd name="T12" fmla="*/ 453 w 1081"/>
                <a:gd name="T13" fmla="*/ 992 h 1061"/>
                <a:gd name="T14" fmla="*/ 478 w 1081"/>
                <a:gd name="T15" fmla="*/ 1005 h 1061"/>
                <a:gd name="T16" fmla="*/ 487 w 1081"/>
                <a:gd name="T17" fmla="*/ 1015 h 1061"/>
                <a:gd name="T18" fmla="*/ 495 w 1081"/>
                <a:gd name="T19" fmla="*/ 1028 h 1061"/>
                <a:gd name="T20" fmla="*/ 497 w 1081"/>
                <a:gd name="T21" fmla="*/ 1040 h 1061"/>
                <a:gd name="T22" fmla="*/ 497 w 1081"/>
                <a:gd name="T23" fmla="*/ 1044 h 1061"/>
                <a:gd name="T24" fmla="*/ 557 w 1081"/>
                <a:gd name="T25" fmla="*/ 1061 h 1061"/>
                <a:gd name="T26" fmla="*/ 601 w 1081"/>
                <a:gd name="T27" fmla="*/ 1044 h 1061"/>
                <a:gd name="T28" fmla="*/ 635 w 1081"/>
                <a:gd name="T29" fmla="*/ 1055 h 1061"/>
                <a:gd name="T30" fmla="*/ 699 w 1081"/>
                <a:gd name="T31" fmla="*/ 1024 h 1061"/>
                <a:gd name="T32" fmla="*/ 814 w 1081"/>
                <a:gd name="T33" fmla="*/ 974 h 1061"/>
                <a:gd name="T34" fmla="*/ 773 w 1081"/>
                <a:gd name="T35" fmla="*/ 928 h 1061"/>
                <a:gd name="T36" fmla="*/ 962 w 1081"/>
                <a:gd name="T37" fmla="*/ 855 h 1061"/>
                <a:gd name="T38" fmla="*/ 1059 w 1081"/>
                <a:gd name="T39" fmla="*/ 815 h 1061"/>
                <a:gd name="T40" fmla="*/ 1059 w 1081"/>
                <a:gd name="T41" fmla="*/ 458 h 1061"/>
                <a:gd name="T42" fmla="*/ 1019 w 1081"/>
                <a:gd name="T43" fmla="*/ 385 h 1061"/>
                <a:gd name="T44" fmla="*/ 1034 w 1081"/>
                <a:gd name="T45" fmla="*/ 360 h 1061"/>
                <a:gd name="T46" fmla="*/ 1081 w 1081"/>
                <a:gd name="T47" fmla="*/ 285 h 1061"/>
                <a:gd name="T48" fmla="*/ 1046 w 1081"/>
                <a:gd name="T49" fmla="*/ 182 h 1061"/>
                <a:gd name="T50" fmla="*/ 1079 w 1081"/>
                <a:gd name="T51" fmla="*/ 57 h 1061"/>
                <a:gd name="T52" fmla="*/ 1029 w 1081"/>
                <a:gd name="T53" fmla="*/ 0 h 1061"/>
                <a:gd name="T54" fmla="*/ 937 w 1081"/>
                <a:gd name="T55" fmla="*/ 101 h 1061"/>
                <a:gd name="T56" fmla="*/ 818 w 1081"/>
                <a:gd name="T57" fmla="*/ 163 h 1061"/>
                <a:gd name="T58" fmla="*/ 747 w 1081"/>
                <a:gd name="T59" fmla="*/ 205 h 1061"/>
                <a:gd name="T60" fmla="*/ 695 w 1081"/>
                <a:gd name="T61" fmla="*/ 243 h 1061"/>
                <a:gd name="T62" fmla="*/ 670 w 1081"/>
                <a:gd name="T63" fmla="*/ 264 h 1061"/>
                <a:gd name="T64" fmla="*/ 658 w 1081"/>
                <a:gd name="T65" fmla="*/ 282 h 1061"/>
                <a:gd name="T66" fmla="*/ 645 w 1081"/>
                <a:gd name="T67" fmla="*/ 310 h 1061"/>
                <a:gd name="T68" fmla="*/ 635 w 1081"/>
                <a:gd name="T69" fmla="*/ 337 h 1061"/>
                <a:gd name="T70" fmla="*/ 624 w 1081"/>
                <a:gd name="T71" fmla="*/ 353 h 1061"/>
                <a:gd name="T72" fmla="*/ 591 w 1081"/>
                <a:gd name="T73" fmla="*/ 362 h 1061"/>
                <a:gd name="T74" fmla="*/ 551 w 1081"/>
                <a:gd name="T75" fmla="*/ 366 h 1061"/>
                <a:gd name="T76" fmla="*/ 535 w 1081"/>
                <a:gd name="T77" fmla="*/ 376 h 1061"/>
                <a:gd name="T78" fmla="*/ 516 w 1081"/>
                <a:gd name="T79" fmla="*/ 397 h 1061"/>
                <a:gd name="T80" fmla="*/ 482 w 1081"/>
                <a:gd name="T81" fmla="*/ 443 h 1061"/>
                <a:gd name="T82" fmla="*/ 445 w 1081"/>
                <a:gd name="T83" fmla="*/ 491 h 1061"/>
                <a:gd name="T84" fmla="*/ 405 w 1081"/>
                <a:gd name="T85" fmla="*/ 541 h 1061"/>
                <a:gd name="T86" fmla="*/ 361 w 1081"/>
                <a:gd name="T87" fmla="*/ 600 h 1061"/>
                <a:gd name="T88" fmla="*/ 332 w 1081"/>
                <a:gd name="T89" fmla="*/ 633 h 1061"/>
                <a:gd name="T90" fmla="*/ 296 w 1081"/>
                <a:gd name="T91" fmla="*/ 648 h 1061"/>
                <a:gd name="T92" fmla="*/ 238 w 1081"/>
                <a:gd name="T93" fmla="*/ 667 h 1061"/>
                <a:gd name="T94" fmla="*/ 184 w 1081"/>
                <a:gd name="T95" fmla="*/ 681 h 1061"/>
                <a:gd name="T96" fmla="*/ 163 w 1081"/>
                <a:gd name="T97" fmla="*/ 679 h 1061"/>
                <a:gd name="T98" fmla="*/ 142 w 1081"/>
                <a:gd name="T99" fmla="*/ 660 h 1061"/>
                <a:gd name="T100" fmla="*/ 138 w 1081"/>
                <a:gd name="T101" fmla="*/ 616 h 1061"/>
                <a:gd name="T102" fmla="*/ 83 w 1081"/>
                <a:gd name="T103" fmla="*/ 610 h 1061"/>
                <a:gd name="T104" fmla="*/ 44 w 1081"/>
                <a:gd name="T105" fmla="*/ 784 h 1061"/>
                <a:gd name="T106" fmla="*/ 29 w 1081"/>
                <a:gd name="T107" fmla="*/ 796 h 1061"/>
                <a:gd name="T108" fmla="*/ 0 w 1081"/>
                <a:gd name="T109" fmla="*/ 784 h 1061"/>
                <a:gd name="T110" fmla="*/ 2 w 1081"/>
                <a:gd name="T111" fmla="*/ 823 h 1061"/>
                <a:gd name="T112" fmla="*/ 52 w 1081"/>
                <a:gd name="T113" fmla="*/ 855 h 1061"/>
                <a:gd name="T114" fmla="*/ 56 w 1081"/>
                <a:gd name="T115" fmla="*/ 955 h 1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81" h="1061">
                  <a:moveTo>
                    <a:pt x="56" y="955"/>
                  </a:moveTo>
                  <a:lnTo>
                    <a:pt x="200" y="965"/>
                  </a:lnTo>
                  <a:lnTo>
                    <a:pt x="368" y="961"/>
                  </a:lnTo>
                  <a:lnTo>
                    <a:pt x="378" y="976"/>
                  </a:lnTo>
                  <a:lnTo>
                    <a:pt x="403" y="976"/>
                  </a:lnTo>
                  <a:lnTo>
                    <a:pt x="422" y="982"/>
                  </a:lnTo>
                  <a:lnTo>
                    <a:pt x="453" y="992"/>
                  </a:lnTo>
                  <a:lnTo>
                    <a:pt x="478" y="1005"/>
                  </a:lnTo>
                  <a:lnTo>
                    <a:pt x="487" y="1015"/>
                  </a:lnTo>
                  <a:lnTo>
                    <a:pt x="495" y="1028"/>
                  </a:lnTo>
                  <a:lnTo>
                    <a:pt x="497" y="1040"/>
                  </a:lnTo>
                  <a:lnTo>
                    <a:pt x="497" y="1044"/>
                  </a:lnTo>
                  <a:lnTo>
                    <a:pt x="557" y="1061"/>
                  </a:lnTo>
                  <a:lnTo>
                    <a:pt x="601" y="1044"/>
                  </a:lnTo>
                  <a:lnTo>
                    <a:pt x="635" y="1055"/>
                  </a:lnTo>
                  <a:lnTo>
                    <a:pt x="699" y="1024"/>
                  </a:lnTo>
                  <a:lnTo>
                    <a:pt x="814" y="974"/>
                  </a:lnTo>
                  <a:lnTo>
                    <a:pt x="773" y="928"/>
                  </a:lnTo>
                  <a:lnTo>
                    <a:pt x="962" y="855"/>
                  </a:lnTo>
                  <a:lnTo>
                    <a:pt x="1059" y="815"/>
                  </a:lnTo>
                  <a:lnTo>
                    <a:pt x="1059" y="458"/>
                  </a:lnTo>
                  <a:lnTo>
                    <a:pt x="1019" y="385"/>
                  </a:lnTo>
                  <a:lnTo>
                    <a:pt x="1034" y="360"/>
                  </a:lnTo>
                  <a:lnTo>
                    <a:pt x="1081" y="285"/>
                  </a:lnTo>
                  <a:lnTo>
                    <a:pt x="1046" y="182"/>
                  </a:lnTo>
                  <a:lnTo>
                    <a:pt x="1079" y="57"/>
                  </a:lnTo>
                  <a:lnTo>
                    <a:pt x="1029" y="0"/>
                  </a:lnTo>
                  <a:lnTo>
                    <a:pt x="937" y="101"/>
                  </a:lnTo>
                  <a:lnTo>
                    <a:pt x="818" y="163"/>
                  </a:lnTo>
                  <a:lnTo>
                    <a:pt x="747" y="205"/>
                  </a:lnTo>
                  <a:lnTo>
                    <a:pt x="695" y="243"/>
                  </a:lnTo>
                  <a:lnTo>
                    <a:pt x="670" y="264"/>
                  </a:lnTo>
                  <a:lnTo>
                    <a:pt x="658" y="282"/>
                  </a:lnTo>
                  <a:lnTo>
                    <a:pt x="645" y="310"/>
                  </a:lnTo>
                  <a:lnTo>
                    <a:pt x="635" y="337"/>
                  </a:lnTo>
                  <a:lnTo>
                    <a:pt x="624" y="353"/>
                  </a:lnTo>
                  <a:lnTo>
                    <a:pt x="591" y="362"/>
                  </a:lnTo>
                  <a:lnTo>
                    <a:pt x="551" y="366"/>
                  </a:lnTo>
                  <a:lnTo>
                    <a:pt x="535" y="376"/>
                  </a:lnTo>
                  <a:lnTo>
                    <a:pt x="516" y="397"/>
                  </a:lnTo>
                  <a:lnTo>
                    <a:pt x="482" y="443"/>
                  </a:lnTo>
                  <a:lnTo>
                    <a:pt x="445" y="491"/>
                  </a:lnTo>
                  <a:lnTo>
                    <a:pt x="405" y="541"/>
                  </a:lnTo>
                  <a:lnTo>
                    <a:pt x="361" y="600"/>
                  </a:lnTo>
                  <a:lnTo>
                    <a:pt x="332" y="633"/>
                  </a:lnTo>
                  <a:lnTo>
                    <a:pt x="296" y="648"/>
                  </a:lnTo>
                  <a:lnTo>
                    <a:pt x="238" y="667"/>
                  </a:lnTo>
                  <a:lnTo>
                    <a:pt x="184" y="681"/>
                  </a:lnTo>
                  <a:lnTo>
                    <a:pt x="163" y="679"/>
                  </a:lnTo>
                  <a:lnTo>
                    <a:pt x="142" y="660"/>
                  </a:lnTo>
                  <a:lnTo>
                    <a:pt x="138" y="616"/>
                  </a:lnTo>
                  <a:lnTo>
                    <a:pt x="83" y="610"/>
                  </a:lnTo>
                  <a:lnTo>
                    <a:pt x="44" y="784"/>
                  </a:lnTo>
                  <a:lnTo>
                    <a:pt x="29" y="796"/>
                  </a:lnTo>
                  <a:lnTo>
                    <a:pt x="0" y="784"/>
                  </a:lnTo>
                  <a:lnTo>
                    <a:pt x="2" y="823"/>
                  </a:lnTo>
                  <a:lnTo>
                    <a:pt x="52" y="855"/>
                  </a:lnTo>
                  <a:lnTo>
                    <a:pt x="56" y="95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61" name="Text Box 365"/>
            <p:cNvSpPr txBox="1">
              <a:spLocks noChangeArrowheads="1"/>
            </p:cNvSpPr>
            <p:nvPr/>
          </p:nvSpPr>
          <p:spPr bwMode="auto">
            <a:xfrm>
              <a:off x="2717800" y="1119188"/>
              <a:ext cx="8207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Vanegas</a:t>
              </a:r>
              <a:endParaRPr lang="es-MX" altLang="x-none"/>
            </a:p>
          </p:txBody>
        </p:sp>
        <p:sp>
          <p:nvSpPr>
            <p:cNvPr id="4462" name="Text Box 366"/>
            <p:cNvSpPr txBox="1">
              <a:spLocks noChangeArrowheads="1"/>
            </p:cNvSpPr>
            <p:nvPr/>
          </p:nvSpPr>
          <p:spPr bwMode="auto">
            <a:xfrm>
              <a:off x="2274888" y="1871663"/>
              <a:ext cx="933450" cy="18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Catorce</a:t>
              </a:r>
              <a:endParaRPr lang="es-MX" altLang="x-none"/>
            </a:p>
          </p:txBody>
        </p:sp>
        <p:sp>
          <p:nvSpPr>
            <p:cNvPr id="4463" name="Text Box 367"/>
            <p:cNvSpPr txBox="1">
              <a:spLocks noChangeArrowheads="1"/>
            </p:cNvSpPr>
            <p:nvPr/>
          </p:nvSpPr>
          <p:spPr bwMode="auto">
            <a:xfrm>
              <a:off x="3330575" y="1398588"/>
              <a:ext cx="83978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Cedral</a:t>
              </a:r>
              <a:endParaRPr lang="es-MX" altLang="x-none" dirty="0"/>
            </a:p>
          </p:txBody>
        </p:sp>
        <p:sp>
          <p:nvSpPr>
            <p:cNvPr id="4465" name="Text Box 369"/>
            <p:cNvSpPr txBox="1">
              <a:spLocks noChangeArrowheads="1"/>
            </p:cNvSpPr>
            <p:nvPr/>
          </p:nvSpPr>
          <p:spPr bwMode="auto">
            <a:xfrm>
              <a:off x="1031875" y="2522538"/>
              <a:ext cx="9350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Santo Domingo</a:t>
              </a:r>
              <a:endParaRPr lang="es-MX" altLang="x-none"/>
            </a:p>
          </p:txBody>
        </p:sp>
        <p:sp>
          <p:nvSpPr>
            <p:cNvPr id="4466" name="Text Box 370"/>
            <p:cNvSpPr txBox="1">
              <a:spLocks noChangeArrowheads="1"/>
            </p:cNvSpPr>
            <p:nvPr/>
          </p:nvSpPr>
          <p:spPr bwMode="auto">
            <a:xfrm>
              <a:off x="692150" y="3244850"/>
              <a:ext cx="11509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FF66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Villa de Ramos</a:t>
              </a:r>
              <a:endParaRPr lang="es-MX" altLang="x-none"/>
            </a:p>
          </p:txBody>
        </p:sp>
        <p:sp>
          <p:nvSpPr>
            <p:cNvPr id="4467" name="Text Box 371"/>
            <p:cNvSpPr txBox="1">
              <a:spLocks noChangeArrowheads="1"/>
            </p:cNvSpPr>
            <p:nvPr/>
          </p:nvSpPr>
          <p:spPr bwMode="auto">
            <a:xfrm>
              <a:off x="2417763" y="2590800"/>
              <a:ext cx="9302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Charcas</a:t>
              </a:r>
              <a:endParaRPr lang="es-MX" altLang="x-none"/>
            </a:p>
          </p:txBody>
        </p:sp>
        <p:sp>
          <p:nvSpPr>
            <p:cNvPr id="4468" name="Text Box 372"/>
            <p:cNvSpPr txBox="1">
              <a:spLocks noChangeArrowheads="1"/>
            </p:cNvSpPr>
            <p:nvPr/>
          </p:nvSpPr>
          <p:spPr bwMode="auto">
            <a:xfrm>
              <a:off x="3194050" y="2670175"/>
              <a:ext cx="935038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Villa de</a:t>
              </a:r>
            </a:p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  Guadalupe</a:t>
              </a:r>
              <a:endParaRPr lang="es-MX" altLang="x-none"/>
            </a:p>
          </p:txBody>
        </p:sp>
        <p:sp>
          <p:nvSpPr>
            <p:cNvPr id="4469" name="Text Box 373"/>
            <p:cNvSpPr txBox="1">
              <a:spLocks noChangeArrowheads="1"/>
            </p:cNvSpPr>
            <p:nvPr/>
          </p:nvSpPr>
          <p:spPr bwMode="auto">
            <a:xfrm>
              <a:off x="3532188" y="2012950"/>
              <a:ext cx="612775" cy="182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>
                  <a:latin typeface="Tahoma" charset="0"/>
                </a:rPr>
                <a:t>Matehuala</a:t>
              </a:r>
              <a:endParaRPr lang="es-MX" altLang="x-none" dirty="0"/>
            </a:p>
          </p:txBody>
        </p:sp>
        <p:sp>
          <p:nvSpPr>
            <p:cNvPr id="4470" name="Text Box 374"/>
            <p:cNvSpPr txBox="1">
              <a:spLocks noChangeArrowheads="1"/>
            </p:cNvSpPr>
            <p:nvPr/>
          </p:nvSpPr>
          <p:spPr bwMode="auto">
            <a:xfrm rot="18208409">
              <a:off x="1223169" y="3288507"/>
              <a:ext cx="1057275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Salinas de Hidalgo</a:t>
              </a:r>
              <a:endParaRPr lang="es-MX" altLang="x-none"/>
            </a:p>
          </p:txBody>
        </p:sp>
        <p:sp>
          <p:nvSpPr>
            <p:cNvPr id="4471" name="Text Box 375"/>
            <p:cNvSpPr txBox="1">
              <a:spLocks noChangeArrowheads="1"/>
            </p:cNvSpPr>
            <p:nvPr/>
          </p:nvSpPr>
          <p:spPr bwMode="auto">
            <a:xfrm>
              <a:off x="2352675" y="3219450"/>
              <a:ext cx="9302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Venado</a:t>
              </a:r>
              <a:endParaRPr lang="es-MX" altLang="x-none"/>
            </a:p>
          </p:txBody>
        </p:sp>
        <p:sp>
          <p:nvSpPr>
            <p:cNvPr id="4472" name="Text Box 376"/>
            <p:cNvSpPr txBox="1">
              <a:spLocks noChangeArrowheads="1"/>
            </p:cNvSpPr>
            <p:nvPr/>
          </p:nvSpPr>
          <p:spPr bwMode="auto">
            <a:xfrm>
              <a:off x="4111625" y="3317875"/>
              <a:ext cx="7715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Guadalcázar</a:t>
              </a:r>
              <a:endParaRPr lang="es-MX" altLang="x-none"/>
            </a:p>
          </p:txBody>
        </p:sp>
        <p:sp>
          <p:nvSpPr>
            <p:cNvPr id="4473" name="Text Box 377"/>
            <p:cNvSpPr txBox="1">
              <a:spLocks noChangeArrowheads="1"/>
            </p:cNvSpPr>
            <p:nvPr/>
          </p:nvSpPr>
          <p:spPr bwMode="auto">
            <a:xfrm>
              <a:off x="3482975" y="3944938"/>
              <a:ext cx="52070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     Villa  Hidalgo</a:t>
              </a:r>
              <a:endParaRPr lang="es-MX" altLang="x-none"/>
            </a:p>
          </p:txBody>
        </p:sp>
        <p:sp>
          <p:nvSpPr>
            <p:cNvPr id="4474" name="Text Box 378"/>
            <p:cNvSpPr txBox="1">
              <a:spLocks noChangeArrowheads="1"/>
            </p:cNvSpPr>
            <p:nvPr/>
          </p:nvSpPr>
          <p:spPr bwMode="auto">
            <a:xfrm>
              <a:off x="2289175" y="3581400"/>
              <a:ext cx="10239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Moctezuma</a:t>
              </a:r>
              <a:endParaRPr lang="es-MX" altLang="x-none" dirty="0"/>
            </a:p>
          </p:txBody>
        </p:sp>
        <p:sp>
          <p:nvSpPr>
            <p:cNvPr id="4475" name="Text Box 379"/>
            <p:cNvSpPr txBox="1">
              <a:spLocks noChangeArrowheads="1"/>
            </p:cNvSpPr>
            <p:nvPr/>
          </p:nvSpPr>
          <p:spPr bwMode="auto">
            <a:xfrm>
              <a:off x="3114675" y="3675063"/>
              <a:ext cx="528638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Villa de </a:t>
              </a:r>
            </a:p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Arista</a:t>
              </a:r>
              <a:endParaRPr lang="es-MX" altLang="x-none"/>
            </a:p>
          </p:txBody>
        </p:sp>
        <p:sp>
          <p:nvSpPr>
            <p:cNvPr id="4476" name="Text Box 380"/>
            <p:cNvSpPr txBox="1">
              <a:spLocks noChangeArrowheads="1"/>
            </p:cNvSpPr>
            <p:nvPr/>
          </p:nvSpPr>
          <p:spPr bwMode="auto">
            <a:xfrm rot="3026335">
              <a:off x="2144712" y="4016376"/>
              <a:ext cx="754063" cy="18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Ahualulco</a:t>
              </a:r>
              <a:endParaRPr lang="es-MX" altLang="x-none"/>
            </a:p>
          </p:txBody>
        </p:sp>
        <p:sp>
          <p:nvSpPr>
            <p:cNvPr id="4477" name="Text Box 381"/>
            <p:cNvSpPr txBox="1">
              <a:spLocks noChangeArrowheads="1"/>
            </p:cNvSpPr>
            <p:nvPr/>
          </p:nvSpPr>
          <p:spPr bwMode="auto">
            <a:xfrm>
              <a:off x="7970838" y="4502150"/>
              <a:ext cx="528637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Ébano</a:t>
              </a:r>
              <a:endParaRPr lang="es-MX" altLang="x-none" dirty="0"/>
            </a:p>
          </p:txBody>
        </p:sp>
        <p:sp>
          <p:nvSpPr>
            <p:cNvPr id="4478" name="Text Box 382"/>
            <p:cNvSpPr txBox="1">
              <a:spLocks noChangeArrowheads="1"/>
            </p:cNvSpPr>
            <p:nvPr/>
          </p:nvSpPr>
          <p:spPr bwMode="auto">
            <a:xfrm>
              <a:off x="7434263" y="4667250"/>
              <a:ext cx="5365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Tamuín</a:t>
              </a:r>
              <a:endParaRPr lang="es-MX" altLang="x-none"/>
            </a:p>
          </p:txBody>
        </p:sp>
        <p:sp>
          <p:nvSpPr>
            <p:cNvPr id="4479" name="Text Box 383"/>
            <p:cNvSpPr txBox="1">
              <a:spLocks noChangeArrowheads="1"/>
            </p:cNvSpPr>
            <p:nvPr/>
          </p:nvSpPr>
          <p:spPr bwMode="auto">
            <a:xfrm>
              <a:off x="6611938" y="4589463"/>
              <a:ext cx="8223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Ciudad Valles</a:t>
              </a:r>
              <a:endParaRPr lang="es-MX" altLang="x-none"/>
            </a:p>
          </p:txBody>
        </p:sp>
        <p:sp>
          <p:nvSpPr>
            <p:cNvPr id="4480" name="Text Box 384"/>
            <p:cNvSpPr txBox="1">
              <a:spLocks noChangeArrowheads="1"/>
            </p:cNvSpPr>
            <p:nvPr/>
          </p:nvSpPr>
          <p:spPr bwMode="auto">
            <a:xfrm>
              <a:off x="7319963" y="6235700"/>
              <a:ext cx="622300" cy="168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500">
                  <a:latin typeface="Tahoma" charset="0"/>
                </a:rPr>
                <a:t>Tamazunchale</a:t>
              </a:r>
              <a:endParaRPr lang="es-MX" altLang="x-none"/>
            </a:p>
          </p:txBody>
        </p:sp>
        <p:sp>
          <p:nvSpPr>
            <p:cNvPr id="4481" name="Text Box 385"/>
            <p:cNvSpPr txBox="1">
              <a:spLocks noChangeArrowheads="1"/>
            </p:cNvSpPr>
            <p:nvPr/>
          </p:nvSpPr>
          <p:spPr bwMode="auto">
            <a:xfrm>
              <a:off x="6986588" y="5949950"/>
              <a:ext cx="820737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Xilitla</a:t>
              </a:r>
              <a:endParaRPr lang="es-MX" altLang="x-none"/>
            </a:p>
          </p:txBody>
        </p:sp>
        <p:sp>
          <p:nvSpPr>
            <p:cNvPr id="4482" name="Text Box 386"/>
            <p:cNvSpPr txBox="1">
              <a:spLocks noChangeArrowheads="1"/>
            </p:cNvSpPr>
            <p:nvPr/>
          </p:nvSpPr>
          <p:spPr bwMode="auto">
            <a:xfrm rot="19544594">
              <a:off x="6057900" y="5513388"/>
              <a:ext cx="614363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Santa</a:t>
              </a:r>
            </a:p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Catarina</a:t>
              </a:r>
              <a:endParaRPr lang="es-MX" altLang="x-none"/>
            </a:p>
          </p:txBody>
        </p:sp>
        <p:sp>
          <p:nvSpPr>
            <p:cNvPr id="4483" name="Text Box 387"/>
            <p:cNvSpPr txBox="1">
              <a:spLocks noChangeArrowheads="1"/>
            </p:cNvSpPr>
            <p:nvPr/>
          </p:nvSpPr>
          <p:spPr bwMode="auto">
            <a:xfrm rot="2695925">
              <a:off x="5610225" y="5691188"/>
              <a:ext cx="660400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Lagunillas</a:t>
              </a:r>
              <a:endParaRPr lang="es-MX" altLang="x-none"/>
            </a:p>
          </p:txBody>
        </p:sp>
        <p:sp>
          <p:nvSpPr>
            <p:cNvPr id="4484" name="Text Box 388"/>
            <p:cNvSpPr txBox="1">
              <a:spLocks noChangeArrowheads="1"/>
            </p:cNvSpPr>
            <p:nvPr/>
          </p:nvSpPr>
          <p:spPr bwMode="auto">
            <a:xfrm rot="3049932">
              <a:off x="6047582" y="3998119"/>
              <a:ext cx="74771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El Naranjo</a:t>
              </a:r>
              <a:endParaRPr lang="es-MX" altLang="x-none"/>
            </a:p>
          </p:txBody>
        </p:sp>
        <p:sp>
          <p:nvSpPr>
            <p:cNvPr id="4485" name="Text Box 389"/>
            <p:cNvSpPr txBox="1">
              <a:spLocks noChangeArrowheads="1"/>
            </p:cNvSpPr>
            <p:nvPr/>
          </p:nvSpPr>
          <p:spPr bwMode="auto">
            <a:xfrm rot="18831450">
              <a:off x="5045869" y="5477669"/>
              <a:ext cx="617538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 </a:t>
              </a:r>
            </a:p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Ciro de Acosta</a:t>
              </a:r>
              <a:endParaRPr lang="es-MX" altLang="x-none"/>
            </a:p>
          </p:txBody>
        </p:sp>
        <p:sp>
          <p:nvSpPr>
            <p:cNvPr id="4486" name="Text Box 390"/>
            <p:cNvSpPr txBox="1">
              <a:spLocks noChangeArrowheads="1"/>
            </p:cNvSpPr>
            <p:nvPr/>
          </p:nvSpPr>
          <p:spPr bwMode="auto">
            <a:xfrm>
              <a:off x="5302250" y="4052888"/>
              <a:ext cx="8191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Ciudad del Maíz</a:t>
              </a:r>
              <a:endParaRPr lang="es-MX" altLang="x-none"/>
            </a:p>
          </p:txBody>
        </p:sp>
        <p:sp>
          <p:nvSpPr>
            <p:cNvPr id="4487" name="Text Box 391"/>
            <p:cNvSpPr txBox="1">
              <a:spLocks noChangeArrowheads="1"/>
            </p:cNvSpPr>
            <p:nvPr/>
          </p:nvSpPr>
          <p:spPr bwMode="auto">
            <a:xfrm>
              <a:off x="4922838" y="5156200"/>
              <a:ext cx="822325" cy="182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Rioverde</a:t>
              </a:r>
              <a:endParaRPr lang="es-MX" altLang="x-none"/>
            </a:p>
          </p:txBody>
        </p:sp>
        <p:sp>
          <p:nvSpPr>
            <p:cNvPr id="4488" name="Text Box 392"/>
            <p:cNvSpPr txBox="1">
              <a:spLocks noChangeArrowheads="1"/>
            </p:cNvSpPr>
            <p:nvPr/>
          </p:nvSpPr>
          <p:spPr bwMode="auto">
            <a:xfrm>
              <a:off x="4270375" y="4329113"/>
              <a:ext cx="6651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Villa Juárez</a:t>
              </a:r>
              <a:endParaRPr lang="es-MX" altLang="x-none"/>
            </a:p>
          </p:txBody>
        </p:sp>
        <p:sp>
          <p:nvSpPr>
            <p:cNvPr id="4489" name="Text Box 393"/>
            <p:cNvSpPr txBox="1">
              <a:spLocks noChangeArrowheads="1"/>
            </p:cNvSpPr>
            <p:nvPr/>
          </p:nvSpPr>
          <p:spPr bwMode="auto">
            <a:xfrm rot="19534262">
              <a:off x="2117725" y="4340225"/>
              <a:ext cx="10080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CC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latin typeface="Tahoma" charset="0"/>
                </a:rPr>
                <a:t>Mexquitic de Carmona</a:t>
              </a:r>
              <a:endParaRPr lang="es-MX" altLang="x-none"/>
            </a:p>
          </p:txBody>
        </p:sp>
        <p:sp>
          <p:nvSpPr>
            <p:cNvPr id="4490" name="Text Box 394"/>
            <p:cNvSpPr txBox="1">
              <a:spLocks noChangeArrowheads="1"/>
            </p:cNvSpPr>
            <p:nvPr/>
          </p:nvSpPr>
          <p:spPr bwMode="auto">
            <a:xfrm>
              <a:off x="2657475" y="5127625"/>
              <a:ext cx="822325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Villa de Reyes</a:t>
              </a:r>
              <a:endParaRPr lang="es-MX" altLang="x-none"/>
            </a:p>
          </p:txBody>
        </p:sp>
        <p:sp>
          <p:nvSpPr>
            <p:cNvPr id="4491" name="Text Box 395"/>
            <p:cNvSpPr txBox="1">
              <a:spLocks noChangeArrowheads="1"/>
            </p:cNvSpPr>
            <p:nvPr/>
          </p:nvSpPr>
          <p:spPr bwMode="auto">
            <a:xfrm rot="18534207">
              <a:off x="3608387" y="5326063"/>
              <a:ext cx="11271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Tierra Nueva</a:t>
              </a:r>
              <a:endParaRPr lang="es-MX" altLang="x-none"/>
            </a:p>
          </p:txBody>
        </p:sp>
        <p:sp>
          <p:nvSpPr>
            <p:cNvPr id="4492" name="Text Box 396"/>
            <p:cNvSpPr txBox="1">
              <a:spLocks noChangeArrowheads="1"/>
            </p:cNvSpPr>
            <p:nvPr/>
          </p:nvSpPr>
          <p:spPr bwMode="auto">
            <a:xfrm rot="20986328">
              <a:off x="3433763" y="5237163"/>
              <a:ext cx="9842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Santa María del  Río</a:t>
              </a:r>
              <a:endParaRPr lang="es-MX" altLang="x-none" dirty="0"/>
            </a:p>
          </p:txBody>
        </p:sp>
        <p:sp>
          <p:nvSpPr>
            <p:cNvPr id="4493" name="Text Box 397"/>
            <p:cNvSpPr txBox="1">
              <a:spLocks noChangeArrowheads="1"/>
            </p:cNvSpPr>
            <p:nvPr/>
          </p:nvSpPr>
          <p:spPr bwMode="auto">
            <a:xfrm>
              <a:off x="2741613" y="4168775"/>
              <a:ext cx="458787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chemeClr val="bg1"/>
                  </a:solidFill>
                  <a:latin typeface="Tahoma" charset="0"/>
                </a:rPr>
                <a:t>       </a:t>
              </a:r>
            </a:p>
            <a:p>
              <a:r>
                <a:rPr lang="es-MX" altLang="x-none" sz="600">
                  <a:solidFill>
                    <a:schemeClr val="bg1"/>
                  </a:solidFill>
                  <a:latin typeface="Tahoma" charset="0"/>
                </a:rPr>
                <a:t>   </a:t>
              </a:r>
              <a:r>
                <a:rPr lang="es-MX" altLang="x-none" sz="1400">
                  <a:solidFill>
                    <a:schemeClr val="bg1"/>
                  </a:solidFill>
                  <a:latin typeface="Tahoma" charset="0"/>
                </a:rPr>
                <a:t>*</a:t>
              </a:r>
            </a:p>
            <a:p>
              <a:endParaRPr lang="es-MX" altLang="x-none"/>
            </a:p>
          </p:txBody>
        </p:sp>
        <p:sp>
          <p:nvSpPr>
            <p:cNvPr id="4494" name="Text Box 398"/>
            <p:cNvSpPr txBox="1">
              <a:spLocks noChangeArrowheads="1"/>
            </p:cNvSpPr>
            <p:nvPr/>
          </p:nvSpPr>
          <p:spPr bwMode="auto">
            <a:xfrm rot="19561308">
              <a:off x="3241675" y="4868863"/>
              <a:ext cx="8175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Villa de Zaragoza</a:t>
              </a:r>
              <a:endParaRPr lang="es-MX" altLang="x-none" dirty="0"/>
            </a:p>
          </p:txBody>
        </p:sp>
        <p:sp>
          <p:nvSpPr>
            <p:cNvPr id="4495" name="Text Box 399"/>
            <p:cNvSpPr txBox="1">
              <a:spLocks noChangeArrowheads="1"/>
            </p:cNvSpPr>
            <p:nvPr/>
          </p:nvSpPr>
          <p:spPr bwMode="auto">
            <a:xfrm rot="19532797">
              <a:off x="3773488" y="4386263"/>
              <a:ext cx="900112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 Nicolás</a:t>
              </a:r>
            </a:p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Tolentino</a:t>
              </a:r>
              <a:endParaRPr lang="es-MX" altLang="x-none"/>
            </a:p>
          </p:txBody>
        </p:sp>
        <p:sp>
          <p:nvSpPr>
            <p:cNvPr id="4496" name="Text Box 400"/>
            <p:cNvSpPr txBox="1">
              <a:spLocks noChangeArrowheads="1"/>
            </p:cNvSpPr>
            <p:nvPr/>
          </p:nvSpPr>
          <p:spPr bwMode="auto">
            <a:xfrm rot="20324290">
              <a:off x="4148138" y="3978275"/>
              <a:ext cx="8128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Cerritos</a:t>
              </a:r>
              <a:endParaRPr lang="es-MX" altLang="x-none"/>
            </a:p>
          </p:txBody>
        </p:sp>
        <p:sp>
          <p:nvSpPr>
            <p:cNvPr id="4497" name="Text Box 401"/>
            <p:cNvSpPr txBox="1">
              <a:spLocks noChangeArrowheads="1"/>
            </p:cNvSpPr>
            <p:nvPr/>
          </p:nvSpPr>
          <p:spPr bwMode="auto">
            <a:xfrm rot="18757593">
              <a:off x="3450432" y="4318794"/>
              <a:ext cx="744537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Armadillo de los Infantes</a:t>
              </a:r>
              <a:endParaRPr lang="es-MX" altLang="x-none" dirty="0"/>
            </a:p>
          </p:txBody>
        </p:sp>
        <p:sp>
          <p:nvSpPr>
            <p:cNvPr id="4499" name="Text Box 403"/>
            <p:cNvSpPr txBox="1">
              <a:spLocks noChangeArrowheads="1"/>
            </p:cNvSpPr>
            <p:nvPr/>
          </p:nvSpPr>
          <p:spPr bwMode="auto">
            <a:xfrm>
              <a:off x="5529263" y="4852988"/>
              <a:ext cx="8175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Cárdenas</a:t>
              </a:r>
              <a:endParaRPr lang="es-MX" altLang="x-none"/>
            </a:p>
          </p:txBody>
        </p:sp>
        <p:sp>
          <p:nvSpPr>
            <p:cNvPr id="4500" name="Text Box 404"/>
            <p:cNvSpPr txBox="1">
              <a:spLocks noChangeArrowheads="1"/>
            </p:cNvSpPr>
            <p:nvPr/>
          </p:nvSpPr>
          <p:spPr bwMode="auto">
            <a:xfrm rot="1921718">
              <a:off x="5722938" y="4719638"/>
              <a:ext cx="8191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 err="1">
                  <a:solidFill>
                    <a:srgbClr val="000000"/>
                  </a:solidFill>
                  <a:latin typeface="Tahoma" charset="0"/>
                </a:rPr>
                <a:t>Alaquines</a:t>
              </a:r>
              <a:endParaRPr lang="es-MX" altLang="x-none" dirty="0"/>
            </a:p>
          </p:txBody>
        </p:sp>
        <p:sp>
          <p:nvSpPr>
            <p:cNvPr id="4501" name="Text Box 405"/>
            <p:cNvSpPr txBox="1">
              <a:spLocks noChangeArrowheads="1"/>
            </p:cNvSpPr>
            <p:nvPr/>
          </p:nvSpPr>
          <p:spPr bwMode="auto">
            <a:xfrm rot="2883639">
              <a:off x="6120607" y="5026819"/>
              <a:ext cx="7413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Tamasopo</a:t>
              </a:r>
              <a:endParaRPr lang="es-MX" altLang="x-none"/>
            </a:p>
          </p:txBody>
        </p:sp>
        <p:sp>
          <p:nvSpPr>
            <p:cNvPr id="4502" name="Text Box 406"/>
            <p:cNvSpPr txBox="1">
              <a:spLocks noChangeArrowheads="1"/>
            </p:cNvSpPr>
            <p:nvPr/>
          </p:nvSpPr>
          <p:spPr bwMode="auto">
            <a:xfrm rot="3699501">
              <a:off x="6658769" y="5395119"/>
              <a:ext cx="73818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 err="1">
                  <a:latin typeface="Tahoma" charset="0"/>
                </a:rPr>
                <a:t>Aquismón</a:t>
              </a:r>
              <a:endParaRPr lang="es-MX" altLang="x-none" dirty="0"/>
            </a:p>
          </p:txBody>
        </p:sp>
        <p:sp>
          <p:nvSpPr>
            <p:cNvPr id="4503" name="Text Box 407"/>
            <p:cNvSpPr txBox="1">
              <a:spLocks noChangeArrowheads="1"/>
            </p:cNvSpPr>
            <p:nvPr/>
          </p:nvSpPr>
          <p:spPr bwMode="auto">
            <a:xfrm>
              <a:off x="1479550" y="5513388"/>
              <a:ext cx="123031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Cerro de  San Pedro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04" name="Text Box 408"/>
            <p:cNvSpPr txBox="1">
              <a:spLocks noChangeArrowheads="1"/>
            </p:cNvSpPr>
            <p:nvPr/>
          </p:nvSpPr>
          <p:spPr bwMode="auto">
            <a:xfrm>
              <a:off x="836613" y="5373688"/>
              <a:ext cx="15113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Soledad de Graciano Sánchez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06" name="Text Box 410"/>
            <p:cNvSpPr txBox="1">
              <a:spLocks noChangeArrowheads="1"/>
            </p:cNvSpPr>
            <p:nvPr/>
          </p:nvSpPr>
          <p:spPr bwMode="auto">
            <a:xfrm>
              <a:off x="7285038" y="5313363"/>
              <a:ext cx="669925" cy="18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 err="1">
                  <a:latin typeface="Tahoma" charset="0"/>
                </a:rPr>
                <a:t>Tanlajás</a:t>
              </a:r>
              <a:endParaRPr lang="es-MX" altLang="x-none" dirty="0"/>
            </a:p>
          </p:txBody>
        </p:sp>
        <p:sp>
          <p:nvSpPr>
            <p:cNvPr id="4507" name="Text Box 411"/>
            <p:cNvSpPr txBox="1">
              <a:spLocks noChangeArrowheads="1"/>
            </p:cNvSpPr>
            <p:nvPr/>
          </p:nvSpPr>
          <p:spPr bwMode="auto">
            <a:xfrm>
              <a:off x="5422900" y="6070600"/>
              <a:ext cx="8302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Tancanhuitz</a:t>
              </a:r>
              <a:r>
                <a:rPr lang="es-MX" altLang="x-none" sz="600">
                  <a:solidFill>
                    <a:srgbClr val="0000CC"/>
                  </a:solidFill>
                  <a:latin typeface="Tahoma" charset="0"/>
                </a:rPr>
                <a:t> </a:t>
              </a:r>
            </a:p>
          </p:txBody>
        </p:sp>
        <p:sp>
          <p:nvSpPr>
            <p:cNvPr id="4508" name="Text Box 412"/>
            <p:cNvSpPr txBox="1">
              <a:spLocks noChangeArrowheads="1"/>
            </p:cNvSpPr>
            <p:nvPr/>
          </p:nvSpPr>
          <p:spPr bwMode="auto">
            <a:xfrm>
              <a:off x="8294688" y="6345238"/>
              <a:ext cx="8413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Tampacán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09" name="Text Box 413"/>
            <p:cNvSpPr txBox="1">
              <a:spLocks noChangeArrowheads="1"/>
            </p:cNvSpPr>
            <p:nvPr/>
          </p:nvSpPr>
          <p:spPr bwMode="auto">
            <a:xfrm>
              <a:off x="6419850" y="6253163"/>
              <a:ext cx="685800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Coxcatlán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10" name="Text Box 414"/>
            <p:cNvSpPr txBox="1">
              <a:spLocks noChangeArrowheads="1"/>
            </p:cNvSpPr>
            <p:nvPr/>
          </p:nvSpPr>
          <p:spPr bwMode="auto">
            <a:xfrm>
              <a:off x="7799388" y="5746750"/>
              <a:ext cx="623887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>
                  <a:latin typeface="Tahoma" charset="0"/>
                </a:rPr>
                <a:t>San</a:t>
              </a:r>
            </a:p>
            <a:p>
              <a:r>
                <a:rPr lang="es-MX" altLang="x-none" sz="600" dirty="0">
                  <a:latin typeface="Tahoma" charset="0"/>
                </a:rPr>
                <a:t>Martín</a:t>
              </a:r>
              <a:endParaRPr lang="es-MX" altLang="x-none" dirty="0"/>
            </a:p>
          </p:txBody>
        </p:sp>
        <p:sp>
          <p:nvSpPr>
            <p:cNvPr id="4511" name="Text Box 415"/>
            <p:cNvSpPr txBox="1">
              <a:spLocks noChangeArrowheads="1"/>
            </p:cNvSpPr>
            <p:nvPr/>
          </p:nvSpPr>
          <p:spPr bwMode="auto">
            <a:xfrm>
              <a:off x="7734300" y="6565900"/>
              <a:ext cx="5651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Matlapa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12" name="Text Box 416"/>
            <p:cNvSpPr txBox="1">
              <a:spLocks noChangeArrowheads="1"/>
            </p:cNvSpPr>
            <p:nvPr/>
          </p:nvSpPr>
          <p:spPr bwMode="auto">
            <a:xfrm>
              <a:off x="5591175" y="5165725"/>
              <a:ext cx="56991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Rayón</a:t>
              </a:r>
              <a:endParaRPr lang="es-MX" altLang="x-none"/>
            </a:p>
          </p:txBody>
        </p:sp>
        <p:sp>
          <p:nvSpPr>
            <p:cNvPr id="4513" name="Text Box 417"/>
            <p:cNvSpPr txBox="1">
              <a:spLocks noChangeArrowheads="1"/>
            </p:cNvSpPr>
            <p:nvPr/>
          </p:nvSpPr>
          <p:spPr bwMode="auto">
            <a:xfrm>
              <a:off x="2143125" y="4797425"/>
              <a:ext cx="51435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    Villa </a:t>
              </a:r>
            </a:p>
            <a:p>
              <a:pPr algn="ctr"/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   de</a:t>
              </a:r>
            </a:p>
            <a:p>
              <a:pPr algn="ctr"/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Arriaga</a:t>
              </a:r>
              <a:endParaRPr lang="es-MX" altLang="x-none" dirty="0"/>
            </a:p>
          </p:txBody>
        </p:sp>
        <p:sp>
          <p:nvSpPr>
            <p:cNvPr id="4515" name="Text Box 419"/>
            <p:cNvSpPr txBox="1">
              <a:spLocks noChangeArrowheads="1"/>
            </p:cNvSpPr>
            <p:nvPr/>
          </p:nvSpPr>
          <p:spPr bwMode="auto">
            <a:xfrm>
              <a:off x="6115050" y="5970588"/>
              <a:ext cx="711200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just"/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Huehuetlán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cxnSp>
          <p:nvCxnSpPr>
            <p:cNvPr id="4516" name="AutoShape 420"/>
            <p:cNvCxnSpPr>
              <a:cxnSpLocks noChangeShapeType="1"/>
              <a:endCxn id="4409" idx="1"/>
            </p:cNvCxnSpPr>
            <p:nvPr/>
          </p:nvCxnSpPr>
          <p:spPr bwMode="auto">
            <a:xfrm flipV="1">
              <a:off x="6003925" y="5892800"/>
              <a:ext cx="858838" cy="508000"/>
            </a:xfrm>
            <a:prstGeom prst="straightConnector1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4517" name="Line 421"/>
            <p:cNvSpPr>
              <a:spLocks noChangeShapeType="1"/>
            </p:cNvSpPr>
            <p:nvPr/>
          </p:nvSpPr>
          <p:spPr bwMode="auto">
            <a:xfrm rot="11741429" flipH="1">
              <a:off x="6642100" y="5661025"/>
              <a:ext cx="512763" cy="417513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18" name="Line 422"/>
            <p:cNvSpPr>
              <a:spLocks noChangeShapeType="1"/>
            </p:cNvSpPr>
            <p:nvPr/>
          </p:nvSpPr>
          <p:spPr bwMode="auto">
            <a:xfrm rot="9500069" flipH="1">
              <a:off x="5942013" y="5805488"/>
              <a:ext cx="1387475" cy="587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19" name="Line 423"/>
            <p:cNvSpPr>
              <a:spLocks noChangeShapeType="1"/>
            </p:cNvSpPr>
            <p:nvPr/>
          </p:nvSpPr>
          <p:spPr bwMode="auto">
            <a:xfrm rot="20340828" flipH="1" flipV="1">
              <a:off x="7435850" y="5419725"/>
              <a:ext cx="1003300" cy="13970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0" name="Text Box 424"/>
            <p:cNvSpPr txBox="1">
              <a:spLocks noChangeArrowheads="1"/>
            </p:cNvSpPr>
            <p:nvPr/>
          </p:nvSpPr>
          <p:spPr bwMode="auto">
            <a:xfrm>
              <a:off x="8378825" y="5241925"/>
              <a:ext cx="7016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San Antonio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21" name="Line 425"/>
            <p:cNvSpPr>
              <a:spLocks noChangeShapeType="1"/>
            </p:cNvSpPr>
            <p:nvPr/>
          </p:nvSpPr>
          <p:spPr bwMode="auto">
            <a:xfrm rot="20592547" flipH="1" flipV="1">
              <a:off x="7572375" y="5573713"/>
              <a:ext cx="1000125" cy="17780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2" name="Line 426"/>
            <p:cNvSpPr>
              <a:spLocks noChangeShapeType="1"/>
            </p:cNvSpPr>
            <p:nvPr/>
          </p:nvSpPr>
          <p:spPr bwMode="auto">
            <a:xfrm rot="1005902" flipH="1" flipV="1">
              <a:off x="7869238" y="5799138"/>
              <a:ext cx="765175" cy="73025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3" name="Line 427"/>
            <p:cNvSpPr>
              <a:spLocks noChangeShapeType="1"/>
            </p:cNvSpPr>
            <p:nvPr/>
          </p:nvSpPr>
          <p:spPr bwMode="auto">
            <a:xfrm rot="1656383" flipH="1" flipV="1">
              <a:off x="7643813" y="6180138"/>
              <a:ext cx="766762" cy="73025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4" name="Line 428"/>
            <p:cNvSpPr>
              <a:spLocks noChangeShapeType="1"/>
            </p:cNvSpPr>
            <p:nvPr/>
          </p:nvSpPr>
          <p:spPr bwMode="auto">
            <a:xfrm rot="7209221" flipH="1">
              <a:off x="7506494" y="6087269"/>
              <a:ext cx="269875" cy="5413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5" name="Line 429"/>
            <p:cNvSpPr>
              <a:spLocks noChangeShapeType="1"/>
            </p:cNvSpPr>
            <p:nvPr/>
          </p:nvSpPr>
          <p:spPr bwMode="auto">
            <a:xfrm rot="10347816" flipH="1">
              <a:off x="6805613" y="5818188"/>
              <a:ext cx="614362" cy="4365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6" name="Line 430"/>
            <p:cNvSpPr>
              <a:spLocks noChangeShapeType="1"/>
            </p:cNvSpPr>
            <p:nvPr/>
          </p:nvSpPr>
          <p:spPr bwMode="auto">
            <a:xfrm rot="10347816" flipH="1">
              <a:off x="6875463" y="5962650"/>
              <a:ext cx="615950" cy="4333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7" name="Text Box 431"/>
            <p:cNvSpPr txBox="1">
              <a:spLocks noChangeArrowheads="1"/>
            </p:cNvSpPr>
            <p:nvPr/>
          </p:nvSpPr>
          <p:spPr bwMode="auto">
            <a:xfrm>
              <a:off x="6596063" y="6381750"/>
              <a:ext cx="6889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Axtla 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29" name="Text Box 433"/>
            <p:cNvSpPr txBox="1">
              <a:spLocks noChangeArrowheads="1"/>
            </p:cNvSpPr>
            <p:nvPr/>
          </p:nvSpPr>
          <p:spPr bwMode="auto">
            <a:xfrm rot="1840914">
              <a:off x="7642225" y="6200775"/>
              <a:ext cx="8461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Chalchicuautla</a:t>
              </a:r>
              <a:endParaRPr lang="es-MX" altLang="x-none"/>
            </a:p>
          </p:txBody>
        </p:sp>
        <p:sp>
          <p:nvSpPr>
            <p:cNvPr id="4530" name="Line 434"/>
            <p:cNvSpPr>
              <a:spLocks noChangeShapeType="1"/>
            </p:cNvSpPr>
            <p:nvPr/>
          </p:nvSpPr>
          <p:spPr bwMode="auto">
            <a:xfrm rot="9500069" flipH="1">
              <a:off x="2125663" y="4865688"/>
              <a:ext cx="1527175" cy="4238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38" name="Line 442"/>
            <p:cNvSpPr>
              <a:spLocks noChangeShapeType="1"/>
            </p:cNvSpPr>
            <p:nvPr/>
          </p:nvSpPr>
          <p:spPr bwMode="auto">
            <a:xfrm flipV="1">
              <a:off x="2924175" y="4941888"/>
              <a:ext cx="1296988" cy="9350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39" name="Text Box 443"/>
            <p:cNvSpPr txBox="1">
              <a:spLocks noChangeArrowheads="1"/>
            </p:cNvSpPr>
            <p:nvPr/>
          </p:nvSpPr>
          <p:spPr bwMode="auto">
            <a:xfrm>
              <a:off x="2133600" y="5843588"/>
              <a:ext cx="1295400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Ciudad Fernández</a:t>
              </a:r>
              <a:endParaRPr lang="es-ES" altLang="x-none" sz="600" b="1">
                <a:solidFill>
                  <a:srgbClr val="0000CC"/>
                </a:solidFill>
                <a:latin typeface="Tahoma" charset="0"/>
              </a:endParaRPr>
            </a:p>
          </p:txBody>
        </p:sp>
        <p:sp>
          <p:nvSpPr>
            <p:cNvPr id="4540" name="Line 444"/>
            <p:cNvSpPr>
              <a:spLocks noChangeShapeType="1"/>
            </p:cNvSpPr>
            <p:nvPr/>
          </p:nvSpPr>
          <p:spPr bwMode="auto">
            <a:xfrm flipH="1">
              <a:off x="7964488" y="5157788"/>
              <a:ext cx="431800" cy="714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41" name="Line 445"/>
            <p:cNvSpPr>
              <a:spLocks noChangeShapeType="1"/>
            </p:cNvSpPr>
            <p:nvPr/>
          </p:nvSpPr>
          <p:spPr bwMode="auto">
            <a:xfrm flipH="1">
              <a:off x="3500438" y="1916113"/>
              <a:ext cx="1079500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42" name="Text Box 446"/>
            <p:cNvSpPr txBox="1">
              <a:spLocks noChangeArrowheads="1"/>
            </p:cNvSpPr>
            <p:nvPr/>
          </p:nvSpPr>
          <p:spPr bwMode="auto">
            <a:xfrm>
              <a:off x="4551363" y="1801813"/>
              <a:ext cx="1150937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Villa de La Paz</a:t>
              </a:r>
              <a:endParaRPr lang="es-ES" altLang="x-none" sz="600" b="1">
                <a:solidFill>
                  <a:srgbClr val="0000CC"/>
                </a:solidFill>
                <a:latin typeface="Tahoma" charset="0"/>
              </a:endParaRPr>
            </a:p>
          </p:txBody>
        </p:sp>
        <p:sp>
          <p:nvSpPr>
            <p:cNvPr id="4543" name="Text Box 447"/>
            <p:cNvSpPr txBox="1">
              <a:spLocks noChangeArrowheads="1"/>
            </p:cNvSpPr>
            <p:nvPr/>
          </p:nvSpPr>
          <p:spPr bwMode="auto">
            <a:xfrm rot="18752422">
              <a:off x="2663031" y="4396582"/>
              <a:ext cx="792163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600">
                  <a:latin typeface="Tahoma" charset="0"/>
                </a:rPr>
                <a:t>San Luis Potosí</a:t>
              </a:r>
              <a:endParaRPr lang="es-ES" altLang="x-none" sz="600">
                <a:latin typeface="Tahoma" charset="0"/>
              </a:endParaRPr>
            </a:p>
          </p:txBody>
        </p:sp>
        <p:sp>
          <p:nvSpPr>
            <p:cNvPr id="4544" name="Line 448"/>
            <p:cNvSpPr>
              <a:spLocks noChangeShapeType="1"/>
            </p:cNvSpPr>
            <p:nvPr/>
          </p:nvSpPr>
          <p:spPr bwMode="auto">
            <a:xfrm flipV="1">
              <a:off x="2132013" y="4581525"/>
              <a:ext cx="1081087" cy="86360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45" name="Rectangle 449"/>
            <p:cNvSpPr>
              <a:spLocks noChangeArrowheads="1"/>
            </p:cNvSpPr>
            <p:nvPr/>
          </p:nvSpPr>
          <p:spPr bwMode="auto">
            <a:xfrm>
              <a:off x="5948363" y="1808205"/>
              <a:ext cx="360362" cy="144463"/>
            </a:xfrm>
            <a:prstGeom prst="rect">
              <a:avLst/>
            </a:prstGeom>
            <a:solidFill>
              <a:srgbClr val="00823B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46" name="Text Box 450"/>
            <p:cNvSpPr txBox="1">
              <a:spLocks noChangeArrowheads="1"/>
            </p:cNvSpPr>
            <p:nvPr/>
          </p:nvSpPr>
          <p:spPr bwMode="auto">
            <a:xfrm>
              <a:off x="6303963" y="1736767"/>
              <a:ext cx="1441450" cy="2965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1000" dirty="0" smtClean="0">
                  <a:latin typeface="Tahoma" charset="0"/>
                </a:rPr>
                <a:t>&gt;95%</a:t>
              </a:r>
              <a:endParaRPr lang="es-ES" altLang="x-none" sz="1000" dirty="0">
                <a:latin typeface="Tahoma" charset="0"/>
              </a:endParaRPr>
            </a:p>
          </p:txBody>
        </p:sp>
        <p:sp>
          <p:nvSpPr>
            <p:cNvPr id="4548" name="Rectangle 452"/>
            <p:cNvSpPr>
              <a:spLocks noChangeArrowheads="1"/>
            </p:cNvSpPr>
            <p:nvPr/>
          </p:nvSpPr>
          <p:spPr bwMode="auto">
            <a:xfrm>
              <a:off x="5948363" y="2097130"/>
              <a:ext cx="360362" cy="14446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49" name="Text Box 453"/>
            <p:cNvSpPr txBox="1">
              <a:spLocks noChangeArrowheads="1"/>
            </p:cNvSpPr>
            <p:nvPr/>
          </p:nvSpPr>
          <p:spPr bwMode="auto">
            <a:xfrm>
              <a:off x="6303963" y="2055854"/>
              <a:ext cx="1441450" cy="2965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1000" smtClean="0">
                  <a:latin typeface="Tahoma" charset="0"/>
                </a:rPr>
                <a:t>95 a 80</a:t>
              </a:r>
            </a:p>
          </p:txBody>
        </p:sp>
        <p:sp>
          <p:nvSpPr>
            <p:cNvPr id="4550" name="Rectangle 454"/>
            <p:cNvSpPr>
              <a:spLocks noChangeArrowheads="1"/>
            </p:cNvSpPr>
            <p:nvPr/>
          </p:nvSpPr>
          <p:spPr bwMode="auto">
            <a:xfrm>
              <a:off x="5948363" y="2384467"/>
              <a:ext cx="360362" cy="144462"/>
            </a:xfrm>
            <a:prstGeom prst="rect">
              <a:avLst/>
            </a:prstGeom>
            <a:solidFill>
              <a:srgbClr val="94165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51" name="Text Box 455"/>
            <p:cNvSpPr txBox="1">
              <a:spLocks noChangeArrowheads="1"/>
            </p:cNvSpPr>
            <p:nvPr/>
          </p:nvSpPr>
          <p:spPr bwMode="auto">
            <a:xfrm>
              <a:off x="6313487" y="2322555"/>
              <a:ext cx="2397125" cy="2965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1000" dirty="0" smtClean="0">
                  <a:latin typeface="Tahoma" charset="0"/>
                </a:rPr>
                <a:t>79 a 60</a:t>
              </a:r>
              <a:endParaRPr lang="es-ES" altLang="x-none" sz="1000" dirty="0">
                <a:latin typeface="Tahoma" charset="0"/>
              </a:endParaRPr>
            </a:p>
          </p:txBody>
        </p:sp>
        <p:sp>
          <p:nvSpPr>
            <p:cNvPr id="4552" name="Rectangle 456"/>
            <p:cNvSpPr>
              <a:spLocks noChangeArrowheads="1"/>
            </p:cNvSpPr>
            <p:nvPr/>
          </p:nvSpPr>
          <p:spPr bwMode="auto">
            <a:xfrm>
              <a:off x="5948363" y="2697204"/>
              <a:ext cx="360362" cy="144463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53" name="Text Box 457"/>
            <p:cNvSpPr txBox="1">
              <a:spLocks noChangeArrowheads="1"/>
            </p:cNvSpPr>
            <p:nvPr/>
          </p:nvSpPr>
          <p:spPr bwMode="auto">
            <a:xfrm>
              <a:off x="6313488" y="2627355"/>
              <a:ext cx="2011361" cy="2965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1000" dirty="0" smtClean="0">
                  <a:latin typeface="Tahoma" charset="0"/>
                </a:rPr>
                <a:t>&lt;60</a:t>
              </a:r>
              <a:endParaRPr lang="es-ES" altLang="x-none" sz="1000" dirty="0">
                <a:latin typeface="Tahoma" charset="0"/>
              </a:endParaRPr>
            </a:p>
          </p:txBody>
        </p:sp>
      </p:grpSp>
      <p:sp>
        <p:nvSpPr>
          <p:cNvPr id="453" name="Título 2"/>
          <p:cNvSpPr txBox="1">
            <a:spLocks/>
          </p:cNvSpPr>
          <p:nvPr/>
        </p:nvSpPr>
        <p:spPr>
          <a:xfrm>
            <a:off x="437538" y="620688"/>
            <a:ext cx="8229601" cy="1143001"/>
          </a:xfrm>
          <a:prstGeom prst="rect">
            <a:avLst/>
          </a:prstGeom>
        </p:spPr>
        <p:txBody>
          <a:bodyPr vert="horz" lIns="72841" tIns="36421" rIns="72841" bIns="36421" rtlCol="0" anchor="ctr">
            <a:noAutofit/>
          </a:bodyPr>
          <a:lstStyle>
            <a:lvl1pPr algn="ctr" defTabSz="432021" rtl="0" eaLnBrk="1" latinLnBrk="0" hangingPunct="1">
              <a:spcBef>
                <a:spcPct val="0"/>
              </a:spcBef>
              <a:buNone/>
              <a:defRPr sz="415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400" dirty="0" smtClean="0"/>
              <a:t>Cobertura ISSSTE de Esquema completo en menores de 1 año</a:t>
            </a:r>
            <a:endParaRPr lang="es-ES_tradnl" sz="2400" dirty="0"/>
          </a:p>
        </p:txBody>
      </p:sp>
    </p:spTree>
    <p:extLst>
      <p:ext uri="{BB962C8B-B14F-4D97-AF65-F5344CB8AC3E}">
        <p14:creationId xmlns:p14="http://schemas.microsoft.com/office/powerpoint/2010/main" val="3276334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/>
          <p:cNvGrpSpPr/>
          <p:nvPr/>
        </p:nvGrpSpPr>
        <p:grpSpPr>
          <a:xfrm>
            <a:off x="755576" y="1340768"/>
            <a:ext cx="7869957" cy="5337274"/>
            <a:chOff x="306388" y="322263"/>
            <a:chExt cx="9039225" cy="6427787"/>
          </a:xfrm>
        </p:grpSpPr>
        <p:sp>
          <p:nvSpPr>
            <p:cNvPr id="4505" name="Text Box 409"/>
            <p:cNvSpPr txBox="1">
              <a:spLocks noChangeArrowheads="1"/>
            </p:cNvSpPr>
            <p:nvPr/>
          </p:nvSpPr>
          <p:spPr bwMode="auto">
            <a:xfrm>
              <a:off x="8297863" y="4978400"/>
              <a:ext cx="971550" cy="641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San Vicente Tancuayalab</a:t>
              </a:r>
            </a:p>
            <a:p>
              <a:endParaRPr lang="es-MX" altLang="x-none">
                <a:solidFill>
                  <a:srgbClr val="0000CC"/>
                </a:solidFill>
              </a:endParaRPr>
            </a:p>
          </p:txBody>
        </p:sp>
        <p:sp>
          <p:nvSpPr>
            <p:cNvPr id="4533" name="Text Box 437"/>
            <p:cNvSpPr txBox="1">
              <a:spLocks noChangeArrowheads="1"/>
            </p:cNvSpPr>
            <p:nvPr/>
          </p:nvSpPr>
          <p:spPr bwMode="auto">
            <a:xfrm>
              <a:off x="8499475" y="5681663"/>
              <a:ext cx="769938" cy="4587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s-MX" altLang="x-none"/>
            </a:p>
          </p:txBody>
        </p:sp>
        <p:sp>
          <p:nvSpPr>
            <p:cNvPr id="4534" name="Text Box 438"/>
            <p:cNvSpPr txBox="1">
              <a:spLocks noChangeArrowheads="1"/>
            </p:cNvSpPr>
            <p:nvPr/>
          </p:nvSpPr>
          <p:spPr bwMode="auto">
            <a:xfrm>
              <a:off x="8488363" y="5889625"/>
              <a:ext cx="8572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Tanquián 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35" name="Text Box 439"/>
            <p:cNvSpPr txBox="1">
              <a:spLocks noChangeArrowheads="1"/>
            </p:cNvSpPr>
            <p:nvPr/>
          </p:nvSpPr>
          <p:spPr bwMode="auto">
            <a:xfrm>
              <a:off x="8462963" y="5500688"/>
              <a:ext cx="857250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Tampamolón Corona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31" name="Rectangle 435"/>
            <p:cNvSpPr>
              <a:spLocks noChangeArrowheads="1"/>
            </p:cNvSpPr>
            <p:nvPr/>
          </p:nvSpPr>
          <p:spPr bwMode="auto">
            <a:xfrm>
              <a:off x="5104681" y="1059961"/>
              <a:ext cx="4043363" cy="5715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s-MX" altLang="x-none" sz="1600" dirty="0" smtClean="0">
                  <a:latin typeface="Eurostile" charset="0"/>
                </a:rPr>
                <a:t>Porcentaje de Cobertura</a:t>
              </a:r>
              <a:endParaRPr lang="es-MX" altLang="x-none" sz="1100" dirty="0"/>
            </a:p>
          </p:txBody>
        </p:sp>
        <p:sp>
          <p:nvSpPr>
            <p:cNvPr id="4101" name="Freeform 5"/>
            <p:cNvSpPr>
              <a:spLocks/>
            </p:cNvSpPr>
            <p:nvPr/>
          </p:nvSpPr>
          <p:spPr bwMode="auto">
            <a:xfrm>
              <a:off x="5092700" y="4346575"/>
              <a:ext cx="436563" cy="401638"/>
            </a:xfrm>
            <a:custGeom>
              <a:avLst/>
              <a:gdLst>
                <a:gd name="T0" fmla="*/ 243 w 243"/>
                <a:gd name="T1" fmla="*/ 270 h 270"/>
                <a:gd name="T2" fmla="*/ 209 w 243"/>
                <a:gd name="T3" fmla="*/ 207 h 270"/>
                <a:gd name="T4" fmla="*/ 0 w 243"/>
                <a:gd name="T5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3" h="270">
                  <a:moveTo>
                    <a:pt x="243" y="270"/>
                  </a:moveTo>
                  <a:lnTo>
                    <a:pt x="209" y="207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2" name="Freeform 6"/>
            <p:cNvSpPr>
              <a:spLocks/>
            </p:cNvSpPr>
            <p:nvPr/>
          </p:nvSpPr>
          <p:spPr bwMode="auto">
            <a:xfrm>
              <a:off x="5529263" y="5057775"/>
              <a:ext cx="231775" cy="409575"/>
            </a:xfrm>
            <a:custGeom>
              <a:avLst/>
              <a:gdLst>
                <a:gd name="T0" fmla="*/ 115 w 127"/>
                <a:gd name="T1" fmla="*/ 0 h 281"/>
                <a:gd name="T2" fmla="*/ 127 w 127"/>
                <a:gd name="T3" fmla="*/ 16 h 281"/>
                <a:gd name="T4" fmla="*/ 0 w 127"/>
                <a:gd name="T5" fmla="*/ 83 h 281"/>
                <a:gd name="T6" fmla="*/ 0 w 127"/>
                <a:gd name="T7" fmla="*/ 106 h 281"/>
                <a:gd name="T8" fmla="*/ 10 w 127"/>
                <a:gd name="T9" fmla="*/ 114 h 281"/>
                <a:gd name="T10" fmla="*/ 18 w 127"/>
                <a:gd name="T11" fmla="*/ 119 h 281"/>
                <a:gd name="T12" fmla="*/ 18 w 127"/>
                <a:gd name="T13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281">
                  <a:moveTo>
                    <a:pt x="115" y="0"/>
                  </a:moveTo>
                  <a:lnTo>
                    <a:pt x="127" y="16"/>
                  </a:lnTo>
                  <a:lnTo>
                    <a:pt x="0" y="83"/>
                  </a:lnTo>
                  <a:lnTo>
                    <a:pt x="0" y="106"/>
                  </a:lnTo>
                  <a:lnTo>
                    <a:pt x="10" y="114"/>
                  </a:lnTo>
                  <a:lnTo>
                    <a:pt x="18" y="119"/>
                  </a:lnTo>
                  <a:lnTo>
                    <a:pt x="18" y="28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auto">
            <a:xfrm>
              <a:off x="5524500" y="5467350"/>
              <a:ext cx="38100" cy="55563"/>
            </a:xfrm>
            <a:custGeom>
              <a:avLst/>
              <a:gdLst>
                <a:gd name="T0" fmla="*/ 20 w 20"/>
                <a:gd name="T1" fmla="*/ 0 h 36"/>
                <a:gd name="T2" fmla="*/ 14 w 20"/>
                <a:gd name="T3" fmla="*/ 9 h 36"/>
                <a:gd name="T4" fmla="*/ 6 w 20"/>
                <a:gd name="T5" fmla="*/ 15 h 36"/>
                <a:gd name="T6" fmla="*/ 4 w 20"/>
                <a:gd name="T7" fmla="*/ 26 h 36"/>
                <a:gd name="T8" fmla="*/ 0 w 20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6">
                  <a:moveTo>
                    <a:pt x="20" y="0"/>
                  </a:moveTo>
                  <a:lnTo>
                    <a:pt x="14" y="9"/>
                  </a:lnTo>
                  <a:lnTo>
                    <a:pt x="6" y="15"/>
                  </a:lnTo>
                  <a:lnTo>
                    <a:pt x="4" y="26"/>
                  </a:lnTo>
                  <a:lnTo>
                    <a:pt x="0" y="3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4" name="Freeform 8"/>
            <p:cNvSpPr>
              <a:spLocks/>
            </p:cNvSpPr>
            <p:nvPr/>
          </p:nvSpPr>
          <p:spPr bwMode="auto">
            <a:xfrm>
              <a:off x="4905375" y="5522913"/>
              <a:ext cx="619125" cy="227012"/>
            </a:xfrm>
            <a:custGeom>
              <a:avLst/>
              <a:gdLst>
                <a:gd name="T0" fmla="*/ 0 w 341"/>
                <a:gd name="T1" fmla="*/ 152 h 152"/>
                <a:gd name="T2" fmla="*/ 19 w 341"/>
                <a:gd name="T3" fmla="*/ 104 h 152"/>
                <a:gd name="T4" fmla="*/ 320 w 341"/>
                <a:gd name="T5" fmla="*/ 0 h 152"/>
                <a:gd name="T6" fmla="*/ 330 w 341"/>
                <a:gd name="T7" fmla="*/ 0 h 152"/>
                <a:gd name="T8" fmla="*/ 341 w 341"/>
                <a:gd name="T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152">
                  <a:moveTo>
                    <a:pt x="0" y="152"/>
                  </a:move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auto">
            <a:xfrm>
              <a:off x="3421063" y="3224213"/>
              <a:ext cx="477837" cy="417512"/>
            </a:xfrm>
            <a:custGeom>
              <a:avLst/>
              <a:gdLst>
                <a:gd name="T0" fmla="*/ 265 w 265"/>
                <a:gd name="T1" fmla="*/ 77 h 284"/>
                <a:gd name="T2" fmla="*/ 148 w 265"/>
                <a:gd name="T3" fmla="*/ 0 h 284"/>
                <a:gd name="T4" fmla="*/ 127 w 265"/>
                <a:gd name="T5" fmla="*/ 90 h 284"/>
                <a:gd name="T6" fmla="*/ 91 w 265"/>
                <a:gd name="T7" fmla="*/ 134 h 284"/>
                <a:gd name="T8" fmla="*/ 89 w 265"/>
                <a:gd name="T9" fmla="*/ 205 h 284"/>
                <a:gd name="T10" fmla="*/ 71 w 265"/>
                <a:gd name="T11" fmla="*/ 207 h 284"/>
                <a:gd name="T12" fmla="*/ 45 w 265"/>
                <a:gd name="T13" fmla="*/ 217 h 284"/>
                <a:gd name="T14" fmla="*/ 31 w 265"/>
                <a:gd name="T15" fmla="*/ 224 h 284"/>
                <a:gd name="T16" fmla="*/ 20 w 265"/>
                <a:gd name="T17" fmla="*/ 242 h 284"/>
                <a:gd name="T18" fmla="*/ 16 w 265"/>
                <a:gd name="T19" fmla="*/ 251 h 284"/>
                <a:gd name="T20" fmla="*/ 6 w 265"/>
                <a:gd name="T21" fmla="*/ 272 h 284"/>
                <a:gd name="T22" fmla="*/ 0 w 265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5" h="284">
                  <a:moveTo>
                    <a:pt x="265" y="77"/>
                  </a:moveTo>
                  <a:lnTo>
                    <a:pt x="148" y="0"/>
                  </a:lnTo>
                  <a:lnTo>
                    <a:pt x="127" y="90"/>
                  </a:lnTo>
                  <a:lnTo>
                    <a:pt x="91" y="134"/>
                  </a:lnTo>
                  <a:lnTo>
                    <a:pt x="89" y="205"/>
                  </a:lnTo>
                  <a:lnTo>
                    <a:pt x="71" y="207"/>
                  </a:lnTo>
                  <a:lnTo>
                    <a:pt x="45" y="217"/>
                  </a:lnTo>
                  <a:lnTo>
                    <a:pt x="31" y="224"/>
                  </a:lnTo>
                  <a:lnTo>
                    <a:pt x="20" y="242"/>
                  </a:lnTo>
                  <a:lnTo>
                    <a:pt x="16" y="251"/>
                  </a:lnTo>
                  <a:lnTo>
                    <a:pt x="6" y="272"/>
                  </a:lnTo>
                  <a:lnTo>
                    <a:pt x="0" y="28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6" name="Freeform 10"/>
            <p:cNvSpPr>
              <a:spLocks/>
            </p:cNvSpPr>
            <p:nvPr/>
          </p:nvSpPr>
          <p:spPr bwMode="auto">
            <a:xfrm>
              <a:off x="3267075" y="3414713"/>
              <a:ext cx="153988" cy="227012"/>
            </a:xfrm>
            <a:custGeom>
              <a:avLst/>
              <a:gdLst>
                <a:gd name="T0" fmla="*/ 86 w 86"/>
                <a:gd name="T1" fmla="*/ 156 h 156"/>
                <a:gd name="T2" fmla="*/ 50 w 86"/>
                <a:gd name="T3" fmla="*/ 135 h 156"/>
                <a:gd name="T4" fmla="*/ 67 w 86"/>
                <a:gd name="T5" fmla="*/ 87 h 156"/>
                <a:gd name="T6" fmla="*/ 46 w 86"/>
                <a:gd name="T7" fmla="*/ 18 h 156"/>
                <a:gd name="T8" fmla="*/ 0 w 86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6">
                  <a:moveTo>
                    <a:pt x="86" y="156"/>
                  </a:moveTo>
                  <a:lnTo>
                    <a:pt x="50" y="135"/>
                  </a:lnTo>
                  <a:lnTo>
                    <a:pt x="67" y="87"/>
                  </a:lnTo>
                  <a:lnTo>
                    <a:pt x="46" y="18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7" name="Line 11"/>
            <p:cNvSpPr>
              <a:spLocks noChangeShapeType="1"/>
            </p:cNvSpPr>
            <p:nvPr/>
          </p:nvSpPr>
          <p:spPr bwMode="auto">
            <a:xfrm flipH="1" flipV="1">
              <a:off x="3267075" y="3414713"/>
              <a:ext cx="6350" cy="1524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8" name="Freeform 12"/>
            <p:cNvSpPr>
              <a:spLocks/>
            </p:cNvSpPr>
            <p:nvPr/>
          </p:nvSpPr>
          <p:spPr bwMode="auto">
            <a:xfrm>
              <a:off x="3973513" y="3916363"/>
              <a:ext cx="1060450" cy="122237"/>
            </a:xfrm>
            <a:custGeom>
              <a:avLst/>
              <a:gdLst>
                <a:gd name="T0" fmla="*/ 587 w 587"/>
                <a:gd name="T1" fmla="*/ 0 h 84"/>
                <a:gd name="T2" fmla="*/ 495 w 587"/>
                <a:gd name="T3" fmla="*/ 56 h 84"/>
                <a:gd name="T4" fmla="*/ 472 w 587"/>
                <a:gd name="T5" fmla="*/ 37 h 84"/>
                <a:gd name="T6" fmla="*/ 364 w 587"/>
                <a:gd name="T7" fmla="*/ 56 h 84"/>
                <a:gd name="T8" fmla="*/ 358 w 587"/>
                <a:gd name="T9" fmla="*/ 58 h 84"/>
                <a:gd name="T10" fmla="*/ 353 w 587"/>
                <a:gd name="T11" fmla="*/ 58 h 84"/>
                <a:gd name="T12" fmla="*/ 347 w 587"/>
                <a:gd name="T13" fmla="*/ 63 h 84"/>
                <a:gd name="T14" fmla="*/ 339 w 587"/>
                <a:gd name="T15" fmla="*/ 63 h 84"/>
                <a:gd name="T16" fmla="*/ 335 w 587"/>
                <a:gd name="T17" fmla="*/ 58 h 84"/>
                <a:gd name="T18" fmla="*/ 326 w 587"/>
                <a:gd name="T19" fmla="*/ 54 h 84"/>
                <a:gd name="T20" fmla="*/ 312 w 587"/>
                <a:gd name="T21" fmla="*/ 61 h 84"/>
                <a:gd name="T22" fmla="*/ 301 w 587"/>
                <a:gd name="T23" fmla="*/ 63 h 84"/>
                <a:gd name="T24" fmla="*/ 289 w 587"/>
                <a:gd name="T25" fmla="*/ 58 h 84"/>
                <a:gd name="T26" fmla="*/ 278 w 587"/>
                <a:gd name="T27" fmla="*/ 50 h 84"/>
                <a:gd name="T28" fmla="*/ 278 w 587"/>
                <a:gd name="T29" fmla="*/ 38 h 84"/>
                <a:gd name="T30" fmla="*/ 287 w 587"/>
                <a:gd name="T31" fmla="*/ 17 h 84"/>
                <a:gd name="T32" fmla="*/ 284 w 587"/>
                <a:gd name="T33" fmla="*/ 13 h 84"/>
                <a:gd name="T34" fmla="*/ 153 w 587"/>
                <a:gd name="T35" fmla="*/ 84 h 84"/>
                <a:gd name="T36" fmla="*/ 76 w 587"/>
                <a:gd name="T37" fmla="*/ 25 h 84"/>
                <a:gd name="T38" fmla="*/ 0 w 587"/>
                <a:gd name="T39" fmla="*/ 2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87" h="84">
                  <a:moveTo>
                    <a:pt x="587" y="0"/>
                  </a:moveTo>
                  <a:lnTo>
                    <a:pt x="495" y="56"/>
                  </a:lnTo>
                  <a:lnTo>
                    <a:pt x="472" y="37"/>
                  </a:lnTo>
                  <a:lnTo>
                    <a:pt x="364" y="56"/>
                  </a:lnTo>
                  <a:lnTo>
                    <a:pt x="358" y="58"/>
                  </a:lnTo>
                  <a:lnTo>
                    <a:pt x="353" y="58"/>
                  </a:lnTo>
                  <a:lnTo>
                    <a:pt x="347" y="63"/>
                  </a:lnTo>
                  <a:lnTo>
                    <a:pt x="339" y="63"/>
                  </a:lnTo>
                  <a:lnTo>
                    <a:pt x="335" y="58"/>
                  </a:lnTo>
                  <a:lnTo>
                    <a:pt x="326" y="54"/>
                  </a:lnTo>
                  <a:lnTo>
                    <a:pt x="312" y="61"/>
                  </a:lnTo>
                  <a:lnTo>
                    <a:pt x="301" y="63"/>
                  </a:lnTo>
                  <a:lnTo>
                    <a:pt x="289" y="58"/>
                  </a:lnTo>
                  <a:lnTo>
                    <a:pt x="278" y="50"/>
                  </a:lnTo>
                  <a:lnTo>
                    <a:pt x="278" y="38"/>
                  </a:lnTo>
                  <a:lnTo>
                    <a:pt x="287" y="17"/>
                  </a:lnTo>
                  <a:lnTo>
                    <a:pt x="284" y="13"/>
                  </a:lnTo>
                  <a:lnTo>
                    <a:pt x="153" y="84"/>
                  </a:lnTo>
                  <a:lnTo>
                    <a:pt x="76" y="25"/>
                  </a:lnTo>
                  <a:lnTo>
                    <a:pt x="0" y="2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9" name="Freeform 13"/>
            <p:cNvSpPr>
              <a:spLocks/>
            </p:cNvSpPr>
            <p:nvPr/>
          </p:nvSpPr>
          <p:spPr bwMode="auto">
            <a:xfrm>
              <a:off x="3768725" y="3338513"/>
              <a:ext cx="204788" cy="612775"/>
            </a:xfrm>
            <a:custGeom>
              <a:avLst/>
              <a:gdLst>
                <a:gd name="T0" fmla="*/ 73 w 114"/>
                <a:gd name="T1" fmla="*/ 0 h 414"/>
                <a:gd name="T2" fmla="*/ 12 w 114"/>
                <a:gd name="T3" fmla="*/ 80 h 414"/>
                <a:gd name="T4" fmla="*/ 29 w 114"/>
                <a:gd name="T5" fmla="*/ 192 h 414"/>
                <a:gd name="T6" fmla="*/ 0 w 114"/>
                <a:gd name="T7" fmla="*/ 209 h 414"/>
                <a:gd name="T8" fmla="*/ 8 w 114"/>
                <a:gd name="T9" fmla="*/ 301 h 414"/>
                <a:gd name="T10" fmla="*/ 69 w 114"/>
                <a:gd name="T11" fmla="*/ 410 h 414"/>
                <a:gd name="T12" fmla="*/ 114 w 114"/>
                <a:gd name="T13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414">
                  <a:moveTo>
                    <a:pt x="73" y="0"/>
                  </a:moveTo>
                  <a:lnTo>
                    <a:pt x="12" y="80"/>
                  </a:lnTo>
                  <a:lnTo>
                    <a:pt x="29" y="192"/>
                  </a:lnTo>
                  <a:lnTo>
                    <a:pt x="0" y="209"/>
                  </a:lnTo>
                  <a:lnTo>
                    <a:pt x="8" y="301"/>
                  </a:lnTo>
                  <a:lnTo>
                    <a:pt x="69" y="410"/>
                  </a:lnTo>
                  <a:lnTo>
                    <a:pt x="114" y="41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0" name="Freeform 14"/>
            <p:cNvSpPr>
              <a:spLocks/>
            </p:cNvSpPr>
            <p:nvPr/>
          </p:nvSpPr>
          <p:spPr bwMode="auto">
            <a:xfrm>
              <a:off x="2058988" y="3330575"/>
              <a:ext cx="1214437" cy="311150"/>
            </a:xfrm>
            <a:custGeom>
              <a:avLst/>
              <a:gdLst>
                <a:gd name="T0" fmla="*/ 670 w 670"/>
                <a:gd name="T1" fmla="*/ 159 h 213"/>
                <a:gd name="T2" fmla="*/ 493 w 670"/>
                <a:gd name="T3" fmla="*/ 67 h 213"/>
                <a:gd name="T4" fmla="*/ 380 w 670"/>
                <a:gd name="T5" fmla="*/ 79 h 213"/>
                <a:gd name="T6" fmla="*/ 305 w 670"/>
                <a:gd name="T7" fmla="*/ 159 h 213"/>
                <a:gd name="T8" fmla="*/ 184 w 670"/>
                <a:gd name="T9" fmla="*/ 155 h 213"/>
                <a:gd name="T10" fmla="*/ 138 w 670"/>
                <a:gd name="T11" fmla="*/ 205 h 213"/>
                <a:gd name="T12" fmla="*/ 127 w 670"/>
                <a:gd name="T13" fmla="*/ 213 h 213"/>
                <a:gd name="T14" fmla="*/ 117 w 670"/>
                <a:gd name="T15" fmla="*/ 201 h 213"/>
                <a:gd name="T16" fmla="*/ 111 w 670"/>
                <a:gd name="T17" fmla="*/ 186 h 213"/>
                <a:gd name="T18" fmla="*/ 111 w 670"/>
                <a:gd name="T19" fmla="*/ 155 h 213"/>
                <a:gd name="T20" fmla="*/ 106 w 670"/>
                <a:gd name="T21" fmla="*/ 142 h 213"/>
                <a:gd name="T22" fmla="*/ 100 w 670"/>
                <a:gd name="T23" fmla="*/ 138 h 213"/>
                <a:gd name="T24" fmla="*/ 88 w 670"/>
                <a:gd name="T25" fmla="*/ 138 h 213"/>
                <a:gd name="T26" fmla="*/ 83 w 670"/>
                <a:gd name="T27" fmla="*/ 132 h 213"/>
                <a:gd name="T28" fmla="*/ 81 w 670"/>
                <a:gd name="T29" fmla="*/ 127 h 213"/>
                <a:gd name="T30" fmla="*/ 88 w 670"/>
                <a:gd name="T31" fmla="*/ 109 h 213"/>
                <a:gd name="T32" fmla="*/ 39 w 670"/>
                <a:gd name="T33" fmla="*/ 102 h 213"/>
                <a:gd name="T34" fmla="*/ 0 w 670"/>
                <a:gd name="T35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70" h="213">
                  <a:moveTo>
                    <a:pt x="670" y="159"/>
                  </a:moveTo>
                  <a:lnTo>
                    <a:pt x="493" y="67"/>
                  </a:lnTo>
                  <a:lnTo>
                    <a:pt x="380" y="79"/>
                  </a:lnTo>
                  <a:lnTo>
                    <a:pt x="305" y="159"/>
                  </a:lnTo>
                  <a:lnTo>
                    <a:pt x="184" y="155"/>
                  </a:lnTo>
                  <a:lnTo>
                    <a:pt x="138" y="205"/>
                  </a:lnTo>
                  <a:lnTo>
                    <a:pt x="127" y="213"/>
                  </a:lnTo>
                  <a:lnTo>
                    <a:pt x="117" y="201"/>
                  </a:lnTo>
                  <a:lnTo>
                    <a:pt x="111" y="186"/>
                  </a:lnTo>
                  <a:lnTo>
                    <a:pt x="111" y="155"/>
                  </a:lnTo>
                  <a:lnTo>
                    <a:pt x="106" y="142"/>
                  </a:lnTo>
                  <a:lnTo>
                    <a:pt x="100" y="138"/>
                  </a:lnTo>
                  <a:lnTo>
                    <a:pt x="88" y="138"/>
                  </a:lnTo>
                  <a:lnTo>
                    <a:pt x="83" y="132"/>
                  </a:lnTo>
                  <a:lnTo>
                    <a:pt x="81" y="127"/>
                  </a:lnTo>
                  <a:lnTo>
                    <a:pt x="88" y="109"/>
                  </a:lnTo>
                  <a:lnTo>
                    <a:pt x="39" y="102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1" name="Freeform 15"/>
            <p:cNvSpPr>
              <a:spLocks/>
            </p:cNvSpPr>
            <p:nvPr/>
          </p:nvSpPr>
          <p:spPr bwMode="auto">
            <a:xfrm>
              <a:off x="3079750" y="3567113"/>
              <a:ext cx="193675" cy="220662"/>
            </a:xfrm>
            <a:custGeom>
              <a:avLst/>
              <a:gdLst>
                <a:gd name="T0" fmla="*/ 108 w 108"/>
                <a:gd name="T1" fmla="*/ 0 h 152"/>
                <a:gd name="T2" fmla="*/ 108 w 108"/>
                <a:gd name="T3" fmla="*/ 35 h 152"/>
                <a:gd name="T4" fmla="*/ 54 w 108"/>
                <a:gd name="T5" fmla="*/ 39 h 152"/>
                <a:gd name="T6" fmla="*/ 4 w 108"/>
                <a:gd name="T7" fmla="*/ 87 h 152"/>
                <a:gd name="T8" fmla="*/ 0 w 108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52">
                  <a:moveTo>
                    <a:pt x="108" y="0"/>
                  </a:moveTo>
                  <a:lnTo>
                    <a:pt x="108" y="35"/>
                  </a:lnTo>
                  <a:lnTo>
                    <a:pt x="54" y="39"/>
                  </a:lnTo>
                  <a:lnTo>
                    <a:pt x="4" y="87"/>
                  </a:lnTo>
                  <a:lnTo>
                    <a:pt x="0" y="152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2" name="Freeform 16"/>
            <p:cNvSpPr>
              <a:spLocks/>
            </p:cNvSpPr>
            <p:nvPr/>
          </p:nvSpPr>
          <p:spPr bwMode="auto">
            <a:xfrm>
              <a:off x="3079750" y="3787775"/>
              <a:ext cx="98425" cy="247650"/>
            </a:xfrm>
            <a:custGeom>
              <a:avLst/>
              <a:gdLst>
                <a:gd name="T0" fmla="*/ 0 w 56"/>
                <a:gd name="T1" fmla="*/ 0 h 165"/>
                <a:gd name="T2" fmla="*/ 56 w 56"/>
                <a:gd name="T3" fmla="*/ 25 h 165"/>
                <a:gd name="T4" fmla="*/ 14 w 56"/>
                <a:gd name="T5" fmla="*/ 94 h 165"/>
                <a:gd name="T6" fmla="*/ 25 w 56"/>
                <a:gd name="T7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165">
                  <a:moveTo>
                    <a:pt x="0" y="0"/>
                  </a:moveTo>
                  <a:lnTo>
                    <a:pt x="56" y="25"/>
                  </a:lnTo>
                  <a:lnTo>
                    <a:pt x="14" y="94"/>
                  </a:lnTo>
                  <a:lnTo>
                    <a:pt x="25" y="16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3" name="Line 17"/>
            <p:cNvSpPr>
              <a:spLocks noChangeShapeType="1"/>
            </p:cNvSpPr>
            <p:nvPr/>
          </p:nvSpPr>
          <p:spPr bwMode="auto">
            <a:xfrm>
              <a:off x="3119438" y="4035425"/>
              <a:ext cx="234950" cy="155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4" name="Freeform 18"/>
            <p:cNvSpPr>
              <a:spLocks/>
            </p:cNvSpPr>
            <p:nvPr/>
          </p:nvSpPr>
          <p:spPr bwMode="auto">
            <a:xfrm>
              <a:off x="1814513" y="3330575"/>
              <a:ext cx="244475" cy="569913"/>
            </a:xfrm>
            <a:custGeom>
              <a:avLst/>
              <a:gdLst>
                <a:gd name="T0" fmla="*/ 136 w 136"/>
                <a:gd name="T1" fmla="*/ 0 h 389"/>
                <a:gd name="T2" fmla="*/ 6 w 136"/>
                <a:gd name="T3" fmla="*/ 111 h 389"/>
                <a:gd name="T4" fmla="*/ 0 w 136"/>
                <a:gd name="T5" fmla="*/ 345 h 389"/>
                <a:gd name="T6" fmla="*/ 25 w 136"/>
                <a:gd name="T7" fmla="*/ 389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389">
                  <a:moveTo>
                    <a:pt x="136" y="0"/>
                  </a:moveTo>
                  <a:lnTo>
                    <a:pt x="6" y="111"/>
                  </a:lnTo>
                  <a:lnTo>
                    <a:pt x="0" y="345"/>
                  </a:lnTo>
                  <a:lnTo>
                    <a:pt x="25" y="38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5" name="Freeform 19"/>
            <p:cNvSpPr>
              <a:spLocks/>
            </p:cNvSpPr>
            <p:nvPr/>
          </p:nvSpPr>
          <p:spPr bwMode="auto">
            <a:xfrm>
              <a:off x="1031875" y="3065463"/>
              <a:ext cx="750888" cy="776287"/>
            </a:xfrm>
            <a:custGeom>
              <a:avLst/>
              <a:gdLst>
                <a:gd name="T0" fmla="*/ 296 w 415"/>
                <a:gd name="T1" fmla="*/ 0 h 526"/>
                <a:gd name="T2" fmla="*/ 307 w 415"/>
                <a:gd name="T3" fmla="*/ 8 h 526"/>
                <a:gd name="T4" fmla="*/ 328 w 415"/>
                <a:gd name="T5" fmla="*/ 20 h 526"/>
                <a:gd name="T6" fmla="*/ 342 w 415"/>
                <a:gd name="T7" fmla="*/ 33 h 526"/>
                <a:gd name="T8" fmla="*/ 357 w 415"/>
                <a:gd name="T9" fmla="*/ 48 h 526"/>
                <a:gd name="T10" fmla="*/ 380 w 415"/>
                <a:gd name="T11" fmla="*/ 69 h 526"/>
                <a:gd name="T12" fmla="*/ 384 w 415"/>
                <a:gd name="T13" fmla="*/ 85 h 526"/>
                <a:gd name="T14" fmla="*/ 397 w 415"/>
                <a:gd name="T15" fmla="*/ 98 h 526"/>
                <a:gd name="T16" fmla="*/ 415 w 415"/>
                <a:gd name="T17" fmla="*/ 108 h 526"/>
                <a:gd name="T18" fmla="*/ 309 w 415"/>
                <a:gd name="T19" fmla="*/ 244 h 526"/>
                <a:gd name="T20" fmla="*/ 225 w 415"/>
                <a:gd name="T21" fmla="*/ 252 h 526"/>
                <a:gd name="T22" fmla="*/ 188 w 415"/>
                <a:gd name="T23" fmla="*/ 353 h 526"/>
                <a:gd name="T24" fmla="*/ 125 w 415"/>
                <a:gd name="T25" fmla="*/ 376 h 526"/>
                <a:gd name="T26" fmla="*/ 19 w 415"/>
                <a:gd name="T27" fmla="*/ 486 h 526"/>
                <a:gd name="T28" fmla="*/ 0 w 415"/>
                <a:gd name="T29" fmla="*/ 526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5" h="526">
                  <a:moveTo>
                    <a:pt x="296" y="0"/>
                  </a:moveTo>
                  <a:lnTo>
                    <a:pt x="307" y="8"/>
                  </a:lnTo>
                  <a:lnTo>
                    <a:pt x="328" y="20"/>
                  </a:lnTo>
                  <a:lnTo>
                    <a:pt x="342" y="33"/>
                  </a:lnTo>
                  <a:lnTo>
                    <a:pt x="357" y="48"/>
                  </a:lnTo>
                  <a:lnTo>
                    <a:pt x="380" y="69"/>
                  </a:lnTo>
                  <a:lnTo>
                    <a:pt x="384" y="85"/>
                  </a:lnTo>
                  <a:lnTo>
                    <a:pt x="397" y="98"/>
                  </a:lnTo>
                  <a:lnTo>
                    <a:pt x="415" y="108"/>
                  </a:lnTo>
                  <a:lnTo>
                    <a:pt x="309" y="244"/>
                  </a:lnTo>
                  <a:lnTo>
                    <a:pt x="225" y="252"/>
                  </a:lnTo>
                  <a:lnTo>
                    <a:pt x="188" y="353"/>
                  </a:lnTo>
                  <a:lnTo>
                    <a:pt x="125" y="376"/>
                  </a:lnTo>
                  <a:lnTo>
                    <a:pt x="19" y="486"/>
                  </a:lnTo>
                  <a:lnTo>
                    <a:pt x="0" y="52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6" name="Freeform 20"/>
            <p:cNvSpPr>
              <a:spLocks/>
            </p:cNvSpPr>
            <p:nvPr/>
          </p:nvSpPr>
          <p:spPr bwMode="auto">
            <a:xfrm>
              <a:off x="4273550" y="5051425"/>
              <a:ext cx="576263" cy="633413"/>
            </a:xfrm>
            <a:custGeom>
              <a:avLst/>
              <a:gdLst>
                <a:gd name="T0" fmla="*/ 289 w 320"/>
                <a:gd name="T1" fmla="*/ 426 h 426"/>
                <a:gd name="T2" fmla="*/ 303 w 320"/>
                <a:gd name="T3" fmla="*/ 418 h 426"/>
                <a:gd name="T4" fmla="*/ 307 w 320"/>
                <a:gd name="T5" fmla="*/ 408 h 426"/>
                <a:gd name="T6" fmla="*/ 314 w 320"/>
                <a:gd name="T7" fmla="*/ 383 h 426"/>
                <a:gd name="T8" fmla="*/ 320 w 320"/>
                <a:gd name="T9" fmla="*/ 370 h 426"/>
                <a:gd name="T10" fmla="*/ 240 w 320"/>
                <a:gd name="T11" fmla="*/ 278 h 426"/>
                <a:gd name="T12" fmla="*/ 245 w 320"/>
                <a:gd name="T13" fmla="*/ 263 h 426"/>
                <a:gd name="T14" fmla="*/ 243 w 320"/>
                <a:gd name="T15" fmla="*/ 251 h 426"/>
                <a:gd name="T16" fmla="*/ 241 w 320"/>
                <a:gd name="T17" fmla="*/ 241 h 426"/>
                <a:gd name="T18" fmla="*/ 232 w 320"/>
                <a:gd name="T19" fmla="*/ 220 h 426"/>
                <a:gd name="T20" fmla="*/ 224 w 320"/>
                <a:gd name="T21" fmla="*/ 201 h 426"/>
                <a:gd name="T22" fmla="*/ 211 w 320"/>
                <a:gd name="T23" fmla="*/ 174 h 426"/>
                <a:gd name="T24" fmla="*/ 195 w 320"/>
                <a:gd name="T25" fmla="*/ 151 h 426"/>
                <a:gd name="T26" fmla="*/ 184 w 320"/>
                <a:gd name="T27" fmla="*/ 144 h 426"/>
                <a:gd name="T28" fmla="*/ 165 w 320"/>
                <a:gd name="T29" fmla="*/ 130 h 426"/>
                <a:gd name="T30" fmla="*/ 161 w 320"/>
                <a:gd name="T31" fmla="*/ 99 h 426"/>
                <a:gd name="T32" fmla="*/ 163 w 320"/>
                <a:gd name="T33" fmla="*/ 88 h 426"/>
                <a:gd name="T34" fmla="*/ 126 w 320"/>
                <a:gd name="T35" fmla="*/ 84 h 426"/>
                <a:gd name="T36" fmla="*/ 126 w 320"/>
                <a:gd name="T37" fmla="*/ 76 h 426"/>
                <a:gd name="T38" fmla="*/ 119 w 320"/>
                <a:gd name="T39" fmla="*/ 71 h 426"/>
                <a:gd name="T40" fmla="*/ 111 w 320"/>
                <a:gd name="T41" fmla="*/ 67 h 426"/>
                <a:gd name="T42" fmla="*/ 101 w 320"/>
                <a:gd name="T43" fmla="*/ 7 h 426"/>
                <a:gd name="T44" fmla="*/ 0 w 320"/>
                <a:gd name="T45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0" h="426">
                  <a:moveTo>
                    <a:pt x="289" y="426"/>
                  </a:moveTo>
                  <a:lnTo>
                    <a:pt x="303" y="418"/>
                  </a:lnTo>
                  <a:lnTo>
                    <a:pt x="307" y="408"/>
                  </a:lnTo>
                  <a:lnTo>
                    <a:pt x="314" y="383"/>
                  </a:lnTo>
                  <a:lnTo>
                    <a:pt x="320" y="370"/>
                  </a:lnTo>
                  <a:lnTo>
                    <a:pt x="240" y="278"/>
                  </a:lnTo>
                  <a:lnTo>
                    <a:pt x="245" y="263"/>
                  </a:lnTo>
                  <a:lnTo>
                    <a:pt x="243" y="251"/>
                  </a:lnTo>
                  <a:lnTo>
                    <a:pt x="241" y="241"/>
                  </a:lnTo>
                  <a:lnTo>
                    <a:pt x="232" y="220"/>
                  </a:lnTo>
                  <a:lnTo>
                    <a:pt x="224" y="201"/>
                  </a:lnTo>
                  <a:lnTo>
                    <a:pt x="211" y="174"/>
                  </a:lnTo>
                  <a:lnTo>
                    <a:pt x="195" y="151"/>
                  </a:lnTo>
                  <a:lnTo>
                    <a:pt x="184" y="144"/>
                  </a:lnTo>
                  <a:lnTo>
                    <a:pt x="165" y="130"/>
                  </a:lnTo>
                  <a:lnTo>
                    <a:pt x="161" y="99"/>
                  </a:lnTo>
                  <a:lnTo>
                    <a:pt x="163" y="88"/>
                  </a:lnTo>
                  <a:lnTo>
                    <a:pt x="126" y="84"/>
                  </a:lnTo>
                  <a:lnTo>
                    <a:pt x="126" y="76"/>
                  </a:lnTo>
                  <a:lnTo>
                    <a:pt x="119" y="71"/>
                  </a:lnTo>
                  <a:lnTo>
                    <a:pt x="111" y="67"/>
                  </a:lnTo>
                  <a:lnTo>
                    <a:pt x="101" y="7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7" name="Freeform 21"/>
            <p:cNvSpPr>
              <a:spLocks/>
            </p:cNvSpPr>
            <p:nvPr/>
          </p:nvSpPr>
          <p:spPr bwMode="auto">
            <a:xfrm>
              <a:off x="4111625" y="4992688"/>
              <a:ext cx="161925" cy="58737"/>
            </a:xfrm>
            <a:custGeom>
              <a:avLst/>
              <a:gdLst>
                <a:gd name="T0" fmla="*/ 0 w 87"/>
                <a:gd name="T1" fmla="*/ 0 h 41"/>
                <a:gd name="T2" fmla="*/ 48 w 87"/>
                <a:gd name="T3" fmla="*/ 39 h 41"/>
                <a:gd name="T4" fmla="*/ 87 w 87"/>
                <a:gd name="T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41">
                  <a:moveTo>
                    <a:pt x="0" y="0"/>
                  </a:moveTo>
                  <a:lnTo>
                    <a:pt x="48" y="39"/>
                  </a:lnTo>
                  <a:lnTo>
                    <a:pt x="87" y="4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8" name="Line 22"/>
            <p:cNvSpPr>
              <a:spLocks noChangeShapeType="1"/>
            </p:cNvSpPr>
            <p:nvPr/>
          </p:nvSpPr>
          <p:spPr bwMode="auto">
            <a:xfrm flipV="1">
              <a:off x="4111625" y="4899025"/>
              <a:ext cx="47625" cy="936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9" name="Line 23"/>
            <p:cNvSpPr>
              <a:spLocks noChangeShapeType="1"/>
            </p:cNvSpPr>
            <p:nvPr/>
          </p:nvSpPr>
          <p:spPr bwMode="auto">
            <a:xfrm>
              <a:off x="4391025" y="4791075"/>
              <a:ext cx="2206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0" name="Freeform 24"/>
            <p:cNvSpPr>
              <a:spLocks/>
            </p:cNvSpPr>
            <p:nvPr/>
          </p:nvSpPr>
          <p:spPr bwMode="auto">
            <a:xfrm>
              <a:off x="4159250" y="4784725"/>
              <a:ext cx="231775" cy="114300"/>
            </a:xfrm>
            <a:custGeom>
              <a:avLst/>
              <a:gdLst>
                <a:gd name="T0" fmla="*/ 129 w 129"/>
                <a:gd name="T1" fmla="*/ 4 h 77"/>
                <a:gd name="T2" fmla="*/ 92 w 129"/>
                <a:gd name="T3" fmla="*/ 0 h 77"/>
                <a:gd name="T4" fmla="*/ 102 w 129"/>
                <a:gd name="T5" fmla="*/ 21 h 77"/>
                <a:gd name="T6" fmla="*/ 0 w 129"/>
                <a:gd name="T7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9" h="77">
                  <a:moveTo>
                    <a:pt x="129" y="4"/>
                  </a:moveTo>
                  <a:lnTo>
                    <a:pt x="92" y="0"/>
                  </a:lnTo>
                  <a:lnTo>
                    <a:pt x="102" y="21"/>
                  </a:lnTo>
                  <a:lnTo>
                    <a:pt x="0" y="7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1" name="Freeform 25"/>
            <p:cNvSpPr>
              <a:spLocks/>
            </p:cNvSpPr>
            <p:nvPr/>
          </p:nvSpPr>
          <p:spPr bwMode="auto">
            <a:xfrm>
              <a:off x="3119438" y="3641725"/>
              <a:ext cx="579437" cy="396875"/>
            </a:xfrm>
            <a:custGeom>
              <a:avLst/>
              <a:gdLst>
                <a:gd name="T0" fmla="*/ 0 w 317"/>
                <a:gd name="T1" fmla="*/ 265 h 270"/>
                <a:gd name="T2" fmla="*/ 91 w 317"/>
                <a:gd name="T3" fmla="*/ 234 h 270"/>
                <a:gd name="T4" fmla="*/ 169 w 317"/>
                <a:gd name="T5" fmla="*/ 270 h 270"/>
                <a:gd name="T6" fmla="*/ 181 w 317"/>
                <a:gd name="T7" fmla="*/ 267 h 270"/>
                <a:gd name="T8" fmla="*/ 196 w 317"/>
                <a:gd name="T9" fmla="*/ 267 h 270"/>
                <a:gd name="T10" fmla="*/ 208 w 317"/>
                <a:gd name="T11" fmla="*/ 261 h 270"/>
                <a:gd name="T12" fmla="*/ 221 w 317"/>
                <a:gd name="T13" fmla="*/ 261 h 270"/>
                <a:gd name="T14" fmla="*/ 236 w 317"/>
                <a:gd name="T15" fmla="*/ 257 h 270"/>
                <a:gd name="T16" fmla="*/ 254 w 317"/>
                <a:gd name="T17" fmla="*/ 257 h 270"/>
                <a:gd name="T18" fmla="*/ 271 w 317"/>
                <a:gd name="T19" fmla="*/ 249 h 270"/>
                <a:gd name="T20" fmla="*/ 283 w 317"/>
                <a:gd name="T21" fmla="*/ 249 h 270"/>
                <a:gd name="T22" fmla="*/ 317 w 317"/>
                <a:gd name="T23" fmla="*/ 144 h 270"/>
                <a:gd name="T24" fmla="*/ 265 w 317"/>
                <a:gd name="T25" fmla="*/ 107 h 270"/>
                <a:gd name="T26" fmla="*/ 258 w 317"/>
                <a:gd name="T27" fmla="*/ 54 h 270"/>
                <a:gd name="T28" fmla="*/ 165 w 317"/>
                <a:gd name="T29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7" h="270">
                  <a:moveTo>
                    <a:pt x="0" y="265"/>
                  </a:moveTo>
                  <a:lnTo>
                    <a:pt x="91" y="234"/>
                  </a:lnTo>
                  <a:lnTo>
                    <a:pt x="169" y="270"/>
                  </a:lnTo>
                  <a:lnTo>
                    <a:pt x="181" y="267"/>
                  </a:lnTo>
                  <a:lnTo>
                    <a:pt x="196" y="267"/>
                  </a:lnTo>
                  <a:lnTo>
                    <a:pt x="208" y="261"/>
                  </a:lnTo>
                  <a:lnTo>
                    <a:pt x="221" y="261"/>
                  </a:lnTo>
                  <a:lnTo>
                    <a:pt x="236" y="257"/>
                  </a:lnTo>
                  <a:lnTo>
                    <a:pt x="254" y="257"/>
                  </a:lnTo>
                  <a:lnTo>
                    <a:pt x="271" y="249"/>
                  </a:lnTo>
                  <a:lnTo>
                    <a:pt x="283" y="249"/>
                  </a:lnTo>
                  <a:lnTo>
                    <a:pt x="317" y="144"/>
                  </a:lnTo>
                  <a:lnTo>
                    <a:pt x="265" y="107"/>
                  </a:lnTo>
                  <a:lnTo>
                    <a:pt x="258" y="54"/>
                  </a:lnTo>
                  <a:lnTo>
                    <a:pt x="16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2" name="Freeform 26"/>
            <p:cNvSpPr>
              <a:spLocks/>
            </p:cNvSpPr>
            <p:nvPr/>
          </p:nvSpPr>
          <p:spPr bwMode="auto">
            <a:xfrm>
              <a:off x="3408363" y="4992688"/>
              <a:ext cx="703262" cy="188912"/>
            </a:xfrm>
            <a:custGeom>
              <a:avLst/>
              <a:gdLst>
                <a:gd name="T0" fmla="*/ 393 w 393"/>
                <a:gd name="T1" fmla="*/ 0 h 129"/>
                <a:gd name="T2" fmla="*/ 347 w 393"/>
                <a:gd name="T3" fmla="*/ 0 h 129"/>
                <a:gd name="T4" fmla="*/ 341 w 393"/>
                <a:gd name="T5" fmla="*/ 23 h 129"/>
                <a:gd name="T6" fmla="*/ 349 w 393"/>
                <a:gd name="T7" fmla="*/ 27 h 129"/>
                <a:gd name="T8" fmla="*/ 359 w 393"/>
                <a:gd name="T9" fmla="*/ 44 h 129"/>
                <a:gd name="T10" fmla="*/ 359 w 393"/>
                <a:gd name="T11" fmla="*/ 60 h 129"/>
                <a:gd name="T12" fmla="*/ 338 w 393"/>
                <a:gd name="T13" fmla="*/ 71 h 129"/>
                <a:gd name="T14" fmla="*/ 318 w 393"/>
                <a:gd name="T15" fmla="*/ 75 h 129"/>
                <a:gd name="T16" fmla="*/ 297 w 393"/>
                <a:gd name="T17" fmla="*/ 75 h 129"/>
                <a:gd name="T18" fmla="*/ 278 w 393"/>
                <a:gd name="T19" fmla="*/ 104 h 129"/>
                <a:gd name="T20" fmla="*/ 244 w 393"/>
                <a:gd name="T21" fmla="*/ 75 h 129"/>
                <a:gd name="T22" fmla="*/ 217 w 393"/>
                <a:gd name="T23" fmla="*/ 121 h 129"/>
                <a:gd name="T24" fmla="*/ 75 w 393"/>
                <a:gd name="T25" fmla="*/ 85 h 129"/>
                <a:gd name="T26" fmla="*/ 0 w 393"/>
                <a:gd name="T27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3" h="129">
                  <a:moveTo>
                    <a:pt x="393" y="0"/>
                  </a:moveTo>
                  <a:lnTo>
                    <a:pt x="347" y="0"/>
                  </a:lnTo>
                  <a:lnTo>
                    <a:pt x="341" y="23"/>
                  </a:lnTo>
                  <a:lnTo>
                    <a:pt x="349" y="27"/>
                  </a:lnTo>
                  <a:lnTo>
                    <a:pt x="359" y="44"/>
                  </a:lnTo>
                  <a:lnTo>
                    <a:pt x="359" y="60"/>
                  </a:lnTo>
                  <a:lnTo>
                    <a:pt x="338" y="71"/>
                  </a:lnTo>
                  <a:lnTo>
                    <a:pt x="318" y="75"/>
                  </a:lnTo>
                  <a:lnTo>
                    <a:pt x="297" y="75"/>
                  </a:lnTo>
                  <a:lnTo>
                    <a:pt x="278" y="104"/>
                  </a:lnTo>
                  <a:lnTo>
                    <a:pt x="244" y="75"/>
                  </a:lnTo>
                  <a:lnTo>
                    <a:pt x="217" y="121"/>
                  </a:lnTo>
                  <a:lnTo>
                    <a:pt x="75" y="85"/>
                  </a:lnTo>
                  <a:lnTo>
                    <a:pt x="0" y="12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3" name="Line 27"/>
            <p:cNvSpPr>
              <a:spLocks noChangeShapeType="1"/>
            </p:cNvSpPr>
            <p:nvPr/>
          </p:nvSpPr>
          <p:spPr bwMode="auto">
            <a:xfrm flipH="1" flipV="1">
              <a:off x="4062413" y="4281488"/>
              <a:ext cx="11112" cy="1254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4" name="Freeform 28"/>
            <p:cNvSpPr>
              <a:spLocks/>
            </p:cNvSpPr>
            <p:nvPr/>
          </p:nvSpPr>
          <p:spPr bwMode="auto">
            <a:xfrm>
              <a:off x="3471863" y="4156075"/>
              <a:ext cx="590550" cy="168275"/>
            </a:xfrm>
            <a:custGeom>
              <a:avLst/>
              <a:gdLst>
                <a:gd name="T0" fmla="*/ 0 w 327"/>
                <a:gd name="T1" fmla="*/ 102 h 110"/>
                <a:gd name="T2" fmla="*/ 169 w 327"/>
                <a:gd name="T3" fmla="*/ 110 h 110"/>
                <a:gd name="T4" fmla="*/ 236 w 327"/>
                <a:gd name="T5" fmla="*/ 81 h 110"/>
                <a:gd name="T6" fmla="*/ 292 w 327"/>
                <a:gd name="T7" fmla="*/ 0 h 110"/>
                <a:gd name="T8" fmla="*/ 319 w 327"/>
                <a:gd name="T9" fmla="*/ 6 h 110"/>
                <a:gd name="T10" fmla="*/ 327 w 327"/>
                <a:gd name="T11" fmla="*/ 83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7" h="110">
                  <a:moveTo>
                    <a:pt x="0" y="102"/>
                  </a:moveTo>
                  <a:lnTo>
                    <a:pt x="169" y="110"/>
                  </a:lnTo>
                  <a:lnTo>
                    <a:pt x="236" y="81"/>
                  </a:lnTo>
                  <a:lnTo>
                    <a:pt x="292" y="0"/>
                  </a:lnTo>
                  <a:lnTo>
                    <a:pt x="319" y="6"/>
                  </a:lnTo>
                  <a:lnTo>
                    <a:pt x="327" y="83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5" name="Freeform 29"/>
            <p:cNvSpPr>
              <a:spLocks/>
            </p:cNvSpPr>
            <p:nvPr/>
          </p:nvSpPr>
          <p:spPr bwMode="auto">
            <a:xfrm>
              <a:off x="3560763" y="4635500"/>
              <a:ext cx="273050" cy="174625"/>
            </a:xfrm>
            <a:custGeom>
              <a:avLst/>
              <a:gdLst>
                <a:gd name="T0" fmla="*/ 150 w 150"/>
                <a:gd name="T1" fmla="*/ 119 h 119"/>
                <a:gd name="T2" fmla="*/ 19 w 150"/>
                <a:gd name="T3" fmla="*/ 65 h 119"/>
                <a:gd name="T4" fmla="*/ 37 w 150"/>
                <a:gd name="T5" fmla="*/ 19 h 119"/>
                <a:gd name="T6" fmla="*/ 0 w 150"/>
                <a:gd name="T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0" h="119">
                  <a:moveTo>
                    <a:pt x="150" y="119"/>
                  </a:moveTo>
                  <a:lnTo>
                    <a:pt x="19" y="65"/>
                  </a:lnTo>
                  <a:lnTo>
                    <a:pt x="37" y="1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6" name="Freeform 30"/>
            <p:cNvSpPr>
              <a:spLocks/>
            </p:cNvSpPr>
            <p:nvPr/>
          </p:nvSpPr>
          <p:spPr bwMode="auto">
            <a:xfrm>
              <a:off x="3833813" y="4810125"/>
              <a:ext cx="325437" cy="88900"/>
            </a:xfrm>
            <a:custGeom>
              <a:avLst/>
              <a:gdLst>
                <a:gd name="T0" fmla="*/ 0 w 180"/>
                <a:gd name="T1" fmla="*/ 0 h 61"/>
                <a:gd name="T2" fmla="*/ 52 w 180"/>
                <a:gd name="T3" fmla="*/ 21 h 61"/>
                <a:gd name="T4" fmla="*/ 90 w 180"/>
                <a:gd name="T5" fmla="*/ 61 h 61"/>
                <a:gd name="T6" fmla="*/ 96 w 180"/>
                <a:gd name="T7" fmla="*/ 55 h 61"/>
                <a:gd name="T8" fmla="*/ 105 w 180"/>
                <a:gd name="T9" fmla="*/ 48 h 61"/>
                <a:gd name="T10" fmla="*/ 105 w 180"/>
                <a:gd name="T11" fmla="*/ 42 h 61"/>
                <a:gd name="T12" fmla="*/ 111 w 180"/>
                <a:gd name="T13" fmla="*/ 38 h 61"/>
                <a:gd name="T14" fmla="*/ 180 w 180"/>
                <a:gd name="T15" fmla="*/ 5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0" h="61">
                  <a:moveTo>
                    <a:pt x="0" y="0"/>
                  </a:moveTo>
                  <a:lnTo>
                    <a:pt x="52" y="21"/>
                  </a:lnTo>
                  <a:lnTo>
                    <a:pt x="90" y="61"/>
                  </a:lnTo>
                  <a:lnTo>
                    <a:pt x="96" y="55"/>
                  </a:lnTo>
                  <a:lnTo>
                    <a:pt x="105" y="48"/>
                  </a:lnTo>
                  <a:lnTo>
                    <a:pt x="105" y="42"/>
                  </a:lnTo>
                  <a:lnTo>
                    <a:pt x="111" y="38"/>
                  </a:lnTo>
                  <a:lnTo>
                    <a:pt x="180" y="5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7" name="Freeform 31"/>
            <p:cNvSpPr>
              <a:spLocks/>
            </p:cNvSpPr>
            <p:nvPr/>
          </p:nvSpPr>
          <p:spPr bwMode="auto">
            <a:xfrm>
              <a:off x="3103563" y="4191000"/>
              <a:ext cx="250825" cy="477838"/>
            </a:xfrm>
            <a:custGeom>
              <a:avLst/>
              <a:gdLst>
                <a:gd name="T0" fmla="*/ 140 w 140"/>
                <a:gd name="T1" fmla="*/ 0 h 327"/>
                <a:gd name="T2" fmla="*/ 128 w 140"/>
                <a:gd name="T3" fmla="*/ 69 h 327"/>
                <a:gd name="T4" fmla="*/ 80 w 140"/>
                <a:gd name="T5" fmla="*/ 94 h 327"/>
                <a:gd name="T6" fmla="*/ 65 w 140"/>
                <a:gd name="T7" fmla="*/ 179 h 327"/>
                <a:gd name="T8" fmla="*/ 23 w 140"/>
                <a:gd name="T9" fmla="*/ 204 h 327"/>
                <a:gd name="T10" fmla="*/ 21 w 140"/>
                <a:gd name="T11" fmla="*/ 229 h 327"/>
                <a:gd name="T12" fmla="*/ 0 w 140"/>
                <a:gd name="T13" fmla="*/ 250 h 327"/>
                <a:gd name="T14" fmla="*/ 2 w 140"/>
                <a:gd name="T15" fmla="*/ 327 h 327"/>
                <a:gd name="T16" fmla="*/ 115 w 140"/>
                <a:gd name="T17" fmla="*/ 32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327">
                  <a:moveTo>
                    <a:pt x="140" y="0"/>
                  </a:moveTo>
                  <a:lnTo>
                    <a:pt x="128" y="69"/>
                  </a:lnTo>
                  <a:lnTo>
                    <a:pt x="80" y="94"/>
                  </a:lnTo>
                  <a:lnTo>
                    <a:pt x="65" y="179"/>
                  </a:lnTo>
                  <a:lnTo>
                    <a:pt x="23" y="204"/>
                  </a:lnTo>
                  <a:lnTo>
                    <a:pt x="21" y="229"/>
                  </a:lnTo>
                  <a:lnTo>
                    <a:pt x="0" y="250"/>
                  </a:lnTo>
                  <a:lnTo>
                    <a:pt x="2" y="327"/>
                  </a:lnTo>
                  <a:lnTo>
                    <a:pt x="115" y="32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8" name="Freeform 32"/>
            <p:cNvSpPr>
              <a:spLocks/>
            </p:cNvSpPr>
            <p:nvPr/>
          </p:nvSpPr>
          <p:spPr bwMode="auto">
            <a:xfrm>
              <a:off x="3313113" y="4479925"/>
              <a:ext cx="55562" cy="188913"/>
            </a:xfrm>
            <a:custGeom>
              <a:avLst/>
              <a:gdLst>
                <a:gd name="T0" fmla="*/ 0 w 31"/>
                <a:gd name="T1" fmla="*/ 131 h 131"/>
                <a:gd name="T2" fmla="*/ 4 w 31"/>
                <a:gd name="T3" fmla="*/ 67 h 131"/>
                <a:gd name="T4" fmla="*/ 31 w 31"/>
                <a:gd name="T5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31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9" name="Freeform 33"/>
            <p:cNvSpPr>
              <a:spLocks/>
            </p:cNvSpPr>
            <p:nvPr/>
          </p:nvSpPr>
          <p:spPr bwMode="auto">
            <a:xfrm>
              <a:off x="3313113" y="4668838"/>
              <a:ext cx="146050" cy="42862"/>
            </a:xfrm>
            <a:custGeom>
              <a:avLst/>
              <a:gdLst>
                <a:gd name="T0" fmla="*/ 0 w 81"/>
                <a:gd name="T1" fmla="*/ 0 h 26"/>
                <a:gd name="T2" fmla="*/ 2 w 81"/>
                <a:gd name="T3" fmla="*/ 0 h 26"/>
                <a:gd name="T4" fmla="*/ 4 w 81"/>
                <a:gd name="T5" fmla="*/ 0 h 26"/>
                <a:gd name="T6" fmla="*/ 6 w 81"/>
                <a:gd name="T7" fmla="*/ 0 h 26"/>
                <a:gd name="T8" fmla="*/ 8 w 81"/>
                <a:gd name="T9" fmla="*/ 0 h 26"/>
                <a:gd name="T10" fmla="*/ 10 w 81"/>
                <a:gd name="T11" fmla="*/ 0 h 26"/>
                <a:gd name="T12" fmla="*/ 11 w 81"/>
                <a:gd name="T13" fmla="*/ 1 h 26"/>
                <a:gd name="T14" fmla="*/ 13 w 81"/>
                <a:gd name="T15" fmla="*/ 1 h 26"/>
                <a:gd name="T16" fmla="*/ 15 w 81"/>
                <a:gd name="T17" fmla="*/ 1 h 26"/>
                <a:gd name="T18" fmla="*/ 17 w 81"/>
                <a:gd name="T19" fmla="*/ 1 h 26"/>
                <a:gd name="T20" fmla="*/ 17 w 81"/>
                <a:gd name="T21" fmla="*/ 3 h 26"/>
                <a:gd name="T22" fmla="*/ 19 w 81"/>
                <a:gd name="T23" fmla="*/ 3 h 26"/>
                <a:gd name="T24" fmla="*/ 21 w 81"/>
                <a:gd name="T25" fmla="*/ 3 h 26"/>
                <a:gd name="T26" fmla="*/ 23 w 81"/>
                <a:gd name="T27" fmla="*/ 5 h 26"/>
                <a:gd name="T28" fmla="*/ 25 w 81"/>
                <a:gd name="T29" fmla="*/ 5 h 26"/>
                <a:gd name="T30" fmla="*/ 25 w 81"/>
                <a:gd name="T31" fmla="*/ 7 h 26"/>
                <a:gd name="T32" fmla="*/ 27 w 81"/>
                <a:gd name="T33" fmla="*/ 7 h 26"/>
                <a:gd name="T34" fmla="*/ 29 w 81"/>
                <a:gd name="T35" fmla="*/ 9 h 26"/>
                <a:gd name="T36" fmla="*/ 31 w 81"/>
                <a:gd name="T37" fmla="*/ 9 h 26"/>
                <a:gd name="T38" fmla="*/ 31 w 81"/>
                <a:gd name="T39" fmla="*/ 11 h 26"/>
                <a:gd name="T40" fmla="*/ 33 w 81"/>
                <a:gd name="T41" fmla="*/ 11 h 26"/>
                <a:gd name="T42" fmla="*/ 35 w 81"/>
                <a:gd name="T43" fmla="*/ 11 h 26"/>
                <a:gd name="T44" fmla="*/ 35 w 81"/>
                <a:gd name="T45" fmla="*/ 13 h 26"/>
                <a:gd name="T46" fmla="*/ 36 w 81"/>
                <a:gd name="T47" fmla="*/ 13 h 26"/>
                <a:gd name="T48" fmla="*/ 38 w 81"/>
                <a:gd name="T49" fmla="*/ 13 h 26"/>
                <a:gd name="T50" fmla="*/ 40 w 81"/>
                <a:gd name="T51" fmla="*/ 15 h 26"/>
                <a:gd name="T52" fmla="*/ 42 w 81"/>
                <a:gd name="T53" fmla="*/ 15 h 26"/>
                <a:gd name="T54" fmla="*/ 44 w 81"/>
                <a:gd name="T55" fmla="*/ 15 h 26"/>
                <a:gd name="T56" fmla="*/ 44 w 81"/>
                <a:gd name="T57" fmla="*/ 17 h 26"/>
                <a:gd name="T58" fmla="*/ 46 w 81"/>
                <a:gd name="T59" fmla="*/ 17 h 26"/>
                <a:gd name="T60" fmla="*/ 48 w 81"/>
                <a:gd name="T61" fmla="*/ 17 h 26"/>
                <a:gd name="T62" fmla="*/ 50 w 81"/>
                <a:gd name="T63" fmla="*/ 17 h 26"/>
                <a:gd name="T64" fmla="*/ 52 w 81"/>
                <a:gd name="T65" fmla="*/ 19 h 26"/>
                <a:gd name="T66" fmla="*/ 54 w 81"/>
                <a:gd name="T67" fmla="*/ 19 h 26"/>
                <a:gd name="T68" fmla="*/ 56 w 81"/>
                <a:gd name="T69" fmla="*/ 19 h 26"/>
                <a:gd name="T70" fmla="*/ 58 w 81"/>
                <a:gd name="T71" fmla="*/ 19 h 26"/>
                <a:gd name="T72" fmla="*/ 59 w 81"/>
                <a:gd name="T73" fmla="*/ 19 h 26"/>
                <a:gd name="T74" fmla="*/ 61 w 81"/>
                <a:gd name="T75" fmla="*/ 19 h 26"/>
                <a:gd name="T76" fmla="*/ 63 w 81"/>
                <a:gd name="T77" fmla="*/ 19 h 26"/>
                <a:gd name="T78" fmla="*/ 65 w 81"/>
                <a:gd name="T79" fmla="*/ 19 h 26"/>
                <a:gd name="T80" fmla="*/ 67 w 81"/>
                <a:gd name="T81" fmla="*/ 19 h 26"/>
                <a:gd name="T82" fmla="*/ 69 w 81"/>
                <a:gd name="T83" fmla="*/ 21 h 26"/>
                <a:gd name="T84" fmla="*/ 71 w 81"/>
                <a:gd name="T85" fmla="*/ 21 h 26"/>
                <a:gd name="T86" fmla="*/ 73 w 81"/>
                <a:gd name="T87" fmla="*/ 21 h 26"/>
                <a:gd name="T88" fmla="*/ 73 w 81"/>
                <a:gd name="T89" fmla="*/ 23 h 26"/>
                <a:gd name="T90" fmla="*/ 75 w 81"/>
                <a:gd name="T91" fmla="*/ 23 h 26"/>
                <a:gd name="T92" fmla="*/ 77 w 81"/>
                <a:gd name="T93" fmla="*/ 23 h 26"/>
                <a:gd name="T94" fmla="*/ 77 w 81"/>
                <a:gd name="T95" fmla="*/ 24 h 26"/>
                <a:gd name="T96" fmla="*/ 79 w 81"/>
                <a:gd name="T97" fmla="*/ 24 h 26"/>
                <a:gd name="T98" fmla="*/ 79 w 81"/>
                <a:gd name="T99" fmla="*/ 26 h 26"/>
                <a:gd name="T100" fmla="*/ 81 w 81"/>
                <a:gd name="T10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1" h="26">
                  <a:moveTo>
                    <a:pt x="0" y="0"/>
                  </a:moveTo>
                  <a:lnTo>
                    <a:pt x="2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1"/>
                  </a:lnTo>
                  <a:lnTo>
                    <a:pt x="15" y="1"/>
                  </a:lnTo>
                  <a:lnTo>
                    <a:pt x="17" y="1"/>
                  </a:lnTo>
                  <a:lnTo>
                    <a:pt x="17" y="3"/>
                  </a:lnTo>
                  <a:lnTo>
                    <a:pt x="19" y="3"/>
                  </a:lnTo>
                  <a:lnTo>
                    <a:pt x="21" y="3"/>
                  </a:lnTo>
                  <a:lnTo>
                    <a:pt x="23" y="5"/>
                  </a:lnTo>
                  <a:lnTo>
                    <a:pt x="25" y="5"/>
                  </a:lnTo>
                  <a:lnTo>
                    <a:pt x="25" y="7"/>
                  </a:lnTo>
                  <a:lnTo>
                    <a:pt x="27" y="7"/>
                  </a:lnTo>
                  <a:lnTo>
                    <a:pt x="29" y="9"/>
                  </a:lnTo>
                  <a:lnTo>
                    <a:pt x="31" y="9"/>
                  </a:lnTo>
                  <a:lnTo>
                    <a:pt x="31" y="11"/>
                  </a:lnTo>
                  <a:lnTo>
                    <a:pt x="33" y="11"/>
                  </a:lnTo>
                  <a:lnTo>
                    <a:pt x="35" y="11"/>
                  </a:lnTo>
                  <a:lnTo>
                    <a:pt x="35" y="13"/>
                  </a:lnTo>
                  <a:lnTo>
                    <a:pt x="36" y="13"/>
                  </a:lnTo>
                  <a:lnTo>
                    <a:pt x="38" y="13"/>
                  </a:lnTo>
                  <a:lnTo>
                    <a:pt x="40" y="15"/>
                  </a:lnTo>
                  <a:lnTo>
                    <a:pt x="42" y="15"/>
                  </a:lnTo>
                  <a:lnTo>
                    <a:pt x="44" y="15"/>
                  </a:lnTo>
                  <a:lnTo>
                    <a:pt x="44" y="17"/>
                  </a:lnTo>
                  <a:lnTo>
                    <a:pt x="46" y="17"/>
                  </a:lnTo>
                  <a:lnTo>
                    <a:pt x="48" y="17"/>
                  </a:lnTo>
                  <a:lnTo>
                    <a:pt x="50" y="17"/>
                  </a:lnTo>
                  <a:lnTo>
                    <a:pt x="52" y="19"/>
                  </a:lnTo>
                  <a:lnTo>
                    <a:pt x="54" y="19"/>
                  </a:lnTo>
                  <a:lnTo>
                    <a:pt x="56" y="19"/>
                  </a:lnTo>
                  <a:lnTo>
                    <a:pt x="58" y="19"/>
                  </a:lnTo>
                  <a:lnTo>
                    <a:pt x="59" y="19"/>
                  </a:lnTo>
                  <a:lnTo>
                    <a:pt x="61" y="19"/>
                  </a:lnTo>
                  <a:lnTo>
                    <a:pt x="63" y="19"/>
                  </a:lnTo>
                  <a:lnTo>
                    <a:pt x="65" y="19"/>
                  </a:lnTo>
                  <a:lnTo>
                    <a:pt x="67" y="19"/>
                  </a:lnTo>
                  <a:lnTo>
                    <a:pt x="69" y="21"/>
                  </a:lnTo>
                  <a:lnTo>
                    <a:pt x="71" y="21"/>
                  </a:lnTo>
                  <a:lnTo>
                    <a:pt x="73" y="21"/>
                  </a:lnTo>
                  <a:lnTo>
                    <a:pt x="73" y="23"/>
                  </a:lnTo>
                  <a:lnTo>
                    <a:pt x="75" y="23"/>
                  </a:lnTo>
                  <a:lnTo>
                    <a:pt x="77" y="23"/>
                  </a:lnTo>
                  <a:lnTo>
                    <a:pt x="77" y="24"/>
                  </a:lnTo>
                  <a:lnTo>
                    <a:pt x="79" y="24"/>
                  </a:lnTo>
                  <a:lnTo>
                    <a:pt x="79" y="26"/>
                  </a:lnTo>
                  <a:lnTo>
                    <a:pt x="81" y="2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0" name="Freeform 34"/>
            <p:cNvSpPr>
              <a:spLocks/>
            </p:cNvSpPr>
            <p:nvPr/>
          </p:nvSpPr>
          <p:spPr bwMode="auto">
            <a:xfrm>
              <a:off x="3459163" y="4635500"/>
              <a:ext cx="101600" cy="76200"/>
            </a:xfrm>
            <a:custGeom>
              <a:avLst/>
              <a:gdLst>
                <a:gd name="T0" fmla="*/ 57 w 57"/>
                <a:gd name="T1" fmla="*/ 0 h 51"/>
                <a:gd name="T2" fmla="*/ 40 w 57"/>
                <a:gd name="T3" fmla="*/ 48 h 51"/>
                <a:gd name="T4" fmla="*/ 0 w 57"/>
                <a:gd name="T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51">
                  <a:moveTo>
                    <a:pt x="57" y="0"/>
                  </a:moveTo>
                  <a:lnTo>
                    <a:pt x="40" y="48"/>
                  </a:lnTo>
                  <a:lnTo>
                    <a:pt x="0" y="5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1" name="Freeform 35"/>
            <p:cNvSpPr>
              <a:spLocks/>
            </p:cNvSpPr>
            <p:nvPr/>
          </p:nvSpPr>
          <p:spPr bwMode="auto">
            <a:xfrm>
              <a:off x="3368675" y="4479925"/>
              <a:ext cx="209550" cy="155575"/>
            </a:xfrm>
            <a:custGeom>
              <a:avLst/>
              <a:gdLst>
                <a:gd name="T0" fmla="*/ 0 w 117"/>
                <a:gd name="T1" fmla="*/ 0 h 106"/>
                <a:gd name="T2" fmla="*/ 103 w 117"/>
                <a:gd name="T3" fmla="*/ 13 h 106"/>
                <a:gd name="T4" fmla="*/ 117 w 117"/>
                <a:gd name="T5" fmla="*/ 79 h 106"/>
                <a:gd name="T6" fmla="*/ 107 w 117"/>
                <a:gd name="T7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" h="106">
                  <a:moveTo>
                    <a:pt x="0" y="0"/>
                  </a:moveTo>
                  <a:lnTo>
                    <a:pt x="103" y="13"/>
                  </a:lnTo>
                  <a:lnTo>
                    <a:pt x="117" y="79"/>
                  </a:lnTo>
                  <a:lnTo>
                    <a:pt x="107" y="10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2" name="Line 36"/>
            <p:cNvSpPr>
              <a:spLocks noChangeShapeType="1"/>
            </p:cNvSpPr>
            <p:nvPr/>
          </p:nvSpPr>
          <p:spPr bwMode="auto">
            <a:xfrm flipV="1">
              <a:off x="3414713" y="45735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3" name="Line 37"/>
            <p:cNvSpPr>
              <a:spLocks noChangeShapeType="1"/>
            </p:cNvSpPr>
            <p:nvPr/>
          </p:nvSpPr>
          <p:spPr bwMode="auto">
            <a:xfrm>
              <a:off x="3414713" y="4573588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4" name="Line 38"/>
            <p:cNvSpPr>
              <a:spLocks noChangeShapeType="1"/>
            </p:cNvSpPr>
            <p:nvPr/>
          </p:nvSpPr>
          <p:spPr bwMode="auto">
            <a:xfrm>
              <a:off x="3424238" y="4573588"/>
              <a:ext cx="4762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5" name="Line 39"/>
            <p:cNvSpPr>
              <a:spLocks noChangeShapeType="1"/>
            </p:cNvSpPr>
            <p:nvPr/>
          </p:nvSpPr>
          <p:spPr bwMode="auto">
            <a:xfrm flipH="1">
              <a:off x="3414713" y="4586288"/>
              <a:ext cx="9525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6" name="Line 40"/>
            <p:cNvSpPr>
              <a:spLocks noChangeShapeType="1"/>
            </p:cNvSpPr>
            <p:nvPr/>
          </p:nvSpPr>
          <p:spPr bwMode="auto">
            <a:xfrm flipV="1">
              <a:off x="2270125" y="4719638"/>
              <a:ext cx="274638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7" name="Freeform 41"/>
            <p:cNvSpPr>
              <a:spLocks/>
            </p:cNvSpPr>
            <p:nvPr/>
          </p:nvSpPr>
          <p:spPr bwMode="auto">
            <a:xfrm>
              <a:off x="2544763" y="4135438"/>
              <a:ext cx="460375" cy="584200"/>
            </a:xfrm>
            <a:custGeom>
              <a:avLst/>
              <a:gdLst>
                <a:gd name="T0" fmla="*/ 173 w 257"/>
                <a:gd name="T1" fmla="*/ 0 h 395"/>
                <a:gd name="T2" fmla="*/ 207 w 257"/>
                <a:gd name="T3" fmla="*/ 15 h 395"/>
                <a:gd name="T4" fmla="*/ 230 w 257"/>
                <a:gd name="T5" fmla="*/ 61 h 395"/>
                <a:gd name="T6" fmla="*/ 257 w 257"/>
                <a:gd name="T7" fmla="*/ 221 h 395"/>
                <a:gd name="T8" fmla="*/ 199 w 257"/>
                <a:gd name="T9" fmla="*/ 316 h 395"/>
                <a:gd name="T10" fmla="*/ 150 w 257"/>
                <a:gd name="T11" fmla="*/ 336 h 395"/>
                <a:gd name="T12" fmla="*/ 159 w 257"/>
                <a:gd name="T13" fmla="*/ 389 h 395"/>
                <a:gd name="T14" fmla="*/ 0 w 257"/>
                <a:gd name="T15" fmla="*/ 39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7" h="395">
                  <a:moveTo>
                    <a:pt x="173" y="0"/>
                  </a:moveTo>
                  <a:lnTo>
                    <a:pt x="207" y="15"/>
                  </a:lnTo>
                  <a:lnTo>
                    <a:pt x="230" y="61"/>
                  </a:lnTo>
                  <a:lnTo>
                    <a:pt x="257" y="221"/>
                  </a:lnTo>
                  <a:lnTo>
                    <a:pt x="199" y="316"/>
                  </a:lnTo>
                  <a:lnTo>
                    <a:pt x="150" y="336"/>
                  </a:lnTo>
                  <a:lnTo>
                    <a:pt x="159" y="389"/>
                  </a:lnTo>
                  <a:lnTo>
                    <a:pt x="0" y="39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8" name="Line 42"/>
            <p:cNvSpPr>
              <a:spLocks noChangeShapeType="1"/>
            </p:cNvSpPr>
            <p:nvPr/>
          </p:nvSpPr>
          <p:spPr bwMode="auto">
            <a:xfrm>
              <a:off x="2759075" y="44799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9" name="Freeform 43"/>
            <p:cNvSpPr>
              <a:spLocks/>
            </p:cNvSpPr>
            <p:nvPr/>
          </p:nvSpPr>
          <p:spPr bwMode="auto">
            <a:xfrm>
              <a:off x="2678113" y="4038600"/>
              <a:ext cx="174625" cy="96838"/>
            </a:xfrm>
            <a:custGeom>
              <a:avLst/>
              <a:gdLst>
                <a:gd name="T0" fmla="*/ 0 w 100"/>
                <a:gd name="T1" fmla="*/ 0 h 64"/>
                <a:gd name="T2" fmla="*/ 23 w 100"/>
                <a:gd name="T3" fmla="*/ 35 h 64"/>
                <a:gd name="T4" fmla="*/ 100 w 100"/>
                <a:gd name="T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0" h="64">
                  <a:moveTo>
                    <a:pt x="0" y="0"/>
                  </a:moveTo>
                  <a:lnTo>
                    <a:pt x="23" y="35"/>
                  </a:lnTo>
                  <a:lnTo>
                    <a:pt x="100" y="6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0" name="Line 44"/>
            <p:cNvSpPr>
              <a:spLocks noChangeShapeType="1"/>
            </p:cNvSpPr>
            <p:nvPr/>
          </p:nvSpPr>
          <p:spPr bwMode="auto">
            <a:xfrm flipH="1">
              <a:off x="2703513" y="4986338"/>
              <a:ext cx="598487" cy="158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1" name="Freeform 45"/>
            <p:cNvSpPr>
              <a:spLocks/>
            </p:cNvSpPr>
            <p:nvPr/>
          </p:nvSpPr>
          <p:spPr bwMode="auto">
            <a:xfrm>
              <a:off x="2544763" y="4719638"/>
              <a:ext cx="158750" cy="282575"/>
            </a:xfrm>
            <a:custGeom>
              <a:avLst/>
              <a:gdLst>
                <a:gd name="T0" fmla="*/ 88 w 88"/>
                <a:gd name="T1" fmla="*/ 192 h 192"/>
                <a:gd name="T2" fmla="*/ 67 w 88"/>
                <a:gd name="T3" fmla="*/ 67 h 192"/>
                <a:gd name="T4" fmla="*/ 0 w 88"/>
                <a:gd name="T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192">
                  <a:moveTo>
                    <a:pt x="88" y="192"/>
                  </a:moveTo>
                  <a:lnTo>
                    <a:pt x="67" y="67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2" name="Freeform 46"/>
            <p:cNvSpPr>
              <a:spLocks/>
            </p:cNvSpPr>
            <p:nvPr/>
          </p:nvSpPr>
          <p:spPr bwMode="auto">
            <a:xfrm>
              <a:off x="2387600" y="5002213"/>
              <a:ext cx="315913" cy="346075"/>
            </a:xfrm>
            <a:custGeom>
              <a:avLst/>
              <a:gdLst>
                <a:gd name="T0" fmla="*/ 0 w 174"/>
                <a:gd name="T1" fmla="*/ 236 h 236"/>
                <a:gd name="T2" fmla="*/ 11 w 174"/>
                <a:gd name="T3" fmla="*/ 230 h 236"/>
                <a:gd name="T4" fmla="*/ 19 w 174"/>
                <a:gd name="T5" fmla="*/ 228 h 236"/>
                <a:gd name="T6" fmla="*/ 26 w 174"/>
                <a:gd name="T7" fmla="*/ 223 h 236"/>
                <a:gd name="T8" fmla="*/ 40 w 174"/>
                <a:gd name="T9" fmla="*/ 215 h 236"/>
                <a:gd name="T10" fmla="*/ 44 w 174"/>
                <a:gd name="T11" fmla="*/ 207 h 236"/>
                <a:gd name="T12" fmla="*/ 59 w 174"/>
                <a:gd name="T13" fmla="*/ 192 h 236"/>
                <a:gd name="T14" fmla="*/ 59 w 174"/>
                <a:gd name="T15" fmla="*/ 180 h 236"/>
                <a:gd name="T16" fmla="*/ 72 w 174"/>
                <a:gd name="T17" fmla="*/ 169 h 236"/>
                <a:gd name="T18" fmla="*/ 86 w 174"/>
                <a:gd name="T19" fmla="*/ 157 h 236"/>
                <a:gd name="T20" fmla="*/ 97 w 174"/>
                <a:gd name="T21" fmla="*/ 150 h 236"/>
                <a:gd name="T22" fmla="*/ 109 w 174"/>
                <a:gd name="T23" fmla="*/ 146 h 236"/>
                <a:gd name="T24" fmla="*/ 120 w 174"/>
                <a:gd name="T25" fmla="*/ 142 h 236"/>
                <a:gd name="T26" fmla="*/ 124 w 174"/>
                <a:gd name="T27" fmla="*/ 134 h 236"/>
                <a:gd name="T28" fmla="*/ 120 w 174"/>
                <a:gd name="T29" fmla="*/ 125 h 236"/>
                <a:gd name="T30" fmla="*/ 117 w 174"/>
                <a:gd name="T31" fmla="*/ 121 h 236"/>
                <a:gd name="T32" fmla="*/ 149 w 174"/>
                <a:gd name="T33" fmla="*/ 96 h 236"/>
                <a:gd name="T34" fmla="*/ 145 w 174"/>
                <a:gd name="T35" fmla="*/ 84 h 236"/>
                <a:gd name="T36" fmla="*/ 151 w 174"/>
                <a:gd name="T37" fmla="*/ 77 h 236"/>
                <a:gd name="T38" fmla="*/ 151 w 174"/>
                <a:gd name="T39" fmla="*/ 71 h 236"/>
                <a:gd name="T40" fmla="*/ 153 w 174"/>
                <a:gd name="T41" fmla="*/ 60 h 236"/>
                <a:gd name="T42" fmla="*/ 151 w 174"/>
                <a:gd name="T43" fmla="*/ 46 h 236"/>
                <a:gd name="T44" fmla="*/ 155 w 174"/>
                <a:gd name="T45" fmla="*/ 35 h 236"/>
                <a:gd name="T46" fmla="*/ 155 w 174"/>
                <a:gd name="T47" fmla="*/ 33 h 236"/>
                <a:gd name="T48" fmla="*/ 163 w 174"/>
                <a:gd name="T49" fmla="*/ 25 h 236"/>
                <a:gd name="T50" fmla="*/ 168 w 174"/>
                <a:gd name="T51" fmla="*/ 23 h 236"/>
                <a:gd name="T52" fmla="*/ 174 w 174"/>
                <a:gd name="T53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4" h="236">
                  <a:moveTo>
                    <a:pt x="0" y="236"/>
                  </a:moveTo>
                  <a:lnTo>
                    <a:pt x="11" y="230"/>
                  </a:lnTo>
                  <a:lnTo>
                    <a:pt x="19" y="228"/>
                  </a:lnTo>
                  <a:lnTo>
                    <a:pt x="26" y="223"/>
                  </a:lnTo>
                  <a:lnTo>
                    <a:pt x="40" y="215"/>
                  </a:lnTo>
                  <a:lnTo>
                    <a:pt x="44" y="207"/>
                  </a:lnTo>
                  <a:lnTo>
                    <a:pt x="59" y="192"/>
                  </a:lnTo>
                  <a:lnTo>
                    <a:pt x="59" y="180"/>
                  </a:lnTo>
                  <a:lnTo>
                    <a:pt x="72" y="169"/>
                  </a:lnTo>
                  <a:lnTo>
                    <a:pt x="86" y="157"/>
                  </a:lnTo>
                  <a:lnTo>
                    <a:pt x="97" y="150"/>
                  </a:lnTo>
                  <a:lnTo>
                    <a:pt x="109" y="146"/>
                  </a:lnTo>
                  <a:lnTo>
                    <a:pt x="120" y="142"/>
                  </a:lnTo>
                  <a:lnTo>
                    <a:pt x="124" y="134"/>
                  </a:lnTo>
                  <a:lnTo>
                    <a:pt x="120" y="125"/>
                  </a:lnTo>
                  <a:lnTo>
                    <a:pt x="117" y="121"/>
                  </a:lnTo>
                  <a:lnTo>
                    <a:pt x="149" y="96"/>
                  </a:lnTo>
                  <a:lnTo>
                    <a:pt x="145" y="84"/>
                  </a:lnTo>
                  <a:lnTo>
                    <a:pt x="151" y="77"/>
                  </a:lnTo>
                  <a:lnTo>
                    <a:pt x="151" y="71"/>
                  </a:lnTo>
                  <a:lnTo>
                    <a:pt x="153" y="60"/>
                  </a:lnTo>
                  <a:lnTo>
                    <a:pt x="151" y="46"/>
                  </a:lnTo>
                  <a:lnTo>
                    <a:pt x="155" y="35"/>
                  </a:lnTo>
                  <a:lnTo>
                    <a:pt x="155" y="33"/>
                  </a:lnTo>
                  <a:lnTo>
                    <a:pt x="163" y="25"/>
                  </a:lnTo>
                  <a:lnTo>
                    <a:pt x="168" y="23"/>
                  </a:lnTo>
                  <a:lnTo>
                    <a:pt x="17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3" name="Line 47"/>
            <p:cNvSpPr>
              <a:spLocks noChangeShapeType="1"/>
            </p:cNvSpPr>
            <p:nvPr/>
          </p:nvSpPr>
          <p:spPr bwMode="auto">
            <a:xfrm flipH="1" flipV="1">
              <a:off x="3302000" y="4986338"/>
              <a:ext cx="106363" cy="1952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4" name="Line 48"/>
            <p:cNvSpPr>
              <a:spLocks noChangeShapeType="1"/>
            </p:cNvSpPr>
            <p:nvPr/>
          </p:nvSpPr>
          <p:spPr bwMode="auto">
            <a:xfrm flipV="1">
              <a:off x="3143250" y="46228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5" name="Line 49"/>
            <p:cNvSpPr>
              <a:spLocks noChangeShapeType="1"/>
            </p:cNvSpPr>
            <p:nvPr/>
          </p:nvSpPr>
          <p:spPr bwMode="auto">
            <a:xfrm>
              <a:off x="3143250" y="46228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6" name="Line 50"/>
            <p:cNvSpPr>
              <a:spLocks noChangeShapeType="1"/>
            </p:cNvSpPr>
            <p:nvPr/>
          </p:nvSpPr>
          <p:spPr bwMode="auto">
            <a:xfrm>
              <a:off x="3160713" y="46228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7" name="Line 51"/>
            <p:cNvSpPr>
              <a:spLocks noChangeShapeType="1"/>
            </p:cNvSpPr>
            <p:nvPr/>
          </p:nvSpPr>
          <p:spPr bwMode="auto">
            <a:xfrm flipH="1">
              <a:off x="3143250" y="4635500"/>
              <a:ext cx="17463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8" name="Freeform 52"/>
            <p:cNvSpPr>
              <a:spLocks/>
            </p:cNvSpPr>
            <p:nvPr/>
          </p:nvSpPr>
          <p:spPr bwMode="auto">
            <a:xfrm>
              <a:off x="3302000" y="4711700"/>
              <a:ext cx="158750" cy="274638"/>
            </a:xfrm>
            <a:custGeom>
              <a:avLst/>
              <a:gdLst>
                <a:gd name="T0" fmla="*/ 87 w 88"/>
                <a:gd name="T1" fmla="*/ 0 h 187"/>
                <a:gd name="T2" fmla="*/ 79 w 88"/>
                <a:gd name="T3" fmla="*/ 48 h 187"/>
                <a:gd name="T4" fmla="*/ 88 w 88"/>
                <a:gd name="T5" fmla="*/ 146 h 187"/>
                <a:gd name="T6" fmla="*/ 60 w 88"/>
                <a:gd name="T7" fmla="*/ 185 h 187"/>
                <a:gd name="T8" fmla="*/ 0 w 88"/>
                <a:gd name="T9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187">
                  <a:moveTo>
                    <a:pt x="87" y="0"/>
                  </a:moveTo>
                  <a:lnTo>
                    <a:pt x="79" y="48"/>
                  </a:lnTo>
                  <a:lnTo>
                    <a:pt x="88" y="146"/>
                  </a:lnTo>
                  <a:lnTo>
                    <a:pt x="60" y="185"/>
                  </a:lnTo>
                  <a:lnTo>
                    <a:pt x="0" y="18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9" name="Line 53"/>
            <p:cNvSpPr>
              <a:spLocks noChangeShapeType="1"/>
            </p:cNvSpPr>
            <p:nvPr/>
          </p:nvSpPr>
          <p:spPr bwMode="auto">
            <a:xfrm flipV="1">
              <a:off x="3554413" y="4905375"/>
              <a:ext cx="3175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0" name="Line 54"/>
            <p:cNvSpPr>
              <a:spLocks noChangeShapeType="1"/>
            </p:cNvSpPr>
            <p:nvPr/>
          </p:nvSpPr>
          <p:spPr bwMode="auto">
            <a:xfrm>
              <a:off x="3554413" y="4905375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1" name="Line 55"/>
            <p:cNvSpPr>
              <a:spLocks noChangeShapeType="1"/>
            </p:cNvSpPr>
            <p:nvPr/>
          </p:nvSpPr>
          <p:spPr bwMode="auto">
            <a:xfrm>
              <a:off x="3573463" y="490537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2" name="Line 56"/>
            <p:cNvSpPr>
              <a:spLocks noChangeShapeType="1"/>
            </p:cNvSpPr>
            <p:nvPr/>
          </p:nvSpPr>
          <p:spPr bwMode="auto">
            <a:xfrm flipH="1">
              <a:off x="3554413" y="4918075"/>
              <a:ext cx="1905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3" name="Freeform 57"/>
            <p:cNvSpPr>
              <a:spLocks/>
            </p:cNvSpPr>
            <p:nvPr/>
          </p:nvSpPr>
          <p:spPr bwMode="auto">
            <a:xfrm>
              <a:off x="2678113" y="3787775"/>
              <a:ext cx="401637" cy="250825"/>
            </a:xfrm>
            <a:custGeom>
              <a:avLst/>
              <a:gdLst>
                <a:gd name="T0" fmla="*/ 0 w 222"/>
                <a:gd name="T1" fmla="*/ 172 h 172"/>
                <a:gd name="T2" fmla="*/ 130 w 222"/>
                <a:gd name="T3" fmla="*/ 27 h 172"/>
                <a:gd name="T4" fmla="*/ 171 w 222"/>
                <a:gd name="T5" fmla="*/ 63 h 172"/>
                <a:gd name="T6" fmla="*/ 222 w 222"/>
                <a:gd name="T7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2" h="172">
                  <a:moveTo>
                    <a:pt x="0" y="172"/>
                  </a:moveTo>
                  <a:lnTo>
                    <a:pt x="130" y="27"/>
                  </a:lnTo>
                  <a:lnTo>
                    <a:pt x="171" y="63"/>
                  </a:lnTo>
                  <a:lnTo>
                    <a:pt x="22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4" name="Line 58"/>
            <p:cNvSpPr>
              <a:spLocks noChangeShapeType="1"/>
            </p:cNvSpPr>
            <p:nvPr/>
          </p:nvSpPr>
          <p:spPr bwMode="auto">
            <a:xfrm flipV="1">
              <a:off x="2741613" y="44799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5" name="Line 59"/>
            <p:cNvSpPr>
              <a:spLocks noChangeShapeType="1"/>
            </p:cNvSpPr>
            <p:nvPr/>
          </p:nvSpPr>
          <p:spPr bwMode="auto">
            <a:xfrm>
              <a:off x="2741613" y="4479925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6" name="Line 60"/>
            <p:cNvSpPr>
              <a:spLocks noChangeShapeType="1"/>
            </p:cNvSpPr>
            <p:nvPr/>
          </p:nvSpPr>
          <p:spPr bwMode="auto">
            <a:xfrm flipH="1">
              <a:off x="2741613" y="4492625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7" name="Line 61"/>
            <p:cNvSpPr>
              <a:spLocks noChangeShapeType="1"/>
            </p:cNvSpPr>
            <p:nvPr/>
          </p:nvSpPr>
          <p:spPr bwMode="auto">
            <a:xfrm flipV="1">
              <a:off x="2640013" y="4243388"/>
              <a:ext cx="0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8" name="Line 62"/>
            <p:cNvSpPr>
              <a:spLocks noChangeShapeType="1"/>
            </p:cNvSpPr>
            <p:nvPr/>
          </p:nvSpPr>
          <p:spPr bwMode="auto">
            <a:xfrm>
              <a:off x="2640013" y="4243388"/>
              <a:ext cx="1270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9" name="Line 63"/>
            <p:cNvSpPr>
              <a:spLocks noChangeShapeType="1"/>
            </p:cNvSpPr>
            <p:nvPr/>
          </p:nvSpPr>
          <p:spPr bwMode="auto">
            <a:xfrm>
              <a:off x="2652713" y="4243388"/>
              <a:ext cx="0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0" name="Line 64"/>
            <p:cNvSpPr>
              <a:spLocks noChangeShapeType="1"/>
            </p:cNvSpPr>
            <p:nvPr/>
          </p:nvSpPr>
          <p:spPr bwMode="auto">
            <a:xfrm flipH="1">
              <a:off x="2640013" y="4251325"/>
              <a:ext cx="1270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1" name="Line 65"/>
            <p:cNvSpPr>
              <a:spLocks noChangeShapeType="1"/>
            </p:cNvSpPr>
            <p:nvPr/>
          </p:nvSpPr>
          <p:spPr bwMode="auto">
            <a:xfrm flipV="1">
              <a:off x="2797175" y="3613150"/>
              <a:ext cx="47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2" name="Line 66"/>
            <p:cNvSpPr>
              <a:spLocks noChangeShapeType="1"/>
            </p:cNvSpPr>
            <p:nvPr/>
          </p:nvSpPr>
          <p:spPr bwMode="auto">
            <a:xfrm>
              <a:off x="2797175" y="3613150"/>
              <a:ext cx="1428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3" name="Line 67"/>
            <p:cNvSpPr>
              <a:spLocks noChangeShapeType="1"/>
            </p:cNvSpPr>
            <p:nvPr/>
          </p:nvSpPr>
          <p:spPr bwMode="auto">
            <a:xfrm>
              <a:off x="2811463" y="3613150"/>
              <a:ext cx="1587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4" name="Line 68"/>
            <p:cNvSpPr>
              <a:spLocks noChangeShapeType="1"/>
            </p:cNvSpPr>
            <p:nvPr/>
          </p:nvSpPr>
          <p:spPr bwMode="auto">
            <a:xfrm flipH="1">
              <a:off x="2797175" y="3627438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5" name="Line 69"/>
            <p:cNvSpPr>
              <a:spLocks noChangeShapeType="1"/>
            </p:cNvSpPr>
            <p:nvPr/>
          </p:nvSpPr>
          <p:spPr bwMode="auto">
            <a:xfrm>
              <a:off x="3354388" y="4191000"/>
              <a:ext cx="63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6" name="Freeform 70"/>
            <p:cNvSpPr>
              <a:spLocks/>
            </p:cNvSpPr>
            <p:nvPr/>
          </p:nvSpPr>
          <p:spPr bwMode="auto">
            <a:xfrm>
              <a:off x="3354388" y="4170363"/>
              <a:ext cx="117475" cy="138112"/>
            </a:xfrm>
            <a:custGeom>
              <a:avLst/>
              <a:gdLst>
                <a:gd name="T0" fmla="*/ 61 w 61"/>
                <a:gd name="T1" fmla="*/ 92 h 92"/>
                <a:gd name="T2" fmla="*/ 46 w 61"/>
                <a:gd name="T3" fmla="*/ 69 h 92"/>
                <a:gd name="T4" fmla="*/ 59 w 61"/>
                <a:gd name="T5" fmla="*/ 50 h 92"/>
                <a:gd name="T6" fmla="*/ 25 w 61"/>
                <a:gd name="T7" fmla="*/ 0 h 92"/>
                <a:gd name="T8" fmla="*/ 0 w 61"/>
                <a:gd name="T9" fmla="*/ 11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92">
                  <a:moveTo>
                    <a:pt x="61" y="92"/>
                  </a:moveTo>
                  <a:lnTo>
                    <a:pt x="46" y="69"/>
                  </a:lnTo>
                  <a:lnTo>
                    <a:pt x="59" y="50"/>
                  </a:lnTo>
                  <a:lnTo>
                    <a:pt x="25" y="0"/>
                  </a:lnTo>
                  <a:lnTo>
                    <a:pt x="0" y="1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7" name="Line 71"/>
            <p:cNvSpPr>
              <a:spLocks noChangeShapeType="1"/>
            </p:cNvSpPr>
            <p:nvPr/>
          </p:nvSpPr>
          <p:spPr bwMode="auto">
            <a:xfrm flipH="1">
              <a:off x="3368675" y="4308475"/>
              <a:ext cx="103188" cy="171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8" name="Line 72"/>
            <p:cNvSpPr>
              <a:spLocks noChangeShapeType="1"/>
            </p:cNvSpPr>
            <p:nvPr/>
          </p:nvSpPr>
          <p:spPr bwMode="auto">
            <a:xfrm flipV="1">
              <a:off x="3643313" y="4149725"/>
              <a:ext cx="635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9" name="Line 73"/>
            <p:cNvSpPr>
              <a:spLocks noChangeShapeType="1"/>
            </p:cNvSpPr>
            <p:nvPr/>
          </p:nvSpPr>
          <p:spPr bwMode="auto">
            <a:xfrm>
              <a:off x="3643313" y="4149725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0" name="Line 74"/>
            <p:cNvSpPr>
              <a:spLocks noChangeShapeType="1"/>
            </p:cNvSpPr>
            <p:nvPr/>
          </p:nvSpPr>
          <p:spPr bwMode="auto">
            <a:xfrm>
              <a:off x="3662363" y="41497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1" name="Line 75"/>
            <p:cNvSpPr>
              <a:spLocks noChangeShapeType="1"/>
            </p:cNvSpPr>
            <p:nvPr/>
          </p:nvSpPr>
          <p:spPr bwMode="auto">
            <a:xfrm flipH="1">
              <a:off x="3643313" y="4156075"/>
              <a:ext cx="1905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2" name="Line 76"/>
            <p:cNvSpPr>
              <a:spLocks noChangeShapeType="1"/>
            </p:cNvSpPr>
            <p:nvPr/>
          </p:nvSpPr>
          <p:spPr bwMode="auto">
            <a:xfrm flipV="1">
              <a:off x="3292475" y="3800475"/>
              <a:ext cx="4763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3" name="Line 77"/>
            <p:cNvSpPr>
              <a:spLocks noChangeShapeType="1"/>
            </p:cNvSpPr>
            <p:nvPr/>
          </p:nvSpPr>
          <p:spPr bwMode="auto">
            <a:xfrm>
              <a:off x="3292475" y="38004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4" name="Line 78"/>
            <p:cNvSpPr>
              <a:spLocks noChangeShapeType="1"/>
            </p:cNvSpPr>
            <p:nvPr/>
          </p:nvSpPr>
          <p:spPr bwMode="auto">
            <a:xfrm>
              <a:off x="3309938" y="3800475"/>
              <a:ext cx="3175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5" name="Line 79"/>
            <p:cNvSpPr>
              <a:spLocks noChangeShapeType="1"/>
            </p:cNvSpPr>
            <p:nvPr/>
          </p:nvSpPr>
          <p:spPr bwMode="auto">
            <a:xfrm flipH="1">
              <a:off x="3292475" y="38131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6" name="Freeform 80"/>
            <p:cNvSpPr>
              <a:spLocks/>
            </p:cNvSpPr>
            <p:nvPr/>
          </p:nvSpPr>
          <p:spPr bwMode="auto">
            <a:xfrm>
              <a:off x="4611688" y="4346575"/>
              <a:ext cx="481012" cy="458788"/>
            </a:xfrm>
            <a:custGeom>
              <a:avLst/>
              <a:gdLst>
                <a:gd name="T0" fmla="*/ 0 w 267"/>
                <a:gd name="T1" fmla="*/ 309 h 309"/>
                <a:gd name="T2" fmla="*/ 117 w 267"/>
                <a:gd name="T3" fmla="*/ 75 h 309"/>
                <a:gd name="T4" fmla="*/ 178 w 267"/>
                <a:gd name="T5" fmla="*/ 53 h 309"/>
                <a:gd name="T6" fmla="*/ 201 w 267"/>
                <a:gd name="T7" fmla="*/ 19 h 309"/>
                <a:gd name="T8" fmla="*/ 267 w 267"/>
                <a:gd name="T9" fmla="*/ 0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" h="309">
                  <a:moveTo>
                    <a:pt x="0" y="309"/>
                  </a:moveTo>
                  <a:lnTo>
                    <a:pt x="117" y="75"/>
                  </a:lnTo>
                  <a:lnTo>
                    <a:pt x="178" y="53"/>
                  </a:lnTo>
                  <a:lnTo>
                    <a:pt x="201" y="19"/>
                  </a:lnTo>
                  <a:lnTo>
                    <a:pt x="267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7" name="Freeform 81"/>
            <p:cNvSpPr>
              <a:spLocks/>
            </p:cNvSpPr>
            <p:nvPr/>
          </p:nvSpPr>
          <p:spPr bwMode="auto">
            <a:xfrm>
              <a:off x="5075238" y="4010025"/>
              <a:ext cx="73025" cy="336550"/>
            </a:xfrm>
            <a:custGeom>
              <a:avLst/>
              <a:gdLst>
                <a:gd name="T0" fmla="*/ 10 w 38"/>
                <a:gd name="T1" fmla="*/ 231 h 231"/>
                <a:gd name="T2" fmla="*/ 38 w 38"/>
                <a:gd name="T3" fmla="*/ 223 h 231"/>
                <a:gd name="T4" fmla="*/ 34 w 38"/>
                <a:gd name="T5" fmla="*/ 89 h 231"/>
                <a:gd name="T6" fmla="*/ 0 w 38"/>
                <a:gd name="T7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231">
                  <a:moveTo>
                    <a:pt x="10" y="231"/>
                  </a:moveTo>
                  <a:lnTo>
                    <a:pt x="38" y="223"/>
                  </a:lnTo>
                  <a:lnTo>
                    <a:pt x="34" y="8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8" name="Line 82"/>
            <p:cNvSpPr>
              <a:spLocks noChangeShapeType="1"/>
            </p:cNvSpPr>
            <p:nvPr/>
          </p:nvSpPr>
          <p:spPr bwMode="auto">
            <a:xfrm flipH="1" flipV="1">
              <a:off x="5033963" y="3916363"/>
              <a:ext cx="41275" cy="936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9" name="Freeform 83"/>
            <p:cNvSpPr>
              <a:spLocks/>
            </p:cNvSpPr>
            <p:nvPr/>
          </p:nvSpPr>
          <p:spPr bwMode="auto">
            <a:xfrm>
              <a:off x="5014913" y="3567113"/>
              <a:ext cx="96837" cy="349250"/>
            </a:xfrm>
            <a:custGeom>
              <a:avLst/>
              <a:gdLst>
                <a:gd name="T0" fmla="*/ 50 w 50"/>
                <a:gd name="T1" fmla="*/ 0 h 240"/>
                <a:gd name="T2" fmla="*/ 0 w 50"/>
                <a:gd name="T3" fmla="*/ 69 h 240"/>
                <a:gd name="T4" fmla="*/ 8 w 50"/>
                <a:gd name="T5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240">
                  <a:moveTo>
                    <a:pt x="50" y="0"/>
                  </a:moveTo>
                  <a:lnTo>
                    <a:pt x="0" y="69"/>
                  </a:lnTo>
                  <a:lnTo>
                    <a:pt x="8" y="24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0" name="Freeform 84"/>
            <p:cNvSpPr>
              <a:spLocks/>
            </p:cNvSpPr>
            <p:nvPr/>
          </p:nvSpPr>
          <p:spPr bwMode="auto">
            <a:xfrm>
              <a:off x="4321175" y="4395788"/>
              <a:ext cx="69850" cy="395287"/>
            </a:xfrm>
            <a:custGeom>
              <a:avLst/>
              <a:gdLst>
                <a:gd name="T0" fmla="*/ 39 w 39"/>
                <a:gd name="T1" fmla="*/ 267 h 267"/>
                <a:gd name="T2" fmla="*/ 0 w 39"/>
                <a:gd name="T3" fmla="*/ 152 h 267"/>
                <a:gd name="T4" fmla="*/ 12 w 39"/>
                <a:gd name="T5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7">
                  <a:moveTo>
                    <a:pt x="39" y="267"/>
                  </a:moveTo>
                  <a:lnTo>
                    <a:pt x="0" y="152"/>
                  </a:lnTo>
                  <a:lnTo>
                    <a:pt x="1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1" name="Freeform 85"/>
            <p:cNvSpPr>
              <a:spLocks/>
            </p:cNvSpPr>
            <p:nvPr/>
          </p:nvSpPr>
          <p:spPr bwMode="auto">
            <a:xfrm>
              <a:off x="3833813" y="4406900"/>
              <a:ext cx="239712" cy="403225"/>
            </a:xfrm>
            <a:custGeom>
              <a:avLst/>
              <a:gdLst>
                <a:gd name="T0" fmla="*/ 0 w 134"/>
                <a:gd name="T1" fmla="*/ 275 h 275"/>
                <a:gd name="T2" fmla="*/ 15 w 134"/>
                <a:gd name="T3" fmla="*/ 56 h 275"/>
                <a:gd name="T4" fmla="*/ 19 w 134"/>
                <a:gd name="T5" fmla="*/ 56 h 275"/>
                <a:gd name="T6" fmla="*/ 27 w 134"/>
                <a:gd name="T7" fmla="*/ 56 h 275"/>
                <a:gd name="T8" fmla="*/ 32 w 134"/>
                <a:gd name="T9" fmla="*/ 54 h 275"/>
                <a:gd name="T10" fmla="*/ 134 w 134"/>
                <a:gd name="T11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4" h="275">
                  <a:moveTo>
                    <a:pt x="0" y="275"/>
                  </a:moveTo>
                  <a:lnTo>
                    <a:pt x="15" y="56"/>
                  </a:lnTo>
                  <a:lnTo>
                    <a:pt x="19" y="56"/>
                  </a:lnTo>
                  <a:lnTo>
                    <a:pt x="27" y="56"/>
                  </a:lnTo>
                  <a:lnTo>
                    <a:pt x="32" y="54"/>
                  </a:lnTo>
                  <a:lnTo>
                    <a:pt x="13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2" name="Line 86"/>
            <p:cNvSpPr>
              <a:spLocks noChangeShapeType="1"/>
            </p:cNvSpPr>
            <p:nvPr/>
          </p:nvSpPr>
          <p:spPr bwMode="auto">
            <a:xfrm flipV="1">
              <a:off x="4079875" y="4395788"/>
              <a:ext cx="263525" cy="111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3" name="Freeform 87"/>
            <p:cNvSpPr>
              <a:spLocks/>
            </p:cNvSpPr>
            <p:nvPr/>
          </p:nvSpPr>
          <p:spPr bwMode="auto">
            <a:xfrm>
              <a:off x="4343400" y="4010025"/>
              <a:ext cx="731838" cy="385763"/>
            </a:xfrm>
            <a:custGeom>
              <a:avLst/>
              <a:gdLst>
                <a:gd name="T0" fmla="*/ 0 w 405"/>
                <a:gd name="T1" fmla="*/ 263 h 263"/>
                <a:gd name="T2" fmla="*/ 10 w 405"/>
                <a:gd name="T3" fmla="*/ 187 h 263"/>
                <a:gd name="T4" fmla="*/ 115 w 405"/>
                <a:gd name="T5" fmla="*/ 146 h 263"/>
                <a:gd name="T6" fmla="*/ 198 w 405"/>
                <a:gd name="T7" fmla="*/ 204 h 263"/>
                <a:gd name="T8" fmla="*/ 230 w 405"/>
                <a:gd name="T9" fmla="*/ 160 h 263"/>
                <a:gd name="T10" fmla="*/ 309 w 405"/>
                <a:gd name="T11" fmla="*/ 102 h 263"/>
                <a:gd name="T12" fmla="*/ 311 w 405"/>
                <a:gd name="T13" fmla="*/ 43 h 263"/>
                <a:gd name="T14" fmla="*/ 405 w 405"/>
                <a:gd name="T15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5" h="263">
                  <a:moveTo>
                    <a:pt x="0" y="263"/>
                  </a:moveTo>
                  <a:lnTo>
                    <a:pt x="10" y="187"/>
                  </a:lnTo>
                  <a:lnTo>
                    <a:pt x="115" y="146"/>
                  </a:lnTo>
                  <a:lnTo>
                    <a:pt x="198" y="204"/>
                  </a:lnTo>
                  <a:lnTo>
                    <a:pt x="230" y="160"/>
                  </a:lnTo>
                  <a:lnTo>
                    <a:pt x="309" y="102"/>
                  </a:lnTo>
                  <a:lnTo>
                    <a:pt x="311" y="43"/>
                  </a:lnTo>
                  <a:lnTo>
                    <a:pt x="40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4" name="Freeform 88"/>
            <p:cNvSpPr>
              <a:spLocks/>
            </p:cNvSpPr>
            <p:nvPr/>
          </p:nvSpPr>
          <p:spPr bwMode="auto">
            <a:xfrm>
              <a:off x="4492625" y="4805363"/>
              <a:ext cx="666750" cy="331787"/>
            </a:xfrm>
            <a:custGeom>
              <a:avLst/>
              <a:gdLst>
                <a:gd name="T0" fmla="*/ 66 w 369"/>
                <a:gd name="T1" fmla="*/ 0 h 228"/>
                <a:gd name="T2" fmla="*/ 66 w 369"/>
                <a:gd name="T3" fmla="*/ 84 h 228"/>
                <a:gd name="T4" fmla="*/ 85 w 369"/>
                <a:gd name="T5" fmla="*/ 90 h 228"/>
                <a:gd name="T6" fmla="*/ 100 w 369"/>
                <a:gd name="T7" fmla="*/ 61 h 228"/>
                <a:gd name="T8" fmla="*/ 225 w 369"/>
                <a:gd name="T9" fmla="*/ 61 h 228"/>
                <a:gd name="T10" fmla="*/ 235 w 369"/>
                <a:gd name="T11" fmla="*/ 61 h 228"/>
                <a:gd name="T12" fmla="*/ 369 w 369"/>
                <a:gd name="T13" fmla="*/ 123 h 228"/>
                <a:gd name="T14" fmla="*/ 319 w 369"/>
                <a:gd name="T15" fmla="*/ 174 h 228"/>
                <a:gd name="T16" fmla="*/ 309 w 369"/>
                <a:gd name="T17" fmla="*/ 228 h 228"/>
                <a:gd name="T18" fmla="*/ 279 w 369"/>
                <a:gd name="T19" fmla="*/ 171 h 228"/>
                <a:gd name="T20" fmla="*/ 202 w 369"/>
                <a:gd name="T21" fmla="*/ 180 h 228"/>
                <a:gd name="T22" fmla="*/ 137 w 369"/>
                <a:gd name="T23" fmla="*/ 117 h 228"/>
                <a:gd name="T24" fmla="*/ 96 w 369"/>
                <a:gd name="T25" fmla="*/ 100 h 228"/>
                <a:gd name="T26" fmla="*/ 71 w 369"/>
                <a:gd name="T27" fmla="*/ 98 h 228"/>
                <a:gd name="T28" fmla="*/ 62 w 369"/>
                <a:gd name="T29" fmla="*/ 117 h 228"/>
                <a:gd name="T30" fmla="*/ 0 w 369"/>
                <a:gd name="T31" fmla="*/ 107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9" h="228">
                  <a:moveTo>
                    <a:pt x="66" y="0"/>
                  </a:moveTo>
                  <a:lnTo>
                    <a:pt x="66" y="84"/>
                  </a:lnTo>
                  <a:lnTo>
                    <a:pt x="85" y="90"/>
                  </a:lnTo>
                  <a:lnTo>
                    <a:pt x="100" y="61"/>
                  </a:lnTo>
                  <a:lnTo>
                    <a:pt x="225" y="61"/>
                  </a:lnTo>
                  <a:lnTo>
                    <a:pt x="235" y="61"/>
                  </a:lnTo>
                  <a:lnTo>
                    <a:pt x="369" y="123"/>
                  </a:lnTo>
                  <a:lnTo>
                    <a:pt x="319" y="174"/>
                  </a:lnTo>
                  <a:lnTo>
                    <a:pt x="309" y="228"/>
                  </a:lnTo>
                  <a:lnTo>
                    <a:pt x="279" y="171"/>
                  </a:lnTo>
                  <a:lnTo>
                    <a:pt x="202" y="180"/>
                  </a:lnTo>
                  <a:lnTo>
                    <a:pt x="137" y="117"/>
                  </a:lnTo>
                  <a:lnTo>
                    <a:pt x="96" y="100"/>
                  </a:lnTo>
                  <a:lnTo>
                    <a:pt x="71" y="98"/>
                  </a:lnTo>
                  <a:lnTo>
                    <a:pt x="62" y="117"/>
                  </a:lnTo>
                  <a:lnTo>
                    <a:pt x="0" y="10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5" name="Freeform 89"/>
            <p:cNvSpPr>
              <a:spLocks/>
            </p:cNvSpPr>
            <p:nvPr/>
          </p:nvSpPr>
          <p:spPr bwMode="auto">
            <a:xfrm>
              <a:off x="4264025" y="4905375"/>
              <a:ext cx="228600" cy="146050"/>
            </a:xfrm>
            <a:custGeom>
              <a:avLst/>
              <a:gdLst>
                <a:gd name="T0" fmla="*/ 124 w 124"/>
                <a:gd name="T1" fmla="*/ 40 h 102"/>
                <a:gd name="T2" fmla="*/ 90 w 124"/>
                <a:gd name="T3" fmla="*/ 0 h 102"/>
                <a:gd name="T4" fmla="*/ 0 w 124"/>
                <a:gd name="T5" fmla="*/ 9 h 102"/>
                <a:gd name="T6" fmla="*/ 2 w 124"/>
                <a:gd name="T7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4" h="102">
                  <a:moveTo>
                    <a:pt x="124" y="40"/>
                  </a:moveTo>
                  <a:lnTo>
                    <a:pt x="90" y="0"/>
                  </a:lnTo>
                  <a:lnTo>
                    <a:pt x="0" y="9"/>
                  </a:lnTo>
                  <a:lnTo>
                    <a:pt x="2" y="102"/>
                  </a:lnTo>
                </a:path>
              </a:pathLst>
            </a:custGeom>
            <a:solidFill>
              <a:srgbClr val="99FF33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6" name="Line 90"/>
            <p:cNvSpPr>
              <a:spLocks noChangeShapeType="1"/>
            </p:cNvSpPr>
            <p:nvPr/>
          </p:nvSpPr>
          <p:spPr bwMode="auto">
            <a:xfrm flipV="1">
              <a:off x="5092700" y="5070475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7" name="Line 91"/>
            <p:cNvSpPr>
              <a:spLocks noChangeShapeType="1"/>
            </p:cNvSpPr>
            <p:nvPr/>
          </p:nvSpPr>
          <p:spPr bwMode="auto">
            <a:xfrm>
              <a:off x="5092700" y="5070475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8" name="Line 92"/>
            <p:cNvSpPr>
              <a:spLocks noChangeShapeType="1"/>
            </p:cNvSpPr>
            <p:nvPr/>
          </p:nvSpPr>
          <p:spPr bwMode="auto">
            <a:xfrm>
              <a:off x="5111750" y="5070475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9" name="Line 93"/>
            <p:cNvSpPr>
              <a:spLocks noChangeShapeType="1"/>
            </p:cNvSpPr>
            <p:nvPr/>
          </p:nvSpPr>
          <p:spPr bwMode="auto">
            <a:xfrm flipH="1">
              <a:off x="5092700" y="5087938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0" name="Line 94"/>
            <p:cNvSpPr>
              <a:spLocks noChangeShapeType="1"/>
            </p:cNvSpPr>
            <p:nvPr/>
          </p:nvSpPr>
          <p:spPr bwMode="auto">
            <a:xfrm flipV="1">
              <a:off x="5033963" y="5051425"/>
              <a:ext cx="1587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1" name="Line 95"/>
            <p:cNvSpPr>
              <a:spLocks noChangeShapeType="1"/>
            </p:cNvSpPr>
            <p:nvPr/>
          </p:nvSpPr>
          <p:spPr bwMode="auto">
            <a:xfrm>
              <a:off x="5033963" y="505142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2" name="Line 96"/>
            <p:cNvSpPr>
              <a:spLocks noChangeShapeType="1"/>
            </p:cNvSpPr>
            <p:nvPr/>
          </p:nvSpPr>
          <p:spPr bwMode="auto">
            <a:xfrm>
              <a:off x="5049838" y="5051425"/>
              <a:ext cx="3175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3" name="Line 97"/>
            <p:cNvSpPr>
              <a:spLocks noChangeShapeType="1"/>
            </p:cNvSpPr>
            <p:nvPr/>
          </p:nvSpPr>
          <p:spPr bwMode="auto">
            <a:xfrm flipH="1">
              <a:off x="5033963" y="5062538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4" name="Freeform 98"/>
            <p:cNvSpPr>
              <a:spLocks/>
            </p:cNvSpPr>
            <p:nvPr/>
          </p:nvSpPr>
          <p:spPr bwMode="auto">
            <a:xfrm>
              <a:off x="3959225" y="3951288"/>
              <a:ext cx="231775" cy="357187"/>
            </a:xfrm>
            <a:custGeom>
              <a:avLst/>
              <a:gdLst>
                <a:gd name="T0" fmla="*/ 56 w 130"/>
                <a:gd name="T1" fmla="*/ 225 h 242"/>
                <a:gd name="T2" fmla="*/ 73 w 130"/>
                <a:gd name="T3" fmla="*/ 242 h 242"/>
                <a:gd name="T4" fmla="*/ 130 w 130"/>
                <a:gd name="T5" fmla="*/ 213 h 242"/>
                <a:gd name="T6" fmla="*/ 73 w 130"/>
                <a:gd name="T7" fmla="*/ 90 h 242"/>
                <a:gd name="T8" fmla="*/ 0 w 130"/>
                <a:gd name="T9" fmla="*/ 27 h 242"/>
                <a:gd name="T10" fmla="*/ 8 w 130"/>
                <a:gd name="T11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242">
                  <a:moveTo>
                    <a:pt x="56" y="225"/>
                  </a:moveTo>
                  <a:lnTo>
                    <a:pt x="73" y="242"/>
                  </a:lnTo>
                  <a:lnTo>
                    <a:pt x="130" y="213"/>
                  </a:lnTo>
                  <a:lnTo>
                    <a:pt x="73" y="90"/>
                  </a:lnTo>
                  <a:lnTo>
                    <a:pt x="0" y="27"/>
                  </a:lnTo>
                  <a:lnTo>
                    <a:pt x="8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5" name="Line 99"/>
            <p:cNvSpPr>
              <a:spLocks noChangeShapeType="1"/>
            </p:cNvSpPr>
            <p:nvPr/>
          </p:nvSpPr>
          <p:spPr bwMode="auto">
            <a:xfrm flipV="1">
              <a:off x="3698875" y="4519613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6" name="Line 100"/>
            <p:cNvSpPr>
              <a:spLocks noChangeShapeType="1"/>
            </p:cNvSpPr>
            <p:nvPr/>
          </p:nvSpPr>
          <p:spPr bwMode="auto">
            <a:xfrm>
              <a:off x="3698875" y="4519613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7" name="Line 101"/>
            <p:cNvSpPr>
              <a:spLocks noChangeShapeType="1"/>
            </p:cNvSpPr>
            <p:nvPr/>
          </p:nvSpPr>
          <p:spPr bwMode="auto">
            <a:xfrm>
              <a:off x="3713163" y="4519613"/>
              <a:ext cx="1587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8" name="Line 102"/>
            <p:cNvSpPr>
              <a:spLocks noChangeShapeType="1"/>
            </p:cNvSpPr>
            <p:nvPr/>
          </p:nvSpPr>
          <p:spPr bwMode="auto">
            <a:xfrm flipH="1">
              <a:off x="3698875" y="4529138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9" name="Line 103"/>
            <p:cNvSpPr>
              <a:spLocks noChangeShapeType="1"/>
            </p:cNvSpPr>
            <p:nvPr/>
          </p:nvSpPr>
          <p:spPr bwMode="auto">
            <a:xfrm flipV="1">
              <a:off x="3914775" y="45085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0" name="Line 104"/>
            <p:cNvSpPr>
              <a:spLocks noChangeShapeType="1"/>
            </p:cNvSpPr>
            <p:nvPr/>
          </p:nvSpPr>
          <p:spPr bwMode="auto">
            <a:xfrm>
              <a:off x="3914775" y="4508500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1" name="Line 105"/>
            <p:cNvSpPr>
              <a:spLocks noChangeShapeType="1"/>
            </p:cNvSpPr>
            <p:nvPr/>
          </p:nvSpPr>
          <p:spPr bwMode="auto">
            <a:xfrm>
              <a:off x="3929063" y="45085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2" name="Line 106"/>
            <p:cNvSpPr>
              <a:spLocks noChangeShapeType="1"/>
            </p:cNvSpPr>
            <p:nvPr/>
          </p:nvSpPr>
          <p:spPr bwMode="auto">
            <a:xfrm flipH="1">
              <a:off x="3914775" y="4521200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3" name="Line 107"/>
            <p:cNvSpPr>
              <a:spLocks noChangeShapeType="1"/>
            </p:cNvSpPr>
            <p:nvPr/>
          </p:nvSpPr>
          <p:spPr bwMode="auto">
            <a:xfrm flipV="1">
              <a:off x="4219575" y="38322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4" name="Line 108"/>
            <p:cNvSpPr>
              <a:spLocks noChangeShapeType="1"/>
            </p:cNvSpPr>
            <p:nvPr/>
          </p:nvSpPr>
          <p:spPr bwMode="auto">
            <a:xfrm>
              <a:off x="4219575" y="383222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5" name="Line 109"/>
            <p:cNvSpPr>
              <a:spLocks noChangeShapeType="1"/>
            </p:cNvSpPr>
            <p:nvPr/>
          </p:nvSpPr>
          <p:spPr bwMode="auto">
            <a:xfrm>
              <a:off x="4235450" y="38322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6" name="Line 110"/>
            <p:cNvSpPr>
              <a:spLocks noChangeShapeType="1"/>
            </p:cNvSpPr>
            <p:nvPr/>
          </p:nvSpPr>
          <p:spPr bwMode="auto">
            <a:xfrm flipH="1">
              <a:off x="4219575" y="3838575"/>
              <a:ext cx="15875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7" name="Freeform 111"/>
            <p:cNvSpPr>
              <a:spLocks/>
            </p:cNvSpPr>
            <p:nvPr/>
          </p:nvSpPr>
          <p:spPr bwMode="auto">
            <a:xfrm>
              <a:off x="3163888" y="3162300"/>
              <a:ext cx="139700" cy="252413"/>
            </a:xfrm>
            <a:custGeom>
              <a:avLst/>
              <a:gdLst>
                <a:gd name="T0" fmla="*/ 54 w 77"/>
                <a:gd name="T1" fmla="*/ 170 h 170"/>
                <a:gd name="T2" fmla="*/ 77 w 77"/>
                <a:gd name="T3" fmla="*/ 50 h 170"/>
                <a:gd name="T4" fmla="*/ 0 w 77"/>
                <a:gd name="T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170">
                  <a:moveTo>
                    <a:pt x="54" y="170"/>
                  </a:moveTo>
                  <a:lnTo>
                    <a:pt x="77" y="5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8" name="Freeform 112"/>
            <p:cNvSpPr>
              <a:spLocks/>
            </p:cNvSpPr>
            <p:nvPr/>
          </p:nvSpPr>
          <p:spPr bwMode="auto">
            <a:xfrm>
              <a:off x="2019300" y="3090863"/>
              <a:ext cx="1144588" cy="152400"/>
            </a:xfrm>
            <a:custGeom>
              <a:avLst/>
              <a:gdLst>
                <a:gd name="T0" fmla="*/ 0 w 635"/>
                <a:gd name="T1" fmla="*/ 101 h 101"/>
                <a:gd name="T2" fmla="*/ 190 w 635"/>
                <a:gd name="T3" fmla="*/ 38 h 101"/>
                <a:gd name="T4" fmla="*/ 413 w 635"/>
                <a:gd name="T5" fmla="*/ 40 h 101"/>
                <a:gd name="T6" fmla="*/ 411 w 635"/>
                <a:gd name="T7" fmla="*/ 25 h 101"/>
                <a:gd name="T8" fmla="*/ 532 w 635"/>
                <a:gd name="T9" fmla="*/ 23 h 101"/>
                <a:gd name="T10" fmla="*/ 559 w 635"/>
                <a:gd name="T11" fmla="*/ 0 h 101"/>
                <a:gd name="T12" fmla="*/ 635 w 635"/>
                <a:gd name="T13" fmla="*/ 4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5" h="101">
                  <a:moveTo>
                    <a:pt x="0" y="101"/>
                  </a:moveTo>
                  <a:lnTo>
                    <a:pt x="190" y="38"/>
                  </a:lnTo>
                  <a:lnTo>
                    <a:pt x="413" y="40"/>
                  </a:lnTo>
                  <a:lnTo>
                    <a:pt x="411" y="25"/>
                  </a:lnTo>
                  <a:lnTo>
                    <a:pt x="532" y="23"/>
                  </a:lnTo>
                  <a:lnTo>
                    <a:pt x="559" y="0"/>
                  </a:lnTo>
                  <a:lnTo>
                    <a:pt x="635" y="48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9" name="Line 113"/>
            <p:cNvSpPr>
              <a:spLocks noChangeShapeType="1"/>
            </p:cNvSpPr>
            <p:nvPr/>
          </p:nvSpPr>
          <p:spPr bwMode="auto">
            <a:xfrm flipH="1" flipV="1">
              <a:off x="2019300" y="3243263"/>
              <a:ext cx="39688" cy="873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0" name="Line 114"/>
            <p:cNvSpPr>
              <a:spLocks noChangeShapeType="1"/>
            </p:cNvSpPr>
            <p:nvPr/>
          </p:nvSpPr>
          <p:spPr bwMode="auto">
            <a:xfrm flipV="1">
              <a:off x="2019300" y="2820988"/>
              <a:ext cx="25400" cy="4222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1" name="Freeform 115"/>
            <p:cNvSpPr>
              <a:spLocks/>
            </p:cNvSpPr>
            <p:nvPr/>
          </p:nvSpPr>
          <p:spPr bwMode="auto">
            <a:xfrm>
              <a:off x="409575" y="2963863"/>
              <a:ext cx="1158875" cy="158750"/>
            </a:xfrm>
            <a:custGeom>
              <a:avLst/>
              <a:gdLst>
                <a:gd name="T0" fmla="*/ 643 w 643"/>
                <a:gd name="T1" fmla="*/ 69 h 106"/>
                <a:gd name="T2" fmla="*/ 579 w 643"/>
                <a:gd name="T3" fmla="*/ 100 h 106"/>
                <a:gd name="T4" fmla="*/ 545 w 643"/>
                <a:gd name="T5" fmla="*/ 89 h 106"/>
                <a:gd name="T6" fmla="*/ 501 w 643"/>
                <a:gd name="T7" fmla="*/ 106 h 106"/>
                <a:gd name="T8" fmla="*/ 443 w 643"/>
                <a:gd name="T9" fmla="*/ 89 h 106"/>
                <a:gd name="T10" fmla="*/ 441 w 643"/>
                <a:gd name="T11" fmla="*/ 85 h 106"/>
                <a:gd name="T12" fmla="*/ 439 w 643"/>
                <a:gd name="T13" fmla="*/ 73 h 106"/>
                <a:gd name="T14" fmla="*/ 431 w 643"/>
                <a:gd name="T15" fmla="*/ 60 h 106"/>
                <a:gd name="T16" fmla="*/ 422 w 643"/>
                <a:gd name="T17" fmla="*/ 50 h 106"/>
                <a:gd name="T18" fmla="*/ 397 w 643"/>
                <a:gd name="T19" fmla="*/ 37 h 106"/>
                <a:gd name="T20" fmla="*/ 366 w 643"/>
                <a:gd name="T21" fmla="*/ 27 h 106"/>
                <a:gd name="T22" fmla="*/ 347 w 643"/>
                <a:gd name="T23" fmla="*/ 21 h 106"/>
                <a:gd name="T24" fmla="*/ 322 w 643"/>
                <a:gd name="T25" fmla="*/ 21 h 106"/>
                <a:gd name="T26" fmla="*/ 312 w 643"/>
                <a:gd name="T27" fmla="*/ 6 h 106"/>
                <a:gd name="T28" fmla="*/ 144 w 643"/>
                <a:gd name="T29" fmla="*/ 10 h 106"/>
                <a:gd name="T30" fmla="*/ 0 w 643"/>
                <a:gd name="T31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3" h="106">
                  <a:moveTo>
                    <a:pt x="643" y="69"/>
                  </a:moveTo>
                  <a:lnTo>
                    <a:pt x="579" y="100"/>
                  </a:lnTo>
                  <a:lnTo>
                    <a:pt x="545" y="89"/>
                  </a:lnTo>
                  <a:lnTo>
                    <a:pt x="501" y="106"/>
                  </a:lnTo>
                  <a:lnTo>
                    <a:pt x="443" y="89"/>
                  </a:lnTo>
                  <a:lnTo>
                    <a:pt x="441" y="85"/>
                  </a:lnTo>
                  <a:lnTo>
                    <a:pt x="439" y="73"/>
                  </a:lnTo>
                  <a:lnTo>
                    <a:pt x="431" y="60"/>
                  </a:lnTo>
                  <a:lnTo>
                    <a:pt x="422" y="50"/>
                  </a:lnTo>
                  <a:lnTo>
                    <a:pt x="397" y="37"/>
                  </a:lnTo>
                  <a:lnTo>
                    <a:pt x="366" y="27"/>
                  </a:lnTo>
                  <a:lnTo>
                    <a:pt x="347" y="21"/>
                  </a:lnTo>
                  <a:lnTo>
                    <a:pt x="322" y="21"/>
                  </a:lnTo>
                  <a:lnTo>
                    <a:pt x="312" y="6"/>
                  </a:lnTo>
                  <a:lnTo>
                    <a:pt x="144" y="1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2" name="Freeform 116"/>
            <p:cNvSpPr>
              <a:spLocks/>
            </p:cNvSpPr>
            <p:nvPr/>
          </p:nvSpPr>
          <p:spPr bwMode="auto">
            <a:xfrm>
              <a:off x="1568450" y="2820988"/>
              <a:ext cx="476250" cy="244475"/>
            </a:xfrm>
            <a:custGeom>
              <a:avLst/>
              <a:gdLst>
                <a:gd name="T0" fmla="*/ 0 w 263"/>
                <a:gd name="T1" fmla="*/ 169 h 169"/>
                <a:gd name="T2" fmla="*/ 115 w 263"/>
                <a:gd name="T3" fmla="*/ 118 h 169"/>
                <a:gd name="T4" fmla="*/ 74 w 263"/>
                <a:gd name="T5" fmla="*/ 73 h 169"/>
                <a:gd name="T6" fmla="*/ 263 w 263"/>
                <a:gd name="T7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3" h="169">
                  <a:moveTo>
                    <a:pt x="0" y="169"/>
                  </a:moveTo>
                  <a:lnTo>
                    <a:pt x="115" y="118"/>
                  </a:lnTo>
                  <a:lnTo>
                    <a:pt x="74" y="73"/>
                  </a:lnTo>
                  <a:lnTo>
                    <a:pt x="263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3" name="Freeform 117"/>
            <p:cNvSpPr>
              <a:spLocks/>
            </p:cNvSpPr>
            <p:nvPr/>
          </p:nvSpPr>
          <p:spPr bwMode="auto">
            <a:xfrm>
              <a:off x="2327275" y="1414463"/>
              <a:ext cx="911225" cy="387350"/>
            </a:xfrm>
            <a:custGeom>
              <a:avLst/>
              <a:gdLst>
                <a:gd name="T0" fmla="*/ 505 w 505"/>
                <a:gd name="T1" fmla="*/ 224 h 266"/>
                <a:gd name="T2" fmla="*/ 315 w 505"/>
                <a:gd name="T3" fmla="*/ 266 h 266"/>
                <a:gd name="T4" fmla="*/ 0 w 505"/>
                <a:gd name="T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5" h="266">
                  <a:moveTo>
                    <a:pt x="505" y="224"/>
                  </a:moveTo>
                  <a:lnTo>
                    <a:pt x="315" y="266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4" name="Line 118"/>
            <p:cNvSpPr>
              <a:spLocks noChangeShapeType="1"/>
            </p:cNvSpPr>
            <p:nvPr/>
          </p:nvSpPr>
          <p:spPr bwMode="auto">
            <a:xfrm flipH="1" flipV="1">
              <a:off x="3354388" y="1835150"/>
              <a:ext cx="288925" cy="317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5" name="Line 119"/>
            <p:cNvSpPr>
              <a:spLocks noChangeShapeType="1"/>
            </p:cNvSpPr>
            <p:nvPr/>
          </p:nvSpPr>
          <p:spPr bwMode="auto">
            <a:xfrm flipH="1" flipV="1">
              <a:off x="3238500" y="1741488"/>
              <a:ext cx="115888" cy="936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6" name="Freeform 120"/>
            <p:cNvSpPr>
              <a:spLocks/>
            </p:cNvSpPr>
            <p:nvPr/>
          </p:nvSpPr>
          <p:spPr bwMode="auto">
            <a:xfrm>
              <a:off x="3238500" y="995363"/>
              <a:ext cx="469900" cy="746125"/>
            </a:xfrm>
            <a:custGeom>
              <a:avLst/>
              <a:gdLst>
                <a:gd name="T0" fmla="*/ 261 w 261"/>
                <a:gd name="T1" fmla="*/ 0 h 508"/>
                <a:gd name="T2" fmla="*/ 115 w 261"/>
                <a:gd name="T3" fmla="*/ 117 h 508"/>
                <a:gd name="T4" fmla="*/ 44 w 261"/>
                <a:gd name="T5" fmla="*/ 293 h 508"/>
                <a:gd name="T6" fmla="*/ 55 w 261"/>
                <a:gd name="T7" fmla="*/ 397 h 508"/>
                <a:gd name="T8" fmla="*/ 0 w 261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508">
                  <a:moveTo>
                    <a:pt x="261" y="0"/>
                  </a:moveTo>
                  <a:lnTo>
                    <a:pt x="115" y="117"/>
                  </a:lnTo>
                  <a:lnTo>
                    <a:pt x="44" y="293"/>
                  </a:lnTo>
                  <a:lnTo>
                    <a:pt x="55" y="397"/>
                  </a:lnTo>
                  <a:lnTo>
                    <a:pt x="0" y="508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7" name="Freeform 121"/>
            <p:cNvSpPr>
              <a:spLocks/>
            </p:cNvSpPr>
            <p:nvPr/>
          </p:nvSpPr>
          <p:spPr bwMode="auto">
            <a:xfrm>
              <a:off x="3540125" y="1866900"/>
              <a:ext cx="128588" cy="144463"/>
            </a:xfrm>
            <a:custGeom>
              <a:avLst/>
              <a:gdLst>
                <a:gd name="T0" fmla="*/ 0 w 71"/>
                <a:gd name="T1" fmla="*/ 102 h 102"/>
                <a:gd name="T2" fmla="*/ 17 w 71"/>
                <a:gd name="T3" fmla="*/ 96 h 102"/>
                <a:gd name="T4" fmla="*/ 13 w 71"/>
                <a:gd name="T5" fmla="*/ 73 h 102"/>
                <a:gd name="T6" fmla="*/ 71 w 71"/>
                <a:gd name="T7" fmla="*/ 59 h 102"/>
                <a:gd name="T8" fmla="*/ 61 w 71"/>
                <a:gd name="T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2">
                  <a:moveTo>
                    <a:pt x="0" y="102"/>
                  </a:moveTo>
                  <a:lnTo>
                    <a:pt x="17" y="96"/>
                  </a:lnTo>
                  <a:lnTo>
                    <a:pt x="13" y="73"/>
                  </a:lnTo>
                  <a:lnTo>
                    <a:pt x="71" y="59"/>
                  </a:lnTo>
                  <a:lnTo>
                    <a:pt x="6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8" name="Freeform 122"/>
            <p:cNvSpPr>
              <a:spLocks/>
            </p:cNvSpPr>
            <p:nvPr/>
          </p:nvSpPr>
          <p:spPr bwMode="auto">
            <a:xfrm>
              <a:off x="3643313" y="1662113"/>
              <a:ext cx="330200" cy="204787"/>
            </a:xfrm>
            <a:custGeom>
              <a:avLst/>
              <a:gdLst>
                <a:gd name="T0" fmla="*/ 0 w 181"/>
                <a:gd name="T1" fmla="*/ 136 h 136"/>
                <a:gd name="T2" fmla="*/ 56 w 181"/>
                <a:gd name="T3" fmla="*/ 120 h 136"/>
                <a:gd name="T4" fmla="*/ 87 w 181"/>
                <a:gd name="T5" fmla="*/ 9 h 136"/>
                <a:gd name="T6" fmla="*/ 129 w 181"/>
                <a:gd name="T7" fmla="*/ 13 h 136"/>
                <a:gd name="T8" fmla="*/ 181 w 181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136">
                  <a:moveTo>
                    <a:pt x="0" y="136"/>
                  </a:moveTo>
                  <a:lnTo>
                    <a:pt x="56" y="120"/>
                  </a:lnTo>
                  <a:lnTo>
                    <a:pt x="87" y="9"/>
                  </a:lnTo>
                  <a:lnTo>
                    <a:pt x="129" y="13"/>
                  </a:lnTo>
                  <a:lnTo>
                    <a:pt x="181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9" name="Freeform 123"/>
            <p:cNvSpPr>
              <a:spLocks/>
            </p:cNvSpPr>
            <p:nvPr/>
          </p:nvSpPr>
          <p:spPr bwMode="auto">
            <a:xfrm>
              <a:off x="2162175" y="1555750"/>
              <a:ext cx="98425" cy="531813"/>
            </a:xfrm>
            <a:custGeom>
              <a:avLst/>
              <a:gdLst>
                <a:gd name="T0" fmla="*/ 0 w 55"/>
                <a:gd name="T1" fmla="*/ 0 h 360"/>
                <a:gd name="T2" fmla="*/ 52 w 55"/>
                <a:gd name="T3" fmla="*/ 57 h 360"/>
                <a:gd name="T4" fmla="*/ 19 w 55"/>
                <a:gd name="T5" fmla="*/ 182 h 360"/>
                <a:gd name="T6" fmla="*/ 55 w 55"/>
                <a:gd name="T7" fmla="*/ 285 h 360"/>
                <a:gd name="T8" fmla="*/ 7 w 55"/>
                <a:gd name="T9" fmla="*/ 3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60">
                  <a:moveTo>
                    <a:pt x="0" y="0"/>
                  </a:moveTo>
                  <a:lnTo>
                    <a:pt x="52" y="57"/>
                  </a:lnTo>
                  <a:lnTo>
                    <a:pt x="19" y="182"/>
                  </a:lnTo>
                  <a:lnTo>
                    <a:pt x="55" y="285"/>
                  </a:lnTo>
                  <a:lnTo>
                    <a:pt x="7" y="36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0" name="Freeform 124"/>
            <p:cNvSpPr>
              <a:spLocks/>
            </p:cNvSpPr>
            <p:nvPr/>
          </p:nvSpPr>
          <p:spPr bwMode="auto">
            <a:xfrm>
              <a:off x="2044700" y="2087563"/>
              <a:ext cx="174625" cy="733425"/>
            </a:xfrm>
            <a:custGeom>
              <a:avLst/>
              <a:gdLst>
                <a:gd name="T0" fmla="*/ 72 w 97"/>
                <a:gd name="T1" fmla="*/ 0 h 495"/>
                <a:gd name="T2" fmla="*/ 57 w 97"/>
                <a:gd name="T3" fmla="*/ 25 h 495"/>
                <a:gd name="T4" fmla="*/ 97 w 97"/>
                <a:gd name="T5" fmla="*/ 98 h 495"/>
                <a:gd name="T6" fmla="*/ 97 w 97"/>
                <a:gd name="T7" fmla="*/ 455 h 495"/>
                <a:gd name="T8" fmla="*/ 0 w 97"/>
                <a:gd name="T9" fmla="*/ 495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495">
                  <a:moveTo>
                    <a:pt x="72" y="0"/>
                  </a:moveTo>
                  <a:lnTo>
                    <a:pt x="57" y="25"/>
                  </a:lnTo>
                  <a:lnTo>
                    <a:pt x="97" y="98"/>
                  </a:lnTo>
                  <a:lnTo>
                    <a:pt x="97" y="455"/>
                  </a:lnTo>
                  <a:lnTo>
                    <a:pt x="0" y="49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1" name="Freeform 125"/>
            <p:cNvSpPr>
              <a:spLocks/>
            </p:cNvSpPr>
            <p:nvPr/>
          </p:nvSpPr>
          <p:spPr bwMode="auto">
            <a:xfrm>
              <a:off x="2960688" y="2359025"/>
              <a:ext cx="312737" cy="803275"/>
            </a:xfrm>
            <a:custGeom>
              <a:avLst/>
              <a:gdLst>
                <a:gd name="T0" fmla="*/ 115 w 173"/>
                <a:gd name="T1" fmla="*/ 545 h 545"/>
                <a:gd name="T2" fmla="*/ 173 w 173"/>
                <a:gd name="T3" fmla="*/ 456 h 545"/>
                <a:gd name="T4" fmla="*/ 115 w 173"/>
                <a:gd name="T5" fmla="*/ 357 h 545"/>
                <a:gd name="T6" fmla="*/ 110 w 173"/>
                <a:gd name="T7" fmla="*/ 84 h 545"/>
                <a:gd name="T8" fmla="*/ 0 w 173"/>
                <a:gd name="T9" fmla="*/ 51 h 545"/>
                <a:gd name="T10" fmla="*/ 4 w 173"/>
                <a:gd name="T11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" h="545">
                  <a:moveTo>
                    <a:pt x="115" y="545"/>
                  </a:moveTo>
                  <a:lnTo>
                    <a:pt x="173" y="456"/>
                  </a:lnTo>
                  <a:lnTo>
                    <a:pt x="115" y="357"/>
                  </a:lnTo>
                  <a:lnTo>
                    <a:pt x="110" y="84"/>
                  </a:lnTo>
                  <a:lnTo>
                    <a:pt x="0" y="51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2" name="Line 126"/>
            <p:cNvSpPr>
              <a:spLocks noChangeShapeType="1"/>
            </p:cNvSpPr>
            <p:nvPr/>
          </p:nvSpPr>
          <p:spPr bwMode="auto">
            <a:xfrm flipV="1">
              <a:off x="2762250" y="3275013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3" name="Line 127"/>
            <p:cNvSpPr>
              <a:spLocks noChangeShapeType="1"/>
            </p:cNvSpPr>
            <p:nvPr/>
          </p:nvSpPr>
          <p:spPr bwMode="auto">
            <a:xfrm>
              <a:off x="2762250" y="327501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4" name="Line 128"/>
            <p:cNvSpPr>
              <a:spLocks noChangeShapeType="1"/>
            </p:cNvSpPr>
            <p:nvPr/>
          </p:nvSpPr>
          <p:spPr bwMode="auto">
            <a:xfrm>
              <a:off x="2773363" y="3275013"/>
              <a:ext cx="4762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5" name="Line 129"/>
            <p:cNvSpPr>
              <a:spLocks noChangeShapeType="1"/>
            </p:cNvSpPr>
            <p:nvPr/>
          </p:nvSpPr>
          <p:spPr bwMode="auto">
            <a:xfrm flipH="1">
              <a:off x="2762250" y="3281363"/>
              <a:ext cx="11113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6" name="Freeform 130"/>
            <p:cNvSpPr>
              <a:spLocks/>
            </p:cNvSpPr>
            <p:nvPr/>
          </p:nvSpPr>
          <p:spPr bwMode="auto">
            <a:xfrm>
              <a:off x="3324225" y="1835150"/>
              <a:ext cx="30163" cy="195263"/>
            </a:xfrm>
            <a:custGeom>
              <a:avLst/>
              <a:gdLst>
                <a:gd name="T0" fmla="*/ 19 w 19"/>
                <a:gd name="T1" fmla="*/ 0 h 134"/>
                <a:gd name="T2" fmla="*/ 5 w 19"/>
                <a:gd name="T3" fmla="*/ 55 h 134"/>
                <a:gd name="T4" fmla="*/ 17 w 19"/>
                <a:gd name="T5" fmla="*/ 63 h 134"/>
                <a:gd name="T6" fmla="*/ 0 w 19"/>
                <a:gd name="T7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34">
                  <a:moveTo>
                    <a:pt x="19" y="0"/>
                  </a:move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7" name="Freeform 131"/>
            <p:cNvSpPr>
              <a:spLocks/>
            </p:cNvSpPr>
            <p:nvPr/>
          </p:nvSpPr>
          <p:spPr bwMode="auto">
            <a:xfrm>
              <a:off x="2967038" y="2030413"/>
              <a:ext cx="423862" cy="328612"/>
            </a:xfrm>
            <a:custGeom>
              <a:avLst/>
              <a:gdLst>
                <a:gd name="T0" fmla="*/ 0 w 234"/>
                <a:gd name="T1" fmla="*/ 219 h 219"/>
                <a:gd name="T2" fmla="*/ 194 w 234"/>
                <a:gd name="T3" fmla="*/ 136 h 219"/>
                <a:gd name="T4" fmla="*/ 194 w 234"/>
                <a:gd name="T5" fmla="*/ 113 h 219"/>
                <a:gd name="T6" fmla="*/ 205 w 234"/>
                <a:gd name="T7" fmla="*/ 105 h 219"/>
                <a:gd name="T8" fmla="*/ 211 w 234"/>
                <a:gd name="T9" fmla="*/ 100 h 219"/>
                <a:gd name="T10" fmla="*/ 221 w 234"/>
                <a:gd name="T11" fmla="*/ 100 h 219"/>
                <a:gd name="T12" fmla="*/ 227 w 234"/>
                <a:gd name="T13" fmla="*/ 92 h 219"/>
                <a:gd name="T14" fmla="*/ 234 w 234"/>
                <a:gd name="T15" fmla="*/ 90 h 219"/>
                <a:gd name="T16" fmla="*/ 198 w 234"/>
                <a:gd name="T17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4" h="219">
                  <a:moveTo>
                    <a:pt x="0" y="219"/>
                  </a:moveTo>
                  <a:lnTo>
                    <a:pt x="194" y="136"/>
                  </a:lnTo>
                  <a:lnTo>
                    <a:pt x="194" y="113"/>
                  </a:lnTo>
                  <a:lnTo>
                    <a:pt x="205" y="105"/>
                  </a:lnTo>
                  <a:lnTo>
                    <a:pt x="211" y="100"/>
                  </a:lnTo>
                  <a:lnTo>
                    <a:pt x="221" y="100"/>
                  </a:lnTo>
                  <a:lnTo>
                    <a:pt x="227" y="92"/>
                  </a:lnTo>
                  <a:lnTo>
                    <a:pt x="234" y="90"/>
                  </a:lnTo>
                  <a:lnTo>
                    <a:pt x="198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8" name="Freeform 132"/>
            <p:cNvSpPr>
              <a:spLocks/>
            </p:cNvSpPr>
            <p:nvPr/>
          </p:nvSpPr>
          <p:spPr bwMode="auto">
            <a:xfrm>
              <a:off x="2174875" y="2087563"/>
              <a:ext cx="792163" cy="271462"/>
            </a:xfrm>
            <a:custGeom>
              <a:avLst/>
              <a:gdLst>
                <a:gd name="T0" fmla="*/ 438 w 438"/>
                <a:gd name="T1" fmla="*/ 183 h 183"/>
                <a:gd name="T2" fmla="*/ 379 w 438"/>
                <a:gd name="T3" fmla="*/ 94 h 183"/>
                <a:gd name="T4" fmla="*/ 260 w 438"/>
                <a:gd name="T5" fmla="*/ 91 h 183"/>
                <a:gd name="T6" fmla="*/ 250 w 438"/>
                <a:gd name="T7" fmla="*/ 92 h 183"/>
                <a:gd name="T8" fmla="*/ 244 w 438"/>
                <a:gd name="T9" fmla="*/ 98 h 183"/>
                <a:gd name="T10" fmla="*/ 231 w 438"/>
                <a:gd name="T11" fmla="*/ 104 h 183"/>
                <a:gd name="T12" fmla="*/ 215 w 438"/>
                <a:gd name="T13" fmla="*/ 104 h 183"/>
                <a:gd name="T14" fmla="*/ 0 w 438"/>
                <a:gd name="T15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8" h="183">
                  <a:moveTo>
                    <a:pt x="438" y="183"/>
                  </a:moveTo>
                  <a:lnTo>
                    <a:pt x="379" y="94"/>
                  </a:lnTo>
                  <a:lnTo>
                    <a:pt x="260" y="91"/>
                  </a:lnTo>
                  <a:lnTo>
                    <a:pt x="250" y="92"/>
                  </a:lnTo>
                  <a:lnTo>
                    <a:pt x="244" y="98"/>
                  </a:lnTo>
                  <a:lnTo>
                    <a:pt x="231" y="104"/>
                  </a:lnTo>
                  <a:lnTo>
                    <a:pt x="215" y="104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9" name="Line 133"/>
            <p:cNvSpPr>
              <a:spLocks noChangeShapeType="1"/>
            </p:cNvSpPr>
            <p:nvPr/>
          </p:nvSpPr>
          <p:spPr bwMode="auto">
            <a:xfrm flipV="1">
              <a:off x="3457575" y="2470150"/>
              <a:ext cx="1588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0" name="Line 134"/>
            <p:cNvSpPr>
              <a:spLocks noChangeShapeType="1"/>
            </p:cNvSpPr>
            <p:nvPr/>
          </p:nvSpPr>
          <p:spPr bwMode="auto">
            <a:xfrm>
              <a:off x="3457575" y="2470150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1" name="Line 135"/>
            <p:cNvSpPr>
              <a:spLocks noChangeShapeType="1"/>
            </p:cNvSpPr>
            <p:nvPr/>
          </p:nvSpPr>
          <p:spPr bwMode="auto">
            <a:xfrm>
              <a:off x="3473450" y="2470150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2" name="Line 136"/>
            <p:cNvSpPr>
              <a:spLocks noChangeShapeType="1"/>
            </p:cNvSpPr>
            <p:nvPr/>
          </p:nvSpPr>
          <p:spPr bwMode="auto">
            <a:xfrm flipH="1">
              <a:off x="3457575" y="2476500"/>
              <a:ext cx="15875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3" name="Freeform 137"/>
            <p:cNvSpPr>
              <a:spLocks/>
            </p:cNvSpPr>
            <p:nvPr/>
          </p:nvSpPr>
          <p:spPr bwMode="auto">
            <a:xfrm>
              <a:off x="3324225" y="2011363"/>
              <a:ext cx="215900" cy="19050"/>
            </a:xfrm>
            <a:custGeom>
              <a:avLst/>
              <a:gdLst>
                <a:gd name="T0" fmla="*/ 0 w 117"/>
                <a:gd name="T1" fmla="*/ 15 h 15"/>
                <a:gd name="T2" fmla="*/ 55 w 117"/>
                <a:gd name="T3" fmla="*/ 15 h 15"/>
                <a:gd name="T4" fmla="*/ 117 w 117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15">
                  <a:moveTo>
                    <a:pt x="0" y="15"/>
                  </a:moveTo>
                  <a:lnTo>
                    <a:pt x="55" y="15"/>
                  </a:lnTo>
                  <a:lnTo>
                    <a:pt x="117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4" name="Line 138"/>
            <p:cNvSpPr>
              <a:spLocks noChangeShapeType="1"/>
            </p:cNvSpPr>
            <p:nvPr/>
          </p:nvSpPr>
          <p:spPr bwMode="auto">
            <a:xfrm flipV="1">
              <a:off x="3197225" y="1900238"/>
              <a:ext cx="3175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5" name="Line 139"/>
            <p:cNvSpPr>
              <a:spLocks noChangeShapeType="1"/>
            </p:cNvSpPr>
            <p:nvPr/>
          </p:nvSpPr>
          <p:spPr bwMode="auto">
            <a:xfrm>
              <a:off x="3197225" y="1900238"/>
              <a:ext cx="15875" cy="47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6" name="Line 140"/>
            <p:cNvSpPr>
              <a:spLocks noChangeShapeType="1"/>
            </p:cNvSpPr>
            <p:nvPr/>
          </p:nvSpPr>
          <p:spPr bwMode="auto">
            <a:xfrm>
              <a:off x="3213100" y="1900238"/>
              <a:ext cx="0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7" name="Line 141"/>
            <p:cNvSpPr>
              <a:spLocks noChangeShapeType="1"/>
            </p:cNvSpPr>
            <p:nvPr/>
          </p:nvSpPr>
          <p:spPr bwMode="auto">
            <a:xfrm flipH="1">
              <a:off x="3197225" y="1914525"/>
              <a:ext cx="15875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8" name="Line 142"/>
            <p:cNvSpPr>
              <a:spLocks noChangeShapeType="1"/>
            </p:cNvSpPr>
            <p:nvPr/>
          </p:nvSpPr>
          <p:spPr bwMode="auto">
            <a:xfrm flipV="1">
              <a:off x="3035300" y="15430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9" name="Line 143"/>
            <p:cNvSpPr>
              <a:spLocks noChangeShapeType="1"/>
            </p:cNvSpPr>
            <p:nvPr/>
          </p:nvSpPr>
          <p:spPr bwMode="auto">
            <a:xfrm>
              <a:off x="3035300" y="1543050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0" name="Line 144"/>
            <p:cNvSpPr>
              <a:spLocks noChangeShapeType="1"/>
            </p:cNvSpPr>
            <p:nvPr/>
          </p:nvSpPr>
          <p:spPr bwMode="auto">
            <a:xfrm>
              <a:off x="3044825" y="1543050"/>
              <a:ext cx="4763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1" name="Line 145"/>
            <p:cNvSpPr>
              <a:spLocks noChangeShapeType="1"/>
            </p:cNvSpPr>
            <p:nvPr/>
          </p:nvSpPr>
          <p:spPr bwMode="auto">
            <a:xfrm flipH="1">
              <a:off x="3035300" y="1555750"/>
              <a:ext cx="952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2" name="Line 146"/>
            <p:cNvSpPr>
              <a:spLocks noChangeShapeType="1"/>
            </p:cNvSpPr>
            <p:nvPr/>
          </p:nvSpPr>
          <p:spPr bwMode="auto">
            <a:xfrm flipV="1">
              <a:off x="3543300" y="19065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3" name="Line 147"/>
            <p:cNvSpPr>
              <a:spLocks noChangeShapeType="1"/>
            </p:cNvSpPr>
            <p:nvPr/>
          </p:nvSpPr>
          <p:spPr bwMode="auto">
            <a:xfrm>
              <a:off x="3543300" y="1906588"/>
              <a:ext cx="14288" cy="47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4" name="Line 148"/>
            <p:cNvSpPr>
              <a:spLocks noChangeShapeType="1"/>
            </p:cNvSpPr>
            <p:nvPr/>
          </p:nvSpPr>
          <p:spPr bwMode="auto">
            <a:xfrm>
              <a:off x="3557588" y="1906588"/>
              <a:ext cx="3175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5" name="Line 149"/>
            <p:cNvSpPr>
              <a:spLocks noChangeShapeType="1"/>
            </p:cNvSpPr>
            <p:nvPr/>
          </p:nvSpPr>
          <p:spPr bwMode="auto">
            <a:xfrm flipH="1">
              <a:off x="3543300" y="1919288"/>
              <a:ext cx="14288" cy="47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6" name="Line 150"/>
            <p:cNvSpPr>
              <a:spLocks noChangeShapeType="1"/>
            </p:cNvSpPr>
            <p:nvPr/>
          </p:nvSpPr>
          <p:spPr bwMode="auto">
            <a:xfrm flipV="1">
              <a:off x="3514725" y="1641475"/>
              <a:ext cx="635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7" name="Line 151"/>
            <p:cNvSpPr>
              <a:spLocks noChangeShapeType="1"/>
            </p:cNvSpPr>
            <p:nvPr/>
          </p:nvSpPr>
          <p:spPr bwMode="auto">
            <a:xfrm>
              <a:off x="3514725" y="1641475"/>
              <a:ext cx="2540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8" name="Line 152"/>
            <p:cNvSpPr>
              <a:spLocks noChangeShapeType="1"/>
            </p:cNvSpPr>
            <p:nvPr/>
          </p:nvSpPr>
          <p:spPr bwMode="auto">
            <a:xfrm>
              <a:off x="3540125" y="164147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9" name="Line 153"/>
            <p:cNvSpPr>
              <a:spLocks noChangeShapeType="1"/>
            </p:cNvSpPr>
            <p:nvPr/>
          </p:nvSpPr>
          <p:spPr bwMode="auto">
            <a:xfrm flipH="1">
              <a:off x="3514725" y="1655763"/>
              <a:ext cx="25400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0" name="Freeform 154"/>
            <p:cNvSpPr>
              <a:spLocks/>
            </p:cNvSpPr>
            <p:nvPr/>
          </p:nvSpPr>
          <p:spPr bwMode="auto">
            <a:xfrm>
              <a:off x="3898900" y="2738438"/>
              <a:ext cx="204788" cy="600075"/>
            </a:xfrm>
            <a:custGeom>
              <a:avLst/>
              <a:gdLst>
                <a:gd name="T0" fmla="*/ 0 w 112"/>
                <a:gd name="T1" fmla="*/ 407 h 407"/>
                <a:gd name="T2" fmla="*/ 112 w 112"/>
                <a:gd name="T3" fmla="*/ 345 h 407"/>
                <a:gd name="T4" fmla="*/ 16 w 112"/>
                <a:gd name="T5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" h="407">
                  <a:moveTo>
                    <a:pt x="0" y="407"/>
                  </a:moveTo>
                  <a:lnTo>
                    <a:pt x="112" y="345"/>
                  </a:lnTo>
                  <a:lnTo>
                    <a:pt x="16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1" name="Freeform 155"/>
            <p:cNvSpPr>
              <a:spLocks/>
            </p:cNvSpPr>
            <p:nvPr/>
          </p:nvSpPr>
          <p:spPr bwMode="auto">
            <a:xfrm>
              <a:off x="6042025" y="3800475"/>
              <a:ext cx="282575" cy="693738"/>
            </a:xfrm>
            <a:custGeom>
              <a:avLst/>
              <a:gdLst>
                <a:gd name="T0" fmla="*/ 0 w 154"/>
                <a:gd name="T1" fmla="*/ 0 h 472"/>
                <a:gd name="T2" fmla="*/ 48 w 154"/>
                <a:gd name="T3" fmla="*/ 175 h 472"/>
                <a:gd name="T4" fmla="*/ 69 w 154"/>
                <a:gd name="T5" fmla="*/ 175 h 472"/>
                <a:gd name="T6" fmla="*/ 81 w 154"/>
                <a:gd name="T7" fmla="*/ 179 h 472"/>
                <a:gd name="T8" fmla="*/ 115 w 154"/>
                <a:gd name="T9" fmla="*/ 298 h 472"/>
                <a:gd name="T10" fmla="*/ 110 w 154"/>
                <a:gd name="T11" fmla="*/ 307 h 472"/>
                <a:gd name="T12" fmla="*/ 89 w 154"/>
                <a:gd name="T13" fmla="*/ 309 h 472"/>
                <a:gd name="T14" fmla="*/ 75 w 154"/>
                <a:gd name="T15" fmla="*/ 325 h 472"/>
                <a:gd name="T16" fmla="*/ 81 w 154"/>
                <a:gd name="T17" fmla="*/ 346 h 472"/>
                <a:gd name="T18" fmla="*/ 87 w 154"/>
                <a:gd name="T19" fmla="*/ 353 h 472"/>
                <a:gd name="T20" fmla="*/ 121 w 154"/>
                <a:gd name="T21" fmla="*/ 367 h 472"/>
                <a:gd name="T22" fmla="*/ 127 w 154"/>
                <a:gd name="T23" fmla="*/ 375 h 472"/>
                <a:gd name="T24" fmla="*/ 127 w 154"/>
                <a:gd name="T25" fmla="*/ 382 h 472"/>
                <a:gd name="T26" fmla="*/ 119 w 154"/>
                <a:gd name="T27" fmla="*/ 426 h 472"/>
                <a:gd name="T28" fmla="*/ 119 w 154"/>
                <a:gd name="T29" fmla="*/ 436 h 472"/>
                <a:gd name="T30" fmla="*/ 121 w 154"/>
                <a:gd name="T31" fmla="*/ 446 h 472"/>
                <a:gd name="T32" fmla="*/ 138 w 154"/>
                <a:gd name="T33" fmla="*/ 448 h 472"/>
                <a:gd name="T34" fmla="*/ 142 w 154"/>
                <a:gd name="T35" fmla="*/ 444 h 472"/>
                <a:gd name="T36" fmla="*/ 154 w 154"/>
                <a:gd name="T37" fmla="*/ 444 h 472"/>
                <a:gd name="T38" fmla="*/ 148 w 154"/>
                <a:gd name="T39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4" h="472">
                  <a:moveTo>
                    <a:pt x="0" y="0"/>
                  </a:moveTo>
                  <a:lnTo>
                    <a:pt x="48" y="175"/>
                  </a:lnTo>
                  <a:lnTo>
                    <a:pt x="69" y="175"/>
                  </a:lnTo>
                  <a:lnTo>
                    <a:pt x="81" y="179"/>
                  </a:lnTo>
                  <a:lnTo>
                    <a:pt x="115" y="298"/>
                  </a:lnTo>
                  <a:lnTo>
                    <a:pt x="110" y="307"/>
                  </a:lnTo>
                  <a:lnTo>
                    <a:pt x="89" y="309"/>
                  </a:lnTo>
                  <a:lnTo>
                    <a:pt x="75" y="325"/>
                  </a:lnTo>
                  <a:lnTo>
                    <a:pt x="81" y="346"/>
                  </a:lnTo>
                  <a:lnTo>
                    <a:pt x="87" y="353"/>
                  </a:lnTo>
                  <a:lnTo>
                    <a:pt x="121" y="367"/>
                  </a:lnTo>
                  <a:lnTo>
                    <a:pt x="127" y="375"/>
                  </a:lnTo>
                  <a:lnTo>
                    <a:pt x="127" y="382"/>
                  </a:lnTo>
                  <a:lnTo>
                    <a:pt x="119" y="426"/>
                  </a:lnTo>
                  <a:lnTo>
                    <a:pt x="119" y="436"/>
                  </a:lnTo>
                  <a:lnTo>
                    <a:pt x="121" y="446"/>
                  </a:lnTo>
                  <a:lnTo>
                    <a:pt x="138" y="448"/>
                  </a:lnTo>
                  <a:lnTo>
                    <a:pt x="142" y="444"/>
                  </a:lnTo>
                  <a:lnTo>
                    <a:pt x="154" y="444"/>
                  </a:lnTo>
                  <a:lnTo>
                    <a:pt x="148" y="472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2" name="Freeform 156"/>
            <p:cNvSpPr>
              <a:spLocks/>
            </p:cNvSpPr>
            <p:nvPr/>
          </p:nvSpPr>
          <p:spPr bwMode="auto">
            <a:xfrm>
              <a:off x="7380288" y="6102350"/>
              <a:ext cx="295275" cy="133350"/>
            </a:xfrm>
            <a:custGeom>
              <a:avLst/>
              <a:gdLst>
                <a:gd name="T0" fmla="*/ 0 w 163"/>
                <a:gd name="T1" fmla="*/ 11 h 88"/>
                <a:gd name="T2" fmla="*/ 4 w 163"/>
                <a:gd name="T3" fmla="*/ 38 h 88"/>
                <a:gd name="T4" fmla="*/ 8 w 163"/>
                <a:gd name="T5" fmla="*/ 42 h 88"/>
                <a:gd name="T6" fmla="*/ 17 w 163"/>
                <a:gd name="T7" fmla="*/ 40 h 88"/>
                <a:gd name="T8" fmla="*/ 21 w 163"/>
                <a:gd name="T9" fmla="*/ 32 h 88"/>
                <a:gd name="T10" fmla="*/ 27 w 163"/>
                <a:gd name="T11" fmla="*/ 30 h 88"/>
                <a:gd name="T12" fmla="*/ 31 w 163"/>
                <a:gd name="T13" fmla="*/ 38 h 88"/>
                <a:gd name="T14" fmla="*/ 19 w 163"/>
                <a:gd name="T15" fmla="*/ 84 h 88"/>
                <a:gd name="T16" fmla="*/ 52 w 163"/>
                <a:gd name="T17" fmla="*/ 84 h 88"/>
                <a:gd name="T18" fmla="*/ 48 w 163"/>
                <a:gd name="T19" fmla="*/ 88 h 88"/>
                <a:gd name="T20" fmla="*/ 92 w 163"/>
                <a:gd name="T21" fmla="*/ 86 h 88"/>
                <a:gd name="T22" fmla="*/ 112 w 163"/>
                <a:gd name="T23" fmla="*/ 74 h 88"/>
                <a:gd name="T24" fmla="*/ 138 w 163"/>
                <a:gd name="T25" fmla="*/ 72 h 88"/>
                <a:gd name="T26" fmla="*/ 154 w 163"/>
                <a:gd name="T27" fmla="*/ 71 h 88"/>
                <a:gd name="T28" fmla="*/ 163 w 163"/>
                <a:gd name="T29" fmla="*/ 53 h 88"/>
                <a:gd name="T30" fmla="*/ 163 w 163"/>
                <a:gd name="T3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3" h="88">
                  <a:moveTo>
                    <a:pt x="0" y="11"/>
                  </a:moveTo>
                  <a:lnTo>
                    <a:pt x="4" y="38"/>
                  </a:lnTo>
                  <a:lnTo>
                    <a:pt x="8" y="42"/>
                  </a:lnTo>
                  <a:lnTo>
                    <a:pt x="17" y="40"/>
                  </a:lnTo>
                  <a:lnTo>
                    <a:pt x="21" y="32"/>
                  </a:lnTo>
                  <a:lnTo>
                    <a:pt x="27" y="30"/>
                  </a:lnTo>
                  <a:lnTo>
                    <a:pt x="31" y="38"/>
                  </a:lnTo>
                  <a:lnTo>
                    <a:pt x="19" y="84"/>
                  </a:lnTo>
                  <a:lnTo>
                    <a:pt x="52" y="84"/>
                  </a:lnTo>
                  <a:lnTo>
                    <a:pt x="48" y="88"/>
                  </a:lnTo>
                  <a:lnTo>
                    <a:pt x="92" y="86"/>
                  </a:lnTo>
                  <a:lnTo>
                    <a:pt x="112" y="74"/>
                  </a:lnTo>
                  <a:lnTo>
                    <a:pt x="138" y="72"/>
                  </a:lnTo>
                  <a:lnTo>
                    <a:pt x="154" y="71"/>
                  </a:lnTo>
                  <a:lnTo>
                    <a:pt x="163" y="53"/>
                  </a:lnTo>
                  <a:lnTo>
                    <a:pt x="16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3" name="Freeform 157"/>
            <p:cNvSpPr>
              <a:spLocks/>
            </p:cNvSpPr>
            <p:nvPr/>
          </p:nvSpPr>
          <p:spPr bwMode="auto">
            <a:xfrm>
              <a:off x="7113588" y="5449888"/>
              <a:ext cx="68262" cy="220662"/>
            </a:xfrm>
            <a:custGeom>
              <a:avLst/>
              <a:gdLst>
                <a:gd name="T0" fmla="*/ 35 w 39"/>
                <a:gd name="T1" fmla="*/ 150 h 150"/>
                <a:gd name="T2" fmla="*/ 33 w 39"/>
                <a:gd name="T3" fmla="*/ 142 h 150"/>
                <a:gd name="T4" fmla="*/ 33 w 39"/>
                <a:gd name="T5" fmla="*/ 135 h 150"/>
                <a:gd name="T6" fmla="*/ 39 w 39"/>
                <a:gd name="T7" fmla="*/ 127 h 150"/>
                <a:gd name="T8" fmla="*/ 37 w 39"/>
                <a:gd name="T9" fmla="*/ 117 h 150"/>
                <a:gd name="T10" fmla="*/ 35 w 39"/>
                <a:gd name="T11" fmla="*/ 108 h 150"/>
                <a:gd name="T12" fmla="*/ 39 w 39"/>
                <a:gd name="T13" fmla="*/ 96 h 150"/>
                <a:gd name="T14" fmla="*/ 35 w 39"/>
                <a:gd name="T15" fmla="*/ 85 h 150"/>
                <a:gd name="T16" fmla="*/ 29 w 39"/>
                <a:gd name="T17" fmla="*/ 73 h 150"/>
                <a:gd name="T18" fmla="*/ 16 w 39"/>
                <a:gd name="T19" fmla="*/ 62 h 150"/>
                <a:gd name="T20" fmla="*/ 8 w 39"/>
                <a:gd name="T21" fmla="*/ 48 h 150"/>
                <a:gd name="T22" fmla="*/ 4 w 39"/>
                <a:gd name="T23" fmla="*/ 44 h 150"/>
                <a:gd name="T24" fmla="*/ 4 w 39"/>
                <a:gd name="T25" fmla="*/ 37 h 150"/>
                <a:gd name="T26" fmla="*/ 0 w 39"/>
                <a:gd name="T27" fmla="*/ 29 h 150"/>
                <a:gd name="T28" fmla="*/ 0 w 39"/>
                <a:gd name="T29" fmla="*/ 19 h 150"/>
                <a:gd name="T30" fmla="*/ 8 w 39"/>
                <a:gd name="T31" fmla="*/ 10 h 150"/>
                <a:gd name="T32" fmla="*/ 14 w 39"/>
                <a:gd name="T3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150">
                  <a:moveTo>
                    <a:pt x="35" y="150"/>
                  </a:moveTo>
                  <a:lnTo>
                    <a:pt x="33" y="142"/>
                  </a:lnTo>
                  <a:lnTo>
                    <a:pt x="33" y="135"/>
                  </a:lnTo>
                  <a:lnTo>
                    <a:pt x="39" y="127"/>
                  </a:lnTo>
                  <a:lnTo>
                    <a:pt x="37" y="117"/>
                  </a:lnTo>
                  <a:lnTo>
                    <a:pt x="35" y="108"/>
                  </a:lnTo>
                  <a:lnTo>
                    <a:pt x="39" y="96"/>
                  </a:lnTo>
                  <a:lnTo>
                    <a:pt x="35" y="85"/>
                  </a:lnTo>
                  <a:lnTo>
                    <a:pt x="29" y="73"/>
                  </a:lnTo>
                  <a:lnTo>
                    <a:pt x="16" y="62"/>
                  </a:lnTo>
                  <a:lnTo>
                    <a:pt x="8" y="48"/>
                  </a:lnTo>
                  <a:lnTo>
                    <a:pt x="4" y="44"/>
                  </a:lnTo>
                  <a:lnTo>
                    <a:pt x="4" y="37"/>
                  </a:lnTo>
                  <a:lnTo>
                    <a:pt x="0" y="29"/>
                  </a:lnTo>
                  <a:lnTo>
                    <a:pt x="0" y="19"/>
                  </a:lnTo>
                  <a:lnTo>
                    <a:pt x="8" y="10"/>
                  </a:lnTo>
                  <a:lnTo>
                    <a:pt x="1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4" name="Freeform 158"/>
            <p:cNvSpPr>
              <a:spLocks/>
            </p:cNvSpPr>
            <p:nvPr/>
          </p:nvSpPr>
          <p:spPr bwMode="auto">
            <a:xfrm>
              <a:off x="7138988" y="5402263"/>
              <a:ext cx="42862" cy="47625"/>
            </a:xfrm>
            <a:custGeom>
              <a:avLst/>
              <a:gdLst>
                <a:gd name="T0" fmla="*/ 25 w 25"/>
                <a:gd name="T1" fmla="*/ 0 h 29"/>
                <a:gd name="T2" fmla="*/ 19 w 25"/>
                <a:gd name="T3" fmla="*/ 10 h 29"/>
                <a:gd name="T4" fmla="*/ 11 w 25"/>
                <a:gd name="T5" fmla="*/ 12 h 29"/>
                <a:gd name="T6" fmla="*/ 8 w 25"/>
                <a:gd name="T7" fmla="*/ 18 h 29"/>
                <a:gd name="T8" fmla="*/ 0 w 2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9">
                  <a:moveTo>
                    <a:pt x="25" y="0"/>
                  </a:moveTo>
                  <a:lnTo>
                    <a:pt x="19" y="10"/>
                  </a:lnTo>
                  <a:lnTo>
                    <a:pt x="11" y="12"/>
                  </a:lnTo>
                  <a:lnTo>
                    <a:pt x="8" y="18"/>
                  </a:lnTo>
                  <a:lnTo>
                    <a:pt x="0" y="2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5" name="Freeform 159"/>
            <p:cNvSpPr>
              <a:spLocks/>
            </p:cNvSpPr>
            <p:nvPr/>
          </p:nvSpPr>
          <p:spPr bwMode="auto">
            <a:xfrm>
              <a:off x="7662863" y="5534025"/>
              <a:ext cx="173037" cy="255588"/>
            </a:xfrm>
            <a:custGeom>
              <a:avLst/>
              <a:gdLst>
                <a:gd name="T0" fmla="*/ 96 w 96"/>
                <a:gd name="T1" fmla="*/ 174 h 174"/>
                <a:gd name="T2" fmla="*/ 96 w 96"/>
                <a:gd name="T3" fmla="*/ 94 h 174"/>
                <a:gd name="T4" fmla="*/ 59 w 96"/>
                <a:gd name="T5" fmla="*/ 94 h 174"/>
                <a:gd name="T6" fmla="*/ 59 w 96"/>
                <a:gd name="T7" fmla="*/ 75 h 174"/>
                <a:gd name="T8" fmla="*/ 44 w 96"/>
                <a:gd name="T9" fmla="*/ 71 h 174"/>
                <a:gd name="T10" fmla="*/ 36 w 96"/>
                <a:gd name="T11" fmla="*/ 63 h 174"/>
                <a:gd name="T12" fmla="*/ 36 w 96"/>
                <a:gd name="T13" fmla="*/ 44 h 174"/>
                <a:gd name="T14" fmla="*/ 0 w 96"/>
                <a:gd name="T1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" h="174">
                  <a:moveTo>
                    <a:pt x="96" y="174"/>
                  </a:moveTo>
                  <a:lnTo>
                    <a:pt x="96" y="94"/>
                  </a:lnTo>
                  <a:lnTo>
                    <a:pt x="59" y="94"/>
                  </a:lnTo>
                  <a:lnTo>
                    <a:pt x="59" y="75"/>
                  </a:lnTo>
                  <a:lnTo>
                    <a:pt x="44" y="71"/>
                  </a:lnTo>
                  <a:lnTo>
                    <a:pt x="36" y="63"/>
                  </a:lnTo>
                  <a:lnTo>
                    <a:pt x="36" y="44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6" name="Freeform 160"/>
            <p:cNvSpPr>
              <a:spLocks/>
            </p:cNvSpPr>
            <p:nvPr/>
          </p:nvSpPr>
          <p:spPr bwMode="auto">
            <a:xfrm>
              <a:off x="7319963" y="5581650"/>
              <a:ext cx="160337" cy="82550"/>
            </a:xfrm>
            <a:custGeom>
              <a:avLst/>
              <a:gdLst>
                <a:gd name="T0" fmla="*/ 11 w 90"/>
                <a:gd name="T1" fmla="*/ 0 h 54"/>
                <a:gd name="T2" fmla="*/ 11 w 90"/>
                <a:gd name="T3" fmla="*/ 2 h 54"/>
                <a:gd name="T4" fmla="*/ 5 w 90"/>
                <a:gd name="T5" fmla="*/ 23 h 54"/>
                <a:gd name="T6" fmla="*/ 0 w 90"/>
                <a:gd name="T7" fmla="*/ 33 h 54"/>
                <a:gd name="T8" fmla="*/ 21 w 90"/>
                <a:gd name="T9" fmla="*/ 54 h 54"/>
                <a:gd name="T10" fmla="*/ 74 w 90"/>
                <a:gd name="T11" fmla="*/ 31 h 54"/>
                <a:gd name="T12" fmla="*/ 90 w 90"/>
                <a:gd name="T13" fmla="*/ 3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4">
                  <a:moveTo>
                    <a:pt x="11" y="0"/>
                  </a:moveTo>
                  <a:lnTo>
                    <a:pt x="11" y="2"/>
                  </a:lnTo>
                  <a:lnTo>
                    <a:pt x="5" y="23"/>
                  </a:lnTo>
                  <a:lnTo>
                    <a:pt x="0" y="33"/>
                  </a:lnTo>
                  <a:lnTo>
                    <a:pt x="21" y="54"/>
                  </a:lnTo>
                  <a:lnTo>
                    <a:pt x="74" y="31"/>
                  </a:lnTo>
                  <a:lnTo>
                    <a:pt x="90" y="3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7" name="Freeform 161"/>
            <p:cNvSpPr>
              <a:spLocks/>
            </p:cNvSpPr>
            <p:nvPr/>
          </p:nvSpPr>
          <p:spPr bwMode="auto">
            <a:xfrm>
              <a:off x="7480300" y="5567363"/>
              <a:ext cx="82550" cy="68262"/>
            </a:xfrm>
            <a:custGeom>
              <a:avLst/>
              <a:gdLst>
                <a:gd name="T0" fmla="*/ 38 w 44"/>
                <a:gd name="T1" fmla="*/ 0 h 46"/>
                <a:gd name="T2" fmla="*/ 44 w 44"/>
                <a:gd name="T3" fmla="*/ 11 h 46"/>
                <a:gd name="T4" fmla="*/ 31 w 44"/>
                <a:gd name="T5" fmla="*/ 17 h 46"/>
                <a:gd name="T6" fmla="*/ 25 w 44"/>
                <a:gd name="T7" fmla="*/ 13 h 46"/>
                <a:gd name="T8" fmla="*/ 0 w 44"/>
                <a:gd name="T9" fmla="*/ 27 h 46"/>
                <a:gd name="T10" fmla="*/ 9 w 44"/>
                <a:gd name="T11" fmla="*/ 40 h 46"/>
                <a:gd name="T12" fmla="*/ 0 w 44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46">
                  <a:moveTo>
                    <a:pt x="38" y="0"/>
                  </a:moveTo>
                  <a:lnTo>
                    <a:pt x="44" y="11"/>
                  </a:lnTo>
                  <a:lnTo>
                    <a:pt x="31" y="17"/>
                  </a:lnTo>
                  <a:lnTo>
                    <a:pt x="25" y="13"/>
                  </a:lnTo>
                  <a:lnTo>
                    <a:pt x="0" y="27"/>
                  </a:lnTo>
                  <a:lnTo>
                    <a:pt x="9" y="40"/>
                  </a:lnTo>
                  <a:lnTo>
                    <a:pt x="0" y="4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8" name="Freeform 162"/>
            <p:cNvSpPr>
              <a:spLocks/>
            </p:cNvSpPr>
            <p:nvPr/>
          </p:nvSpPr>
          <p:spPr bwMode="auto">
            <a:xfrm>
              <a:off x="6094413" y="5449888"/>
              <a:ext cx="528637" cy="190500"/>
            </a:xfrm>
            <a:custGeom>
              <a:avLst/>
              <a:gdLst>
                <a:gd name="T0" fmla="*/ 290 w 290"/>
                <a:gd name="T1" fmla="*/ 129 h 129"/>
                <a:gd name="T2" fmla="*/ 273 w 290"/>
                <a:gd name="T3" fmla="*/ 110 h 129"/>
                <a:gd name="T4" fmla="*/ 259 w 290"/>
                <a:gd name="T5" fmla="*/ 73 h 129"/>
                <a:gd name="T6" fmla="*/ 250 w 290"/>
                <a:gd name="T7" fmla="*/ 37 h 129"/>
                <a:gd name="T8" fmla="*/ 238 w 290"/>
                <a:gd name="T9" fmla="*/ 27 h 129"/>
                <a:gd name="T10" fmla="*/ 232 w 290"/>
                <a:gd name="T11" fmla="*/ 25 h 129"/>
                <a:gd name="T12" fmla="*/ 213 w 290"/>
                <a:gd name="T13" fmla="*/ 25 h 129"/>
                <a:gd name="T14" fmla="*/ 209 w 290"/>
                <a:gd name="T15" fmla="*/ 33 h 129"/>
                <a:gd name="T16" fmla="*/ 198 w 290"/>
                <a:gd name="T17" fmla="*/ 41 h 129"/>
                <a:gd name="T18" fmla="*/ 177 w 290"/>
                <a:gd name="T19" fmla="*/ 41 h 129"/>
                <a:gd name="T20" fmla="*/ 154 w 290"/>
                <a:gd name="T21" fmla="*/ 37 h 129"/>
                <a:gd name="T22" fmla="*/ 146 w 290"/>
                <a:gd name="T23" fmla="*/ 29 h 129"/>
                <a:gd name="T24" fmla="*/ 133 w 290"/>
                <a:gd name="T25" fmla="*/ 27 h 129"/>
                <a:gd name="T26" fmla="*/ 127 w 290"/>
                <a:gd name="T27" fmla="*/ 31 h 129"/>
                <a:gd name="T28" fmla="*/ 106 w 290"/>
                <a:gd name="T29" fmla="*/ 29 h 129"/>
                <a:gd name="T30" fmla="*/ 85 w 290"/>
                <a:gd name="T31" fmla="*/ 18 h 129"/>
                <a:gd name="T32" fmla="*/ 69 w 290"/>
                <a:gd name="T33" fmla="*/ 18 h 129"/>
                <a:gd name="T34" fmla="*/ 60 w 290"/>
                <a:gd name="T35" fmla="*/ 6 h 129"/>
                <a:gd name="T36" fmla="*/ 35 w 290"/>
                <a:gd name="T37" fmla="*/ 4 h 129"/>
                <a:gd name="T38" fmla="*/ 27 w 290"/>
                <a:gd name="T39" fmla="*/ 16 h 129"/>
                <a:gd name="T40" fmla="*/ 12 w 290"/>
                <a:gd name="T41" fmla="*/ 18 h 129"/>
                <a:gd name="T42" fmla="*/ 0 w 290"/>
                <a:gd name="T43" fmla="*/ 10 h 129"/>
                <a:gd name="T44" fmla="*/ 0 w 290"/>
                <a:gd name="T45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0" h="129">
                  <a:moveTo>
                    <a:pt x="290" y="129"/>
                  </a:moveTo>
                  <a:lnTo>
                    <a:pt x="273" y="110"/>
                  </a:lnTo>
                  <a:lnTo>
                    <a:pt x="259" y="73"/>
                  </a:lnTo>
                  <a:lnTo>
                    <a:pt x="250" y="37"/>
                  </a:lnTo>
                  <a:lnTo>
                    <a:pt x="238" y="27"/>
                  </a:lnTo>
                  <a:lnTo>
                    <a:pt x="232" y="25"/>
                  </a:lnTo>
                  <a:lnTo>
                    <a:pt x="213" y="25"/>
                  </a:lnTo>
                  <a:lnTo>
                    <a:pt x="209" y="33"/>
                  </a:lnTo>
                  <a:lnTo>
                    <a:pt x="198" y="41"/>
                  </a:lnTo>
                  <a:lnTo>
                    <a:pt x="177" y="41"/>
                  </a:lnTo>
                  <a:lnTo>
                    <a:pt x="154" y="37"/>
                  </a:lnTo>
                  <a:lnTo>
                    <a:pt x="146" y="29"/>
                  </a:lnTo>
                  <a:lnTo>
                    <a:pt x="133" y="27"/>
                  </a:lnTo>
                  <a:lnTo>
                    <a:pt x="127" y="31"/>
                  </a:lnTo>
                  <a:lnTo>
                    <a:pt x="106" y="29"/>
                  </a:lnTo>
                  <a:lnTo>
                    <a:pt x="85" y="18"/>
                  </a:lnTo>
                  <a:lnTo>
                    <a:pt x="69" y="18"/>
                  </a:lnTo>
                  <a:lnTo>
                    <a:pt x="60" y="6"/>
                  </a:lnTo>
                  <a:lnTo>
                    <a:pt x="35" y="4"/>
                  </a:lnTo>
                  <a:lnTo>
                    <a:pt x="27" y="16"/>
                  </a:lnTo>
                  <a:lnTo>
                    <a:pt x="12" y="18"/>
                  </a:lnTo>
                  <a:lnTo>
                    <a:pt x="0" y="1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9" name="Freeform 163"/>
            <p:cNvSpPr>
              <a:spLocks/>
            </p:cNvSpPr>
            <p:nvPr/>
          </p:nvSpPr>
          <p:spPr bwMode="auto">
            <a:xfrm>
              <a:off x="6083300" y="5364163"/>
              <a:ext cx="11113" cy="85725"/>
            </a:xfrm>
            <a:custGeom>
              <a:avLst/>
              <a:gdLst>
                <a:gd name="T0" fmla="*/ 6 w 6"/>
                <a:gd name="T1" fmla="*/ 57 h 57"/>
                <a:gd name="T2" fmla="*/ 2 w 6"/>
                <a:gd name="T3" fmla="*/ 40 h 57"/>
                <a:gd name="T4" fmla="*/ 0 w 6"/>
                <a:gd name="T5" fmla="*/ 27 h 57"/>
                <a:gd name="T6" fmla="*/ 6 w 6"/>
                <a:gd name="T7" fmla="*/ 19 h 57"/>
                <a:gd name="T8" fmla="*/ 6 w 6"/>
                <a:gd name="T9" fmla="*/ 5 h 57"/>
                <a:gd name="T10" fmla="*/ 4 w 6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7">
                  <a:moveTo>
                    <a:pt x="6" y="57"/>
                  </a:moveTo>
                  <a:lnTo>
                    <a:pt x="2" y="40"/>
                  </a:lnTo>
                  <a:lnTo>
                    <a:pt x="0" y="27"/>
                  </a:lnTo>
                  <a:lnTo>
                    <a:pt x="6" y="19"/>
                  </a:lnTo>
                  <a:lnTo>
                    <a:pt x="6" y="5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0" name="Freeform 164"/>
            <p:cNvSpPr>
              <a:spLocks/>
            </p:cNvSpPr>
            <p:nvPr/>
          </p:nvSpPr>
          <p:spPr bwMode="auto">
            <a:xfrm>
              <a:off x="5965825" y="5449888"/>
              <a:ext cx="188913" cy="539750"/>
            </a:xfrm>
            <a:custGeom>
              <a:avLst/>
              <a:gdLst>
                <a:gd name="T0" fmla="*/ 0 w 104"/>
                <a:gd name="T1" fmla="*/ 367 h 367"/>
                <a:gd name="T2" fmla="*/ 104 w 104"/>
                <a:gd name="T3" fmla="*/ 192 h 367"/>
                <a:gd name="T4" fmla="*/ 48 w 104"/>
                <a:gd name="T5" fmla="*/ 6 h 367"/>
                <a:gd name="T6" fmla="*/ 71 w 104"/>
                <a:gd name="T7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1" name="Freeform 165"/>
            <p:cNvSpPr>
              <a:spLocks/>
            </p:cNvSpPr>
            <p:nvPr/>
          </p:nvSpPr>
          <p:spPr bwMode="auto">
            <a:xfrm>
              <a:off x="5524500" y="5522913"/>
              <a:ext cx="104775" cy="188912"/>
            </a:xfrm>
            <a:custGeom>
              <a:avLst/>
              <a:gdLst>
                <a:gd name="T0" fmla="*/ 56 w 56"/>
                <a:gd name="T1" fmla="*/ 127 h 127"/>
                <a:gd name="T2" fmla="*/ 27 w 56"/>
                <a:gd name="T3" fmla="*/ 75 h 127"/>
                <a:gd name="T4" fmla="*/ 37 w 56"/>
                <a:gd name="T5" fmla="*/ 48 h 127"/>
                <a:gd name="T6" fmla="*/ 0 w 56"/>
                <a:gd name="T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127">
                  <a:moveTo>
                    <a:pt x="56" y="127"/>
                  </a:moveTo>
                  <a:lnTo>
                    <a:pt x="27" y="75"/>
                  </a:lnTo>
                  <a:lnTo>
                    <a:pt x="37" y="48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2" name="Line 166"/>
            <p:cNvSpPr>
              <a:spLocks noChangeShapeType="1"/>
            </p:cNvSpPr>
            <p:nvPr/>
          </p:nvSpPr>
          <p:spPr bwMode="auto">
            <a:xfrm flipH="1">
              <a:off x="6862763" y="5805488"/>
              <a:ext cx="311150" cy="809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3" name="Freeform 167"/>
            <p:cNvSpPr>
              <a:spLocks/>
            </p:cNvSpPr>
            <p:nvPr/>
          </p:nvSpPr>
          <p:spPr bwMode="auto">
            <a:xfrm>
              <a:off x="7720013" y="6145213"/>
              <a:ext cx="339725" cy="323850"/>
            </a:xfrm>
            <a:custGeom>
              <a:avLst/>
              <a:gdLst>
                <a:gd name="T0" fmla="*/ 0 w 188"/>
                <a:gd name="T1" fmla="*/ 0 h 221"/>
                <a:gd name="T2" fmla="*/ 14 w 188"/>
                <a:gd name="T3" fmla="*/ 4 h 221"/>
                <a:gd name="T4" fmla="*/ 23 w 188"/>
                <a:gd name="T5" fmla="*/ 12 h 221"/>
                <a:gd name="T6" fmla="*/ 27 w 188"/>
                <a:gd name="T7" fmla="*/ 14 h 221"/>
                <a:gd name="T8" fmla="*/ 35 w 188"/>
                <a:gd name="T9" fmla="*/ 20 h 221"/>
                <a:gd name="T10" fmla="*/ 35 w 188"/>
                <a:gd name="T11" fmla="*/ 93 h 221"/>
                <a:gd name="T12" fmla="*/ 167 w 188"/>
                <a:gd name="T13" fmla="*/ 150 h 221"/>
                <a:gd name="T14" fmla="*/ 171 w 188"/>
                <a:gd name="T15" fmla="*/ 165 h 221"/>
                <a:gd name="T16" fmla="*/ 188 w 188"/>
                <a:gd name="T17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8" h="221">
                  <a:moveTo>
                    <a:pt x="0" y="0"/>
                  </a:moveTo>
                  <a:lnTo>
                    <a:pt x="14" y="4"/>
                  </a:lnTo>
                  <a:lnTo>
                    <a:pt x="23" y="12"/>
                  </a:lnTo>
                  <a:lnTo>
                    <a:pt x="27" y="14"/>
                  </a:lnTo>
                  <a:lnTo>
                    <a:pt x="35" y="20"/>
                  </a:lnTo>
                  <a:lnTo>
                    <a:pt x="35" y="93"/>
                  </a:lnTo>
                  <a:lnTo>
                    <a:pt x="167" y="150"/>
                  </a:lnTo>
                  <a:lnTo>
                    <a:pt x="171" y="165"/>
                  </a:lnTo>
                  <a:lnTo>
                    <a:pt x="188" y="22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4" name="Freeform 168"/>
            <p:cNvSpPr>
              <a:spLocks/>
            </p:cNvSpPr>
            <p:nvPr/>
          </p:nvSpPr>
          <p:spPr bwMode="auto">
            <a:xfrm>
              <a:off x="7720013" y="5899150"/>
              <a:ext cx="153987" cy="246063"/>
            </a:xfrm>
            <a:custGeom>
              <a:avLst/>
              <a:gdLst>
                <a:gd name="T0" fmla="*/ 0 w 85"/>
                <a:gd name="T1" fmla="*/ 165 h 165"/>
                <a:gd name="T2" fmla="*/ 52 w 85"/>
                <a:gd name="T3" fmla="*/ 110 h 165"/>
                <a:gd name="T4" fmla="*/ 77 w 85"/>
                <a:gd name="T5" fmla="*/ 69 h 165"/>
                <a:gd name="T6" fmla="*/ 85 w 85"/>
                <a:gd name="T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165">
                  <a:moveTo>
                    <a:pt x="0" y="165"/>
                  </a:moveTo>
                  <a:lnTo>
                    <a:pt x="52" y="110"/>
                  </a:lnTo>
                  <a:lnTo>
                    <a:pt x="77" y="69"/>
                  </a:lnTo>
                  <a:lnTo>
                    <a:pt x="8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5" name="Freeform 169"/>
            <p:cNvSpPr>
              <a:spLocks/>
            </p:cNvSpPr>
            <p:nvPr/>
          </p:nvSpPr>
          <p:spPr bwMode="auto">
            <a:xfrm>
              <a:off x="7835900" y="5789613"/>
              <a:ext cx="38100" cy="109537"/>
            </a:xfrm>
            <a:custGeom>
              <a:avLst/>
              <a:gdLst>
                <a:gd name="T0" fmla="*/ 21 w 21"/>
                <a:gd name="T1" fmla="*/ 73 h 73"/>
                <a:gd name="T2" fmla="*/ 0 w 21"/>
                <a:gd name="T3" fmla="*/ 27 h 73"/>
                <a:gd name="T4" fmla="*/ 0 w 21"/>
                <a:gd name="T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73">
                  <a:moveTo>
                    <a:pt x="21" y="73"/>
                  </a:moveTo>
                  <a:lnTo>
                    <a:pt x="0" y="27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6" name="Freeform 170"/>
            <p:cNvSpPr>
              <a:spLocks/>
            </p:cNvSpPr>
            <p:nvPr/>
          </p:nvSpPr>
          <p:spPr bwMode="auto">
            <a:xfrm>
              <a:off x="7534275" y="5816600"/>
              <a:ext cx="57150" cy="33338"/>
            </a:xfrm>
            <a:custGeom>
              <a:avLst/>
              <a:gdLst>
                <a:gd name="T0" fmla="*/ 0 w 30"/>
                <a:gd name="T1" fmla="*/ 0 h 23"/>
                <a:gd name="T2" fmla="*/ 19 w 30"/>
                <a:gd name="T3" fmla="*/ 21 h 23"/>
                <a:gd name="T4" fmla="*/ 25 w 30"/>
                <a:gd name="T5" fmla="*/ 23 h 23"/>
                <a:gd name="T6" fmla="*/ 30 w 30"/>
                <a:gd name="T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23">
                  <a:moveTo>
                    <a:pt x="0" y="0"/>
                  </a:moveTo>
                  <a:lnTo>
                    <a:pt x="19" y="21"/>
                  </a:lnTo>
                  <a:lnTo>
                    <a:pt x="25" y="23"/>
                  </a:lnTo>
                  <a:lnTo>
                    <a:pt x="30" y="23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7" name="Freeform 171"/>
            <p:cNvSpPr>
              <a:spLocks/>
            </p:cNvSpPr>
            <p:nvPr/>
          </p:nvSpPr>
          <p:spPr bwMode="auto">
            <a:xfrm>
              <a:off x="7591425" y="5830888"/>
              <a:ext cx="282575" cy="74612"/>
            </a:xfrm>
            <a:custGeom>
              <a:avLst/>
              <a:gdLst>
                <a:gd name="T0" fmla="*/ 0 w 158"/>
                <a:gd name="T1" fmla="*/ 14 h 52"/>
                <a:gd name="T2" fmla="*/ 4 w 158"/>
                <a:gd name="T3" fmla="*/ 14 h 52"/>
                <a:gd name="T4" fmla="*/ 10 w 158"/>
                <a:gd name="T5" fmla="*/ 6 h 52"/>
                <a:gd name="T6" fmla="*/ 18 w 158"/>
                <a:gd name="T7" fmla="*/ 0 h 52"/>
                <a:gd name="T8" fmla="*/ 102 w 158"/>
                <a:gd name="T9" fmla="*/ 0 h 52"/>
                <a:gd name="T10" fmla="*/ 102 w 158"/>
                <a:gd name="T11" fmla="*/ 52 h 52"/>
                <a:gd name="T12" fmla="*/ 158 w 158"/>
                <a:gd name="T13" fmla="*/ 4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52">
                  <a:moveTo>
                    <a:pt x="0" y="14"/>
                  </a:moveTo>
                  <a:lnTo>
                    <a:pt x="4" y="14"/>
                  </a:lnTo>
                  <a:lnTo>
                    <a:pt x="10" y="6"/>
                  </a:lnTo>
                  <a:lnTo>
                    <a:pt x="18" y="0"/>
                  </a:lnTo>
                  <a:lnTo>
                    <a:pt x="102" y="0"/>
                  </a:lnTo>
                  <a:lnTo>
                    <a:pt x="102" y="52"/>
                  </a:lnTo>
                  <a:lnTo>
                    <a:pt x="158" y="4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8" name="Freeform 172"/>
            <p:cNvSpPr>
              <a:spLocks/>
            </p:cNvSpPr>
            <p:nvPr/>
          </p:nvSpPr>
          <p:spPr bwMode="auto">
            <a:xfrm>
              <a:off x="7410450" y="6021388"/>
              <a:ext cx="228600" cy="95250"/>
            </a:xfrm>
            <a:custGeom>
              <a:avLst/>
              <a:gdLst>
                <a:gd name="T0" fmla="*/ 127 w 127"/>
                <a:gd name="T1" fmla="*/ 0 h 63"/>
                <a:gd name="T2" fmla="*/ 83 w 127"/>
                <a:gd name="T3" fmla="*/ 17 h 63"/>
                <a:gd name="T4" fmla="*/ 12 w 127"/>
                <a:gd name="T5" fmla="*/ 17 h 63"/>
                <a:gd name="T6" fmla="*/ 20 w 127"/>
                <a:gd name="T7" fmla="*/ 40 h 63"/>
                <a:gd name="T8" fmla="*/ 23 w 127"/>
                <a:gd name="T9" fmla="*/ 52 h 63"/>
                <a:gd name="T10" fmla="*/ 20 w 127"/>
                <a:gd name="T11" fmla="*/ 57 h 63"/>
                <a:gd name="T12" fmla="*/ 14 w 127"/>
                <a:gd name="T13" fmla="*/ 59 h 63"/>
                <a:gd name="T14" fmla="*/ 0 w 127"/>
                <a:gd name="T1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7" h="63">
                  <a:moveTo>
                    <a:pt x="127" y="0"/>
                  </a:moveTo>
                  <a:lnTo>
                    <a:pt x="83" y="17"/>
                  </a:lnTo>
                  <a:lnTo>
                    <a:pt x="12" y="17"/>
                  </a:lnTo>
                  <a:lnTo>
                    <a:pt x="20" y="40"/>
                  </a:lnTo>
                  <a:lnTo>
                    <a:pt x="23" y="52"/>
                  </a:lnTo>
                  <a:lnTo>
                    <a:pt x="20" y="57"/>
                  </a:lnTo>
                  <a:lnTo>
                    <a:pt x="14" y="59"/>
                  </a:lnTo>
                  <a:lnTo>
                    <a:pt x="0" y="6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9" name="Freeform 173"/>
            <p:cNvSpPr>
              <a:spLocks/>
            </p:cNvSpPr>
            <p:nvPr/>
          </p:nvSpPr>
          <p:spPr bwMode="auto">
            <a:xfrm>
              <a:off x="7675563" y="6102350"/>
              <a:ext cx="44450" cy="42863"/>
            </a:xfrm>
            <a:custGeom>
              <a:avLst/>
              <a:gdLst>
                <a:gd name="T0" fmla="*/ 0 w 25"/>
                <a:gd name="T1" fmla="*/ 0 h 26"/>
                <a:gd name="T2" fmla="*/ 4 w 25"/>
                <a:gd name="T3" fmla="*/ 7 h 26"/>
                <a:gd name="T4" fmla="*/ 6 w 25"/>
                <a:gd name="T5" fmla="*/ 17 h 26"/>
                <a:gd name="T6" fmla="*/ 25 w 25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6">
                  <a:moveTo>
                    <a:pt x="0" y="0"/>
                  </a:moveTo>
                  <a:lnTo>
                    <a:pt x="4" y="7"/>
                  </a:lnTo>
                  <a:lnTo>
                    <a:pt x="6" y="17"/>
                  </a:lnTo>
                  <a:lnTo>
                    <a:pt x="25" y="2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0" name="Freeform 174"/>
            <p:cNvSpPr>
              <a:spLocks/>
            </p:cNvSpPr>
            <p:nvPr/>
          </p:nvSpPr>
          <p:spPr bwMode="auto">
            <a:xfrm>
              <a:off x="7639050" y="6021388"/>
              <a:ext cx="36513" cy="80962"/>
            </a:xfrm>
            <a:custGeom>
              <a:avLst/>
              <a:gdLst>
                <a:gd name="T0" fmla="*/ 0 w 19"/>
                <a:gd name="T1" fmla="*/ 0 h 54"/>
                <a:gd name="T2" fmla="*/ 4 w 19"/>
                <a:gd name="T3" fmla="*/ 13 h 54"/>
                <a:gd name="T4" fmla="*/ 10 w 19"/>
                <a:gd name="T5" fmla="*/ 27 h 54"/>
                <a:gd name="T6" fmla="*/ 14 w 19"/>
                <a:gd name="T7" fmla="*/ 32 h 54"/>
                <a:gd name="T8" fmla="*/ 14 w 19"/>
                <a:gd name="T9" fmla="*/ 44 h 54"/>
                <a:gd name="T10" fmla="*/ 19 w 19"/>
                <a:gd name="T11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54">
                  <a:moveTo>
                    <a:pt x="0" y="0"/>
                  </a:moveTo>
                  <a:lnTo>
                    <a:pt x="4" y="13"/>
                  </a:lnTo>
                  <a:lnTo>
                    <a:pt x="10" y="27"/>
                  </a:lnTo>
                  <a:lnTo>
                    <a:pt x="14" y="32"/>
                  </a:lnTo>
                  <a:lnTo>
                    <a:pt x="14" y="44"/>
                  </a:lnTo>
                  <a:lnTo>
                    <a:pt x="19" y="5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1" name="Freeform 175"/>
            <p:cNvSpPr>
              <a:spLocks/>
            </p:cNvSpPr>
            <p:nvPr/>
          </p:nvSpPr>
          <p:spPr bwMode="auto">
            <a:xfrm>
              <a:off x="7545388" y="5849938"/>
              <a:ext cx="93662" cy="171450"/>
            </a:xfrm>
            <a:custGeom>
              <a:avLst/>
              <a:gdLst>
                <a:gd name="T0" fmla="*/ 25 w 54"/>
                <a:gd name="T1" fmla="*/ 0 h 117"/>
                <a:gd name="T2" fmla="*/ 18 w 54"/>
                <a:gd name="T3" fmla="*/ 7 h 117"/>
                <a:gd name="T4" fmla="*/ 6 w 54"/>
                <a:gd name="T5" fmla="*/ 27 h 117"/>
                <a:gd name="T6" fmla="*/ 0 w 54"/>
                <a:gd name="T7" fmla="*/ 46 h 117"/>
                <a:gd name="T8" fmla="*/ 8 w 54"/>
                <a:gd name="T9" fmla="*/ 73 h 117"/>
                <a:gd name="T10" fmla="*/ 14 w 54"/>
                <a:gd name="T11" fmla="*/ 84 h 117"/>
                <a:gd name="T12" fmla="*/ 22 w 54"/>
                <a:gd name="T13" fmla="*/ 98 h 117"/>
                <a:gd name="T14" fmla="*/ 27 w 54"/>
                <a:gd name="T15" fmla="*/ 109 h 117"/>
                <a:gd name="T16" fmla="*/ 35 w 54"/>
                <a:gd name="T17" fmla="*/ 113 h 117"/>
                <a:gd name="T18" fmla="*/ 43 w 54"/>
                <a:gd name="T19" fmla="*/ 109 h 117"/>
                <a:gd name="T20" fmla="*/ 50 w 54"/>
                <a:gd name="T21" fmla="*/ 111 h 117"/>
                <a:gd name="T22" fmla="*/ 54 w 54"/>
                <a:gd name="T23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" h="117">
                  <a:moveTo>
                    <a:pt x="25" y="0"/>
                  </a:moveTo>
                  <a:lnTo>
                    <a:pt x="18" y="7"/>
                  </a:lnTo>
                  <a:lnTo>
                    <a:pt x="6" y="27"/>
                  </a:lnTo>
                  <a:lnTo>
                    <a:pt x="0" y="46"/>
                  </a:lnTo>
                  <a:lnTo>
                    <a:pt x="8" y="73"/>
                  </a:lnTo>
                  <a:lnTo>
                    <a:pt x="14" y="84"/>
                  </a:lnTo>
                  <a:lnTo>
                    <a:pt x="22" y="98"/>
                  </a:lnTo>
                  <a:lnTo>
                    <a:pt x="27" y="109"/>
                  </a:lnTo>
                  <a:lnTo>
                    <a:pt x="35" y="113"/>
                  </a:lnTo>
                  <a:lnTo>
                    <a:pt x="43" y="109"/>
                  </a:lnTo>
                  <a:lnTo>
                    <a:pt x="50" y="111"/>
                  </a:lnTo>
                  <a:lnTo>
                    <a:pt x="54" y="11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2" name="Line 176"/>
            <p:cNvSpPr>
              <a:spLocks noChangeShapeType="1"/>
            </p:cNvSpPr>
            <p:nvPr/>
          </p:nvSpPr>
          <p:spPr bwMode="auto">
            <a:xfrm flipV="1">
              <a:off x="7569200" y="6273800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3" name="Line 177"/>
            <p:cNvSpPr>
              <a:spLocks noChangeShapeType="1"/>
            </p:cNvSpPr>
            <p:nvPr/>
          </p:nvSpPr>
          <p:spPr bwMode="auto">
            <a:xfrm>
              <a:off x="7569200" y="6273800"/>
              <a:ext cx="11113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4" name="Line 178"/>
            <p:cNvSpPr>
              <a:spLocks noChangeShapeType="1"/>
            </p:cNvSpPr>
            <p:nvPr/>
          </p:nvSpPr>
          <p:spPr bwMode="auto">
            <a:xfrm>
              <a:off x="7580313" y="6273800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5" name="Line 179"/>
            <p:cNvSpPr>
              <a:spLocks noChangeShapeType="1"/>
            </p:cNvSpPr>
            <p:nvPr/>
          </p:nvSpPr>
          <p:spPr bwMode="auto">
            <a:xfrm flipH="1">
              <a:off x="7569200" y="6283325"/>
              <a:ext cx="11113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6" name="Freeform 180"/>
            <p:cNvSpPr>
              <a:spLocks/>
            </p:cNvSpPr>
            <p:nvPr/>
          </p:nvSpPr>
          <p:spPr bwMode="auto">
            <a:xfrm>
              <a:off x="7380288" y="5632450"/>
              <a:ext cx="100012" cy="74613"/>
            </a:xfrm>
            <a:custGeom>
              <a:avLst/>
              <a:gdLst>
                <a:gd name="T0" fmla="*/ 0 w 56"/>
                <a:gd name="T1" fmla="*/ 48 h 48"/>
                <a:gd name="T2" fmla="*/ 8 w 56"/>
                <a:gd name="T3" fmla="*/ 36 h 48"/>
                <a:gd name="T4" fmla="*/ 19 w 56"/>
                <a:gd name="T5" fmla="*/ 38 h 48"/>
                <a:gd name="T6" fmla="*/ 21 w 56"/>
                <a:gd name="T7" fmla="*/ 29 h 48"/>
                <a:gd name="T8" fmla="*/ 56 w 56"/>
                <a:gd name="T9" fmla="*/ 17 h 48"/>
                <a:gd name="T10" fmla="*/ 56 w 56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48">
                  <a:moveTo>
                    <a:pt x="0" y="48"/>
                  </a:moveTo>
                  <a:lnTo>
                    <a:pt x="8" y="36"/>
                  </a:lnTo>
                  <a:lnTo>
                    <a:pt x="19" y="38"/>
                  </a:lnTo>
                  <a:lnTo>
                    <a:pt x="21" y="29"/>
                  </a:lnTo>
                  <a:lnTo>
                    <a:pt x="56" y="17"/>
                  </a:lnTo>
                  <a:lnTo>
                    <a:pt x="56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7" name="Freeform 181"/>
            <p:cNvSpPr>
              <a:spLocks/>
            </p:cNvSpPr>
            <p:nvPr/>
          </p:nvSpPr>
          <p:spPr bwMode="auto">
            <a:xfrm>
              <a:off x="7240588" y="5699125"/>
              <a:ext cx="139700" cy="15875"/>
            </a:xfrm>
            <a:custGeom>
              <a:avLst/>
              <a:gdLst>
                <a:gd name="T0" fmla="*/ 0 w 78"/>
                <a:gd name="T1" fmla="*/ 0 h 12"/>
                <a:gd name="T2" fmla="*/ 36 w 78"/>
                <a:gd name="T3" fmla="*/ 12 h 12"/>
                <a:gd name="T4" fmla="*/ 78 w 78"/>
                <a:gd name="T5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8" h="12">
                  <a:moveTo>
                    <a:pt x="0" y="0"/>
                  </a:moveTo>
                  <a:lnTo>
                    <a:pt x="36" y="12"/>
                  </a:lnTo>
                  <a:lnTo>
                    <a:pt x="78" y="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8" name="Freeform 182"/>
            <p:cNvSpPr>
              <a:spLocks/>
            </p:cNvSpPr>
            <p:nvPr/>
          </p:nvSpPr>
          <p:spPr bwMode="auto">
            <a:xfrm>
              <a:off x="7173913" y="5670550"/>
              <a:ext cx="66675" cy="28575"/>
            </a:xfrm>
            <a:custGeom>
              <a:avLst/>
              <a:gdLst>
                <a:gd name="T0" fmla="*/ 35 w 35"/>
                <a:gd name="T1" fmla="*/ 21 h 21"/>
                <a:gd name="T2" fmla="*/ 35 w 35"/>
                <a:gd name="T3" fmla="*/ 6 h 21"/>
                <a:gd name="T4" fmla="*/ 0 w 35"/>
                <a:gd name="T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21">
                  <a:moveTo>
                    <a:pt x="35" y="21"/>
                  </a:moveTo>
                  <a:lnTo>
                    <a:pt x="35" y="6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9" name="Freeform 183"/>
            <p:cNvSpPr>
              <a:spLocks/>
            </p:cNvSpPr>
            <p:nvPr/>
          </p:nvSpPr>
          <p:spPr bwMode="auto">
            <a:xfrm>
              <a:off x="7278688" y="5816600"/>
              <a:ext cx="255587" cy="82550"/>
            </a:xfrm>
            <a:custGeom>
              <a:avLst/>
              <a:gdLst>
                <a:gd name="T0" fmla="*/ 142 w 142"/>
                <a:gd name="T1" fmla="*/ 0 h 55"/>
                <a:gd name="T2" fmla="*/ 82 w 142"/>
                <a:gd name="T3" fmla="*/ 36 h 55"/>
                <a:gd name="T4" fmla="*/ 0 w 142"/>
                <a:gd name="T5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2" h="55">
                  <a:moveTo>
                    <a:pt x="142" y="0"/>
                  </a:moveTo>
                  <a:lnTo>
                    <a:pt x="82" y="36"/>
                  </a:lnTo>
                  <a:lnTo>
                    <a:pt x="0" y="5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0" name="Freeform 184"/>
            <p:cNvSpPr>
              <a:spLocks/>
            </p:cNvSpPr>
            <p:nvPr/>
          </p:nvSpPr>
          <p:spPr bwMode="auto">
            <a:xfrm>
              <a:off x="7380288" y="5700713"/>
              <a:ext cx="153987" cy="115887"/>
            </a:xfrm>
            <a:custGeom>
              <a:avLst/>
              <a:gdLst>
                <a:gd name="T0" fmla="*/ 0 w 85"/>
                <a:gd name="T1" fmla="*/ 2 h 77"/>
                <a:gd name="T2" fmla="*/ 14 w 85"/>
                <a:gd name="T3" fmla="*/ 0 h 77"/>
                <a:gd name="T4" fmla="*/ 85 w 85"/>
                <a:gd name="T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77">
                  <a:moveTo>
                    <a:pt x="0" y="2"/>
                  </a:moveTo>
                  <a:lnTo>
                    <a:pt x="14" y="0"/>
                  </a:lnTo>
                  <a:lnTo>
                    <a:pt x="85" y="7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1" name="Freeform 185"/>
            <p:cNvSpPr>
              <a:spLocks/>
            </p:cNvSpPr>
            <p:nvPr/>
          </p:nvSpPr>
          <p:spPr bwMode="auto">
            <a:xfrm>
              <a:off x="7232650" y="5699125"/>
              <a:ext cx="46038" cy="200025"/>
            </a:xfrm>
            <a:custGeom>
              <a:avLst/>
              <a:gdLst>
                <a:gd name="T0" fmla="*/ 25 w 25"/>
                <a:gd name="T1" fmla="*/ 134 h 134"/>
                <a:gd name="T2" fmla="*/ 15 w 25"/>
                <a:gd name="T3" fmla="*/ 102 h 134"/>
                <a:gd name="T4" fmla="*/ 5 w 25"/>
                <a:gd name="T5" fmla="*/ 90 h 134"/>
                <a:gd name="T6" fmla="*/ 4 w 25"/>
                <a:gd name="T7" fmla="*/ 83 h 134"/>
                <a:gd name="T8" fmla="*/ 2 w 25"/>
                <a:gd name="T9" fmla="*/ 81 h 134"/>
                <a:gd name="T10" fmla="*/ 0 w 25"/>
                <a:gd name="T11" fmla="*/ 67 h 134"/>
                <a:gd name="T12" fmla="*/ 2 w 25"/>
                <a:gd name="T13" fmla="*/ 58 h 134"/>
                <a:gd name="T14" fmla="*/ 4 w 25"/>
                <a:gd name="T15" fmla="*/ 52 h 134"/>
                <a:gd name="T16" fmla="*/ 5 w 25"/>
                <a:gd name="T17" fmla="*/ 46 h 134"/>
                <a:gd name="T18" fmla="*/ 9 w 25"/>
                <a:gd name="T19" fmla="*/ 44 h 134"/>
                <a:gd name="T20" fmla="*/ 17 w 25"/>
                <a:gd name="T21" fmla="*/ 42 h 134"/>
                <a:gd name="T22" fmla="*/ 21 w 25"/>
                <a:gd name="T23" fmla="*/ 38 h 134"/>
                <a:gd name="T24" fmla="*/ 17 w 25"/>
                <a:gd name="T25" fmla="*/ 23 h 134"/>
                <a:gd name="T26" fmla="*/ 9 w 25"/>
                <a:gd name="T27" fmla="*/ 12 h 134"/>
                <a:gd name="T28" fmla="*/ 4 w 25"/>
                <a:gd name="T2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2" name="Freeform 186"/>
            <p:cNvSpPr>
              <a:spLocks/>
            </p:cNvSpPr>
            <p:nvPr/>
          </p:nvSpPr>
          <p:spPr bwMode="auto">
            <a:xfrm>
              <a:off x="7142163" y="5670550"/>
              <a:ext cx="31750" cy="134938"/>
            </a:xfrm>
            <a:custGeom>
              <a:avLst/>
              <a:gdLst>
                <a:gd name="T0" fmla="*/ 19 w 19"/>
                <a:gd name="T1" fmla="*/ 0 h 92"/>
                <a:gd name="T2" fmla="*/ 17 w 19"/>
                <a:gd name="T3" fmla="*/ 10 h 92"/>
                <a:gd name="T4" fmla="*/ 15 w 19"/>
                <a:gd name="T5" fmla="*/ 17 h 92"/>
                <a:gd name="T6" fmla="*/ 9 w 19"/>
                <a:gd name="T7" fmla="*/ 27 h 92"/>
                <a:gd name="T8" fmla="*/ 6 w 19"/>
                <a:gd name="T9" fmla="*/ 38 h 92"/>
                <a:gd name="T10" fmla="*/ 0 w 19"/>
                <a:gd name="T11" fmla="*/ 48 h 92"/>
                <a:gd name="T12" fmla="*/ 2 w 19"/>
                <a:gd name="T13" fmla="*/ 58 h 92"/>
                <a:gd name="T14" fmla="*/ 7 w 19"/>
                <a:gd name="T15" fmla="*/ 67 h 92"/>
                <a:gd name="T16" fmla="*/ 11 w 19"/>
                <a:gd name="T17" fmla="*/ 81 h 92"/>
                <a:gd name="T18" fmla="*/ 19 w 19"/>
                <a:gd name="T1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92">
                  <a:moveTo>
                    <a:pt x="19" y="0"/>
                  </a:move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3" name="Line 187"/>
            <p:cNvSpPr>
              <a:spLocks noChangeShapeType="1"/>
            </p:cNvSpPr>
            <p:nvPr/>
          </p:nvSpPr>
          <p:spPr bwMode="auto">
            <a:xfrm flipV="1">
              <a:off x="7219950" y="5727700"/>
              <a:ext cx="635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4" name="Line 188"/>
            <p:cNvSpPr>
              <a:spLocks noChangeShapeType="1"/>
            </p:cNvSpPr>
            <p:nvPr/>
          </p:nvSpPr>
          <p:spPr bwMode="auto">
            <a:xfrm>
              <a:off x="7219950" y="5727700"/>
              <a:ext cx="20638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5" name="Line 189"/>
            <p:cNvSpPr>
              <a:spLocks noChangeShapeType="1"/>
            </p:cNvSpPr>
            <p:nvPr/>
          </p:nvSpPr>
          <p:spPr bwMode="auto">
            <a:xfrm>
              <a:off x="7240588" y="5727700"/>
              <a:ext cx="3175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6" name="Line 190"/>
            <p:cNvSpPr>
              <a:spLocks noChangeShapeType="1"/>
            </p:cNvSpPr>
            <p:nvPr/>
          </p:nvSpPr>
          <p:spPr bwMode="auto">
            <a:xfrm flipH="1">
              <a:off x="7219950" y="5738813"/>
              <a:ext cx="20638" cy="111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7" name="Line 191"/>
            <p:cNvSpPr>
              <a:spLocks noChangeShapeType="1"/>
            </p:cNvSpPr>
            <p:nvPr/>
          </p:nvSpPr>
          <p:spPr bwMode="auto">
            <a:xfrm flipV="1">
              <a:off x="7219950" y="56197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8" name="Line 192"/>
            <p:cNvSpPr>
              <a:spLocks noChangeShapeType="1"/>
            </p:cNvSpPr>
            <p:nvPr/>
          </p:nvSpPr>
          <p:spPr bwMode="auto">
            <a:xfrm>
              <a:off x="7219950" y="5619750"/>
              <a:ext cx="206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9" name="Line 193"/>
            <p:cNvSpPr>
              <a:spLocks noChangeShapeType="1"/>
            </p:cNvSpPr>
            <p:nvPr/>
          </p:nvSpPr>
          <p:spPr bwMode="auto">
            <a:xfrm>
              <a:off x="7240588" y="56197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0" name="Line 194"/>
            <p:cNvSpPr>
              <a:spLocks noChangeShapeType="1"/>
            </p:cNvSpPr>
            <p:nvPr/>
          </p:nvSpPr>
          <p:spPr bwMode="auto">
            <a:xfrm flipH="1">
              <a:off x="7219950" y="5632450"/>
              <a:ext cx="2063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1" name="Line 195"/>
            <p:cNvSpPr>
              <a:spLocks noChangeShapeType="1"/>
            </p:cNvSpPr>
            <p:nvPr/>
          </p:nvSpPr>
          <p:spPr bwMode="auto">
            <a:xfrm flipV="1">
              <a:off x="7732713" y="597535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2" name="Line 196"/>
            <p:cNvSpPr>
              <a:spLocks noChangeShapeType="1"/>
            </p:cNvSpPr>
            <p:nvPr/>
          </p:nvSpPr>
          <p:spPr bwMode="auto">
            <a:xfrm>
              <a:off x="7732713" y="5975350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3" name="Line 197"/>
            <p:cNvSpPr>
              <a:spLocks noChangeShapeType="1"/>
            </p:cNvSpPr>
            <p:nvPr/>
          </p:nvSpPr>
          <p:spPr bwMode="auto">
            <a:xfrm>
              <a:off x="7751763" y="597535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4" name="Line 198"/>
            <p:cNvSpPr>
              <a:spLocks noChangeShapeType="1"/>
            </p:cNvSpPr>
            <p:nvPr/>
          </p:nvSpPr>
          <p:spPr bwMode="auto">
            <a:xfrm flipH="1">
              <a:off x="7732713" y="5989638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5" name="Line 199"/>
            <p:cNvSpPr>
              <a:spLocks noChangeShapeType="1"/>
            </p:cNvSpPr>
            <p:nvPr/>
          </p:nvSpPr>
          <p:spPr bwMode="auto">
            <a:xfrm flipV="1">
              <a:off x="7370763" y="5719763"/>
              <a:ext cx="4762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6" name="Line 200"/>
            <p:cNvSpPr>
              <a:spLocks noChangeShapeType="1"/>
            </p:cNvSpPr>
            <p:nvPr/>
          </p:nvSpPr>
          <p:spPr bwMode="auto">
            <a:xfrm>
              <a:off x="7370763" y="5719763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7" name="Line 201"/>
            <p:cNvSpPr>
              <a:spLocks noChangeShapeType="1"/>
            </p:cNvSpPr>
            <p:nvPr/>
          </p:nvSpPr>
          <p:spPr bwMode="auto">
            <a:xfrm>
              <a:off x="7388225" y="5719763"/>
              <a:ext cx="3175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8" name="Line 202"/>
            <p:cNvSpPr>
              <a:spLocks noChangeShapeType="1"/>
            </p:cNvSpPr>
            <p:nvPr/>
          </p:nvSpPr>
          <p:spPr bwMode="auto">
            <a:xfrm flipH="1">
              <a:off x="7370763" y="5734050"/>
              <a:ext cx="17462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9" name="Line 203"/>
            <p:cNvSpPr>
              <a:spLocks noChangeShapeType="1"/>
            </p:cNvSpPr>
            <p:nvPr/>
          </p:nvSpPr>
          <p:spPr bwMode="auto">
            <a:xfrm flipV="1">
              <a:off x="7540625" y="5710238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0" name="Line 204"/>
            <p:cNvSpPr>
              <a:spLocks noChangeShapeType="1"/>
            </p:cNvSpPr>
            <p:nvPr/>
          </p:nvSpPr>
          <p:spPr bwMode="auto">
            <a:xfrm>
              <a:off x="7540625" y="5710238"/>
              <a:ext cx="19050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1" name="Line 205"/>
            <p:cNvSpPr>
              <a:spLocks noChangeShapeType="1"/>
            </p:cNvSpPr>
            <p:nvPr/>
          </p:nvSpPr>
          <p:spPr bwMode="auto">
            <a:xfrm>
              <a:off x="7559675" y="5710238"/>
              <a:ext cx="0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2" name="Line 206"/>
            <p:cNvSpPr>
              <a:spLocks noChangeShapeType="1"/>
            </p:cNvSpPr>
            <p:nvPr/>
          </p:nvSpPr>
          <p:spPr bwMode="auto">
            <a:xfrm flipH="1">
              <a:off x="7540625" y="5719763"/>
              <a:ext cx="1905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3" name="Line 207"/>
            <p:cNvSpPr>
              <a:spLocks noChangeShapeType="1"/>
            </p:cNvSpPr>
            <p:nvPr/>
          </p:nvSpPr>
          <p:spPr bwMode="auto">
            <a:xfrm flipV="1">
              <a:off x="7835900" y="5753100"/>
              <a:ext cx="119063" cy="365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4" name="Freeform 208"/>
            <p:cNvSpPr>
              <a:spLocks/>
            </p:cNvSpPr>
            <p:nvPr/>
          </p:nvSpPr>
          <p:spPr bwMode="auto">
            <a:xfrm>
              <a:off x="7835900" y="5753100"/>
              <a:ext cx="266700" cy="36513"/>
            </a:xfrm>
            <a:custGeom>
              <a:avLst/>
              <a:gdLst>
                <a:gd name="T0" fmla="*/ 147 w 147"/>
                <a:gd name="T1" fmla="*/ 0 h 26"/>
                <a:gd name="T2" fmla="*/ 97 w 147"/>
                <a:gd name="T3" fmla="*/ 13 h 26"/>
                <a:gd name="T4" fmla="*/ 65 w 147"/>
                <a:gd name="T5" fmla="*/ 0 h 26"/>
                <a:gd name="T6" fmla="*/ 0 w 147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26">
                  <a:moveTo>
                    <a:pt x="147" y="0"/>
                  </a:moveTo>
                  <a:lnTo>
                    <a:pt x="97" y="13"/>
                  </a:lnTo>
                  <a:lnTo>
                    <a:pt x="65" y="0"/>
                  </a:lnTo>
                  <a:lnTo>
                    <a:pt x="0" y="2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5" name="Freeform 209"/>
            <p:cNvSpPr>
              <a:spLocks/>
            </p:cNvSpPr>
            <p:nvPr/>
          </p:nvSpPr>
          <p:spPr bwMode="auto">
            <a:xfrm>
              <a:off x="6623050" y="5110163"/>
              <a:ext cx="512763" cy="254000"/>
            </a:xfrm>
            <a:custGeom>
              <a:avLst/>
              <a:gdLst>
                <a:gd name="T0" fmla="*/ 0 w 284"/>
                <a:gd name="T1" fmla="*/ 38 h 173"/>
                <a:gd name="T2" fmla="*/ 148 w 284"/>
                <a:gd name="T3" fmla="*/ 0 h 173"/>
                <a:gd name="T4" fmla="*/ 184 w 284"/>
                <a:gd name="T5" fmla="*/ 67 h 173"/>
                <a:gd name="T6" fmla="*/ 247 w 284"/>
                <a:gd name="T7" fmla="*/ 86 h 173"/>
                <a:gd name="T8" fmla="*/ 284 w 284"/>
                <a:gd name="T9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173">
                  <a:moveTo>
                    <a:pt x="0" y="38"/>
                  </a:moveTo>
                  <a:lnTo>
                    <a:pt x="148" y="0"/>
                  </a:lnTo>
                  <a:lnTo>
                    <a:pt x="184" y="67"/>
                  </a:lnTo>
                  <a:lnTo>
                    <a:pt x="247" y="86"/>
                  </a:lnTo>
                  <a:lnTo>
                    <a:pt x="284" y="17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6" name="Freeform 210"/>
            <p:cNvSpPr>
              <a:spLocks/>
            </p:cNvSpPr>
            <p:nvPr/>
          </p:nvSpPr>
          <p:spPr bwMode="auto">
            <a:xfrm>
              <a:off x="6508750" y="4183063"/>
              <a:ext cx="211138" cy="428625"/>
            </a:xfrm>
            <a:custGeom>
              <a:avLst/>
              <a:gdLst>
                <a:gd name="T0" fmla="*/ 0 w 115"/>
                <a:gd name="T1" fmla="*/ 288 h 288"/>
                <a:gd name="T2" fmla="*/ 26 w 115"/>
                <a:gd name="T3" fmla="*/ 223 h 288"/>
                <a:gd name="T4" fmla="*/ 92 w 115"/>
                <a:gd name="T5" fmla="*/ 204 h 288"/>
                <a:gd name="T6" fmla="*/ 71 w 115"/>
                <a:gd name="T7" fmla="*/ 98 h 288"/>
                <a:gd name="T8" fmla="*/ 92 w 115"/>
                <a:gd name="T9" fmla="*/ 83 h 288"/>
                <a:gd name="T10" fmla="*/ 74 w 115"/>
                <a:gd name="T11" fmla="*/ 46 h 288"/>
                <a:gd name="T12" fmla="*/ 115 w 115"/>
                <a:gd name="T1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288">
                  <a:moveTo>
                    <a:pt x="0" y="288"/>
                  </a:moveTo>
                  <a:lnTo>
                    <a:pt x="26" y="223"/>
                  </a:lnTo>
                  <a:lnTo>
                    <a:pt x="92" y="204"/>
                  </a:lnTo>
                  <a:lnTo>
                    <a:pt x="71" y="98"/>
                  </a:lnTo>
                  <a:lnTo>
                    <a:pt x="92" y="83"/>
                  </a:lnTo>
                  <a:lnTo>
                    <a:pt x="74" y="46"/>
                  </a:lnTo>
                  <a:lnTo>
                    <a:pt x="11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7" name="Freeform 211"/>
            <p:cNvSpPr>
              <a:spLocks/>
            </p:cNvSpPr>
            <p:nvPr/>
          </p:nvSpPr>
          <p:spPr bwMode="auto">
            <a:xfrm>
              <a:off x="6078538" y="5051425"/>
              <a:ext cx="171450" cy="312738"/>
            </a:xfrm>
            <a:custGeom>
              <a:avLst/>
              <a:gdLst>
                <a:gd name="T0" fmla="*/ 85 w 96"/>
                <a:gd name="T1" fmla="*/ 0 h 215"/>
                <a:gd name="T2" fmla="*/ 96 w 96"/>
                <a:gd name="T3" fmla="*/ 34 h 215"/>
                <a:gd name="T4" fmla="*/ 50 w 96"/>
                <a:gd name="T5" fmla="*/ 125 h 215"/>
                <a:gd name="T6" fmla="*/ 27 w 96"/>
                <a:gd name="T7" fmla="*/ 125 h 215"/>
                <a:gd name="T8" fmla="*/ 0 w 96"/>
                <a:gd name="T9" fmla="*/ 190 h 215"/>
                <a:gd name="T10" fmla="*/ 6 w 96"/>
                <a:gd name="T11" fmla="*/ 207 h 215"/>
                <a:gd name="T12" fmla="*/ 8 w 96"/>
                <a:gd name="T13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215">
                  <a:moveTo>
                    <a:pt x="85" y="0"/>
                  </a:moveTo>
                  <a:lnTo>
                    <a:pt x="96" y="34"/>
                  </a:lnTo>
                  <a:lnTo>
                    <a:pt x="50" y="125"/>
                  </a:lnTo>
                  <a:lnTo>
                    <a:pt x="27" y="125"/>
                  </a:lnTo>
                  <a:lnTo>
                    <a:pt x="0" y="190"/>
                  </a:lnTo>
                  <a:lnTo>
                    <a:pt x="6" y="207"/>
                  </a:lnTo>
                  <a:lnTo>
                    <a:pt x="8" y="21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8" name="Freeform 212"/>
            <p:cNvSpPr>
              <a:spLocks/>
            </p:cNvSpPr>
            <p:nvPr/>
          </p:nvSpPr>
          <p:spPr bwMode="auto">
            <a:xfrm>
              <a:off x="6140450" y="4533900"/>
              <a:ext cx="109538" cy="517525"/>
            </a:xfrm>
            <a:custGeom>
              <a:avLst/>
              <a:gdLst>
                <a:gd name="T0" fmla="*/ 52 w 63"/>
                <a:gd name="T1" fmla="*/ 346 h 346"/>
                <a:gd name="T2" fmla="*/ 63 w 63"/>
                <a:gd name="T3" fmla="*/ 292 h 346"/>
                <a:gd name="T4" fmla="*/ 54 w 63"/>
                <a:gd name="T5" fmla="*/ 231 h 346"/>
                <a:gd name="T6" fmla="*/ 35 w 63"/>
                <a:gd name="T7" fmla="*/ 231 h 346"/>
                <a:gd name="T8" fmla="*/ 0 w 63"/>
                <a:gd name="T9" fmla="*/ 115 h 346"/>
                <a:gd name="T10" fmla="*/ 2 w 63"/>
                <a:gd name="T11" fmla="*/ 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346">
                  <a:moveTo>
                    <a:pt x="52" y="346"/>
                  </a:moveTo>
                  <a:lnTo>
                    <a:pt x="63" y="292"/>
                  </a:lnTo>
                  <a:lnTo>
                    <a:pt x="54" y="231"/>
                  </a:lnTo>
                  <a:lnTo>
                    <a:pt x="35" y="231"/>
                  </a:lnTo>
                  <a:lnTo>
                    <a:pt x="0" y="115"/>
                  </a:lnTo>
                  <a:lnTo>
                    <a:pt x="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9" name="Line 213"/>
            <p:cNvSpPr>
              <a:spLocks noChangeShapeType="1"/>
            </p:cNvSpPr>
            <p:nvPr/>
          </p:nvSpPr>
          <p:spPr bwMode="auto">
            <a:xfrm flipV="1">
              <a:off x="6142038" y="4494213"/>
              <a:ext cx="171450" cy="396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0" name="Line 214"/>
            <p:cNvSpPr>
              <a:spLocks noChangeShapeType="1"/>
            </p:cNvSpPr>
            <p:nvPr/>
          </p:nvSpPr>
          <p:spPr bwMode="auto">
            <a:xfrm>
              <a:off x="6313488" y="4494213"/>
              <a:ext cx="195262" cy="1174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1" name="Freeform 215"/>
            <p:cNvSpPr>
              <a:spLocks/>
            </p:cNvSpPr>
            <p:nvPr/>
          </p:nvSpPr>
          <p:spPr bwMode="auto">
            <a:xfrm>
              <a:off x="5711825" y="4519613"/>
              <a:ext cx="430213" cy="225425"/>
            </a:xfrm>
            <a:custGeom>
              <a:avLst/>
              <a:gdLst>
                <a:gd name="T0" fmla="*/ 238 w 238"/>
                <a:gd name="T1" fmla="*/ 13 h 155"/>
                <a:gd name="T2" fmla="*/ 159 w 238"/>
                <a:gd name="T3" fmla="*/ 0 h 155"/>
                <a:gd name="T4" fmla="*/ 4 w 238"/>
                <a:gd name="T5" fmla="*/ 23 h 155"/>
                <a:gd name="T6" fmla="*/ 0 w 238"/>
                <a:gd name="T7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" h="155">
                  <a:moveTo>
                    <a:pt x="238" y="13"/>
                  </a:move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2" name="Line 216"/>
            <p:cNvSpPr>
              <a:spLocks noChangeShapeType="1"/>
            </p:cNvSpPr>
            <p:nvPr/>
          </p:nvSpPr>
          <p:spPr bwMode="auto">
            <a:xfrm flipH="1">
              <a:off x="5529263" y="4745038"/>
              <a:ext cx="182562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3" name="Freeform 217"/>
            <p:cNvSpPr>
              <a:spLocks/>
            </p:cNvSpPr>
            <p:nvPr/>
          </p:nvSpPr>
          <p:spPr bwMode="auto">
            <a:xfrm>
              <a:off x="5499100" y="4745038"/>
              <a:ext cx="233363" cy="342900"/>
            </a:xfrm>
            <a:custGeom>
              <a:avLst/>
              <a:gdLst>
                <a:gd name="T0" fmla="*/ 19 w 132"/>
                <a:gd name="T1" fmla="*/ 0 h 231"/>
                <a:gd name="T2" fmla="*/ 2 w 132"/>
                <a:gd name="T3" fmla="*/ 69 h 231"/>
                <a:gd name="T4" fmla="*/ 0 w 132"/>
                <a:gd name="T5" fmla="*/ 77 h 231"/>
                <a:gd name="T6" fmla="*/ 63 w 132"/>
                <a:gd name="T7" fmla="*/ 177 h 231"/>
                <a:gd name="T8" fmla="*/ 29 w 132"/>
                <a:gd name="T9" fmla="*/ 206 h 231"/>
                <a:gd name="T10" fmla="*/ 42 w 132"/>
                <a:gd name="T11" fmla="*/ 231 h 231"/>
                <a:gd name="T12" fmla="*/ 132 w 132"/>
                <a:gd name="T13" fmla="*/ 21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231">
                  <a:moveTo>
                    <a:pt x="19" y="0"/>
                  </a:move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4" name="Freeform 218"/>
            <p:cNvSpPr>
              <a:spLocks/>
            </p:cNvSpPr>
            <p:nvPr/>
          </p:nvSpPr>
          <p:spPr bwMode="auto">
            <a:xfrm>
              <a:off x="5732463" y="5019675"/>
              <a:ext cx="415925" cy="38100"/>
            </a:xfrm>
            <a:custGeom>
              <a:avLst/>
              <a:gdLst>
                <a:gd name="T0" fmla="*/ 0 w 227"/>
                <a:gd name="T1" fmla="*/ 26 h 26"/>
                <a:gd name="T2" fmla="*/ 125 w 227"/>
                <a:gd name="T3" fmla="*/ 0 h 26"/>
                <a:gd name="T4" fmla="*/ 129 w 227"/>
                <a:gd name="T5" fmla="*/ 7 h 26"/>
                <a:gd name="T6" fmla="*/ 150 w 227"/>
                <a:gd name="T7" fmla="*/ 15 h 26"/>
                <a:gd name="T8" fmla="*/ 179 w 227"/>
                <a:gd name="T9" fmla="*/ 13 h 26"/>
                <a:gd name="T10" fmla="*/ 190 w 227"/>
                <a:gd name="T11" fmla="*/ 23 h 26"/>
                <a:gd name="T12" fmla="*/ 208 w 227"/>
                <a:gd name="T13" fmla="*/ 23 h 26"/>
                <a:gd name="T14" fmla="*/ 227 w 227"/>
                <a:gd name="T15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26">
                  <a:moveTo>
                    <a:pt x="0" y="26"/>
                  </a:moveTo>
                  <a:lnTo>
                    <a:pt x="125" y="0"/>
                  </a:lnTo>
                  <a:lnTo>
                    <a:pt x="129" y="7"/>
                  </a:lnTo>
                  <a:lnTo>
                    <a:pt x="150" y="15"/>
                  </a:lnTo>
                  <a:lnTo>
                    <a:pt x="179" y="13"/>
                  </a:lnTo>
                  <a:lnTo>
                    <a:pt x="190" y="23"/>
                  </a:lnTo>
                  <a:lnTo>
                    <a:pt x="208" y="23"/>
                  </a:lnTo>
                  <a:lnTo>
                    <a:pt x="227" y="2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5" name="Line 219"/>
            <p:cNvSpPr>
              <a:spLocks noChangeShapeType="1"/>
            </p:cNvSpPr>
            <p:nvPr/>
          </p:nvSpPr>
          <p:spPr bwMode="auto">
            <a:xfrm flipV="1">
              <a:off x="6148388" y="5051425"/>
              <a:ext cx="8413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6" name="Freeform 220"/>
            <p:cNvSpPr>
              <a:spLocks/>
            </p:cNvSpPr>
            <p:nvPr/>
          </p:nvSpPr>
          <p:spPr bwMode="auto">
            <a:xfrm>
              <a:off x="5711825" y="4745038"/>
              <a:ext cx="436563" cy="306387"/>
            </a:xfrm>
            <a:custGeom>
              <a:avLst/>
              <a:gdLst>
                <a:gd name="T0" fmla="*/ 240 w 240"/>
                <a:gd name="T1" fmla="*/ 206 h 206"/>
                <a:gd name="T2" fmla="*/ 202 w 240"/>
                <a:gd name="T3" fmla="*/ 135 h 206"/>
                <a:gd name="T4" fmla="*/ 40 w 240"/>
                <a:gd name="T5" fmla="*/ 69 h 206"/>
                <a:gd name="T6" fmla="*/ 0 w 240"/>
                <a:gd name="T7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0" h="206">
                  <a:moveTo>
                    <a:pt x="240" y="206"/>
                  </a:moveTo>
                  <a:lnTo>
                    <a:pt x="202" y="135"/>
                  </a:lnTo>
                  <a:lnTo>
                    <a:pt x="40" y="6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7" name="Freeform 221"/>
            <p:cNvSpPr>
              <a:spLocks/>
            </p:cNvSpPr>
            <p:nvPr/>
          </p:nvSpPr>
          <p:spPr bwMode="auto">
            <a:xfrm>
              <a:off x="5562600" y="5354638"/>
              <a:ext cx="530225" cy="220662"/>
            </a:xfrm>
            <a:custGeom>
              <a:avLst/>
              <a:gdLst>
                <a:gd name="T0" fmla="*/ 0 w 295"/>
                <a:gd name="T1" fmla="*/ 77 h 146"/>
                <a:gd name="T2" fmla="*/ 17 w 295"/>
                <a:gd name="T3" fmla="*/ 102 h 146"/>
                <a:gd name="T4" fmla="*/ 40 w 295"/>
                <a:gd name="T5" fmla="*/ 92 h 146"/>
                <a:gd name="T6" fmla="*/ 48 w 295"/>
                <a:gd name="T7" fmla="*/ 94 h 146"/>
                <a:gd name="T8" fmla="*/ 55 w 295"/>
                <a:gd name="T9" fmla="*/ 102 h 146"/>
                <a:gd name="T10" fmla="*/ 67 w 295"/>
                <a:gd name="T11" fmla="*/ 103 h 146"/>
                <a:gd name="T12" fmla="*/ 82 w 295"/>
                <a:gd name="T13" fmla="*/ 100 h 146"/>
                <a:gd name="T14" fmla="*/ 97 w 295"/>
                <a:gd name="T15" fmla="*/ 103 h 146"/>
                <a:gd name="T16" fmla="*/ 105 w 295"/>
                <a:gd name="T17" fmla="*/ 113 h 146"/>
                <a:gd name="T18" fmla="*/ 126 w 295"/>
                <a:gd name="T19" fmla="*/ 144 h 146"/>
                <a:gd name="T20" fmla="*/ 132 w 295"/>
                <a:gd name="T21" fmla="*/ 146 h 146"/>
                <a:gd name="T22" fmla="*/ 142 w 295"/>
                <a:gd name="T23" fmla="*/ 146 h 146"/>
                <a:gd name="T24" fmla="*/ 215 w 295"/>
                <a:gd name="T25" fmla="*/ 96 h 146"/>
                <a:gd name="T26" fmla="*/ 226 w 295"/>
                <a:gd name="T27" fmla="*/ 88 h 146"/>
                <a:gd name="T28" fmla="*/ 192 w 295"/>
                <a:gd name="T29" fmla="*/ 17 h 146"/>
                <a:gd name="T30" fmla="*/ 203 w 295"/>
                <a:gd name="T31" fmla="*/ 0 h 146"/>
                <a:gd name="T32" fmla="*/ 295 w 295"/>
                <a:gd name="T33" fmla="*/ 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5" h="146">
                  <a:moveTo>
                    <a:pt x="0" y="77"/>
                  </a:moveTo>
                  <a:lnTo>
                    <a:pt x="17" y="102"/>
                  </a:lnTo>
                  <a:lnTo>
                    <a:pt x="40" y="92"/>
                  </a:lnTo>
                  <a:lnTo>
                    <a:pt x="48" y="94"/>
                  </a:lnTo>
                  <a:lnTo>
                    <a:pt x="55" y="102"/>
                  </a:lnTo>
                  <a:lnTo>
                    <a:pt x="67" y="103"/>
                  </a:lnTo>
                  <a:lnTo>
                    <a:pt x="82" y="100"/>
                  </a:lnTo>
                  <a:lnTo>
                    <a:pt x="97" y="103"/>
                  </a:lnTo>
                  <a:lnTo>
                    <a:pt x="105" y="113"/>
                  </a:lnTo>
                  <a:lnTo>
                    <a:pt x="126" y="144"/>
                  </a:lnTo>
                  <a:lnTo>
                    <a:pt x="132" y="146"/>
                  </a:lnTo>
                  <a:lnTo>
                    <a:pt x="142" y="146"/>
                  </a:lnTo>
                  <a:lnTo>
                    <a:pt x="215" y="96"/>
                  </a:lnTo>
                  <a:lnTo>
                    <a:pt x="226" y="88"/>
                  </a:lnTo>
                  <a:lnTo>
                    <a:pt x="192" y="17"/>
                  </a:lnTo>
                  <a:lnTo>
                    <a:pt x="203" y="0"/>
                  </a:lnTo>
                  <a:lnTo>
                    <a:pt x="295" y="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8" name="Line 222"/>
            <p:cNvSpPr>
              <a:spLocks noChangeShapeType="1"/>
            </p:cNvSpPr>
            <p:nvPr/>
          </p:nvSpPr>
          <p:spPr bwMode="auto">
            <a:xfrm flipV="1">
              <a:off x="5472113" y="5573713"/>
              <a:ext cx="0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9" name="Line 223"/>
            <p:cNvSpPr>
              <a:spLocks noChangeShapeType="1"/>
            </p:cNvSpPr>
            <p:nvPr/>
          </p:nvSpPr>
          <p:spPr bwMode="auto">
            <a:xfrm>
              <a:off x="5472113" y="5573713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0" name="Line 224"/>
            <p:cNvSpPr>
              <a:spLocks noChangeShapeType="1"/>
            </p:cNvSpPr>
            <p:nvPr/>
          </p:nvSpPr>
          <p:spPr bwMode="auto">
            <a:xfrm>
              <a:off x="5481638" y="5573713"/>
              <a:ext cx="3175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1" name="Line 225"/>
            <p:cNvSpPr>
              <a:spLocks noChangeShapeType="1"/>
            </p:cNvSpPr>
            <p:nvPr/>
          </p:nvSpPr>
          <p:spPr bwMode="auto">
            <a:xfrm flipH="1">
              <a:off x="5472113" y="5581650"/>
              <a:ext cx="9525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2" name="Line 226"/>
            <p:cNvSpPr>
              <a:spLocks noChangeShapeType="1"/>
            </p:cNvSpPr>
            <p:nvPr/>
          </p:nvSpPr>
          <p:spPr bwMode="auto">
            <a:xfrm flipV="1">
              <a:off x="5818188" y="5235575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3" name="Line 227"/>
            <p:cNvSpPr>
              <a:spLocks noChangeShapeType="1"/>
            </p:cNvSpPr>
            <p:nvPr/>
          </p:nvSpPr>
          <p:spPr bwMode="auto">
            <a:xfrm>
              <a:off x="5818188" y="523557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4" name="Line 228"/>
            <p:cNvSpPr>
              <a:spLocks noChangeShapeType="1"/>
            </p:cNvSpPr>
            <p:nvPr/>
          </p:nvSpPr>
          <p:spPr bwMode="auto">
            <a:xfrm>
              <a:off x="5834063" y="5235575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5" name="Line 229"/>
            <p:cNvSpPr>
              <a:spLocks noChangeShapeType="1"/>
            </p:cNvSpPr>
            <p:nvPr/>
          </p:nvSpPr>
          <p:spPr bwMode="auto">
            <a:xfrm flipH="1">
              <a:off x="5818188" y="5240338"/>
              <a:ext cx="15875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6" name="Line 230"/>
            <p:cNvSpPr>
              <a:spLocks noChangeShapeType="1"/>
            </p:cNvSpPr>
            <p:nvPr/>
          </p:nvSpPr>
          <p:spPr bwMode="auto">
            <a:xfrm flipV="1">
              <a:off x="5783263" y="495617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7" name="Line 231"/>
            <p:cNvSpPr>
              <a:spLocks noChangeShapeType="1"/>
            </p:cNvSpPr>
            <p:nvPr/>
          </p:nvSpPr>
          <p:spPr bwMode="auto">
            <a:xfrm>
              <a:off x="5783263" y="4956175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8" name="Line 232"/>
            <p:cNvSpPr>
              <a:spLocks noChangeShapeType="1"/>
            </p:cNvSpPr>
            <p:nvPr/>
          </p:nvSpPr>
          <p:spPr bwMode="auto">
            <a:xfrm>
              <a:off x="5800725" y="495617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9" name="Line 233"/>
            <p:cNvSpPr>
              <a:spLocks noChangeShapeType="1"/>
            </p:cNvSpPr>
            <p:nvPr/>
          </p:nvSpPr>
          <p:spPr bwMode="auto">
            <a:xfrm flipH="1">
              <a:off x="5783263" y="4968875"/>
              <a:ext cx="17462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0" name="Line 234"/>
            <p:cNvSpPr>
              <a:spLocks noChangeShapeType="1"/>
            </p:cNvSpPr>
            <p:nvPr/>
          </p:nvSpPr>
          <p:spPr bwMode="auto">
            <a:xfrm flipV="1">
              <a:off x="5881688" y="4694238"/>
              <a:ext cx="0" cy="174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1" name="Line 235"/>
            <p:cNvSpPr>
              <a:spLocks noChangeShapeType="1"/>
            </p:cNvSpPr>
            <p:nvPr/>
          </p:nvSpPr>
          <p:spPr bwMode="auto">
            <a:xfrm>
              <a:off x="5881688" y="4694238"/>
              <a:ext cx="17462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2" name="Line 236"/>
            <p:cNvSpPr>
              <a:spLocks noChangeShapeType="1"/>
            </p:cNvSpPr>
            <p:nvPr/>
          </p:nvSpPr>
          <p:spPr bwMode="auto">
            <a:xfrm>
              <a:off x="5899150" y="4694238"/>
              <a:ext cx="1588" cy="174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3" name="Line 237"/>
            <p:cNvSpPr>
              <a:spLocks noChangeShapeType="1"/>
            </p:cNvSpPr>
            <p:nvPr/>
          </p:nvSpPr>
          <p:spPr bwMode="auto">
            <a:xfrm flipH="1">
              <a:off x="5881688" y="4711700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4" name="Freeform 238"/>
            <p:cNvSpPr>
              <a:spLocks/>
            </p:cNvSpPr>
            <p:nvPr/>
          </p:nvSpPr>
          <p:spPr bwMode="auto">
            <a:xfrm>
              <a:off x="6429375" y="4611688"/>
              <a:ext cx="209550" cy="557212"/>
            </a:xfrm>
            <a:custGeom>
              <a:avLst/>
              <a:gdLst>
                <a:gd name="T0" fmla="*/ 45 w 116"/>
                <a:gd name="T1" fmla="*/ 0 h 376"/>
                <a:gd name="T2" fmla="*/ 0 w 116"/>
                <a:gd name="T3" fmla="*/ 60 h 376"/>
                <a:gd name="T4" fmla="*/ 4 w 116"/>
                <a:gd name="T5" fmla="*/ 75 h 376"/>
                <a:gd name="T6" fmla="*/ 45 w 116"/>
                <a:gd name="T7" fmla="*/ 52 h 376"/>
                <a:gd name="T8" fmla="*/ 50 w 116"/>
                <a:gd name="T9" fmla="*/ 67 h 376"/>
                <a:gd name="T10" fmla="*/ 64 w 116"/>
                <a:gd name="T11" fmla="*/ 73 h 376"/>
                <a:gd name="T12" fmla="*/ 116 w 116"/>
                <a:gd name="T13" fmla="*/ 213 h 376"/>
                <a:gd name="T14" fmla="*/ 73 w 116"/>
                <a:gd name="T15" fmla="*/ 234 h 376"/>
                <a:gd name="T16" fmla="*/ 77 w 116"/>
                <a:gd name="T17" fmla="*/ 238 h 376"/>
                <a:gd name="T18" fmla="*/ 89 w 116"/>
                <a:gd name="T19" fmla="*/ 246 h 376"/>
                <a:gd name="T20" fmla="*/ 96 w 116"/>
                <a:gd name="T21" fmla="*/ 254 h 376"/>
                <a:gd name="T22" fmla="*/ 106 w 116"/>
                <a:gd name="T23" fmla="*/ 259 h 376"/>
                <a:gd name="T24" fmla="*/ 110 w 116"/>
                <a:gd name="T25" fmla="*/ 273 h 376"/>
                <a:gd name="T26" fmla="*/ 108 w 116"/>
                <a:gd name="T27" fmla="*/ 282 h 376"/>
                <a:gd name="T28" fmla="*/ 102 w 116"/>
                <a:gd name="T29" fmla="*/ 290 h 376"/>
                <a:gd name="T30" fmla="*/ 102 w 116"/>
                <a:gd name="T31" fmla="*/ 311 h 376"/>
                <a:gd name="T32" fmla="*/ 102 w 116"/>
                <a:gd name="T33" fmla="*/ 336 h 376"/>
                <a:gd name="T34" fmla="*/ 110 w 116"/>
                <a:gd name="T35" fmla="*/ 342 h 376"/>
                <a:gd name="T36" fmla="*/ 114 w 116"/>
                <a:gd name="T37" fmla="*/ 348 h 376"/>
                <a:gd name="T38" fmla="*/ 108 w 116"/>
                <a:gd name="T39" fmla="*/ 353 h 376"/>
                <a:gd name="T40" fmla="*/ 108 w 116"/>
                <a:gd name="T41" fmla="*/ 365 h 376"/>
                <a:gd name="T42" fmla="*/ 110 w 116"/>
                <a:gd name="T43" fmla="*/ 37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6" h="376">
                  <a:moveTo>
                    <a:pt x="45" y="0"/>
                  </a:moveTo>
                  <a:lnTo>
                    <a:pt x="0" y="60"/>
                  </a:lnTo>
                  <a:lnTo>
                    <a:pt x="4" y="75"/>
                  </a:lnTo>
                  <a:lnTo>
                    <a:pt x="45" y="52"/>
                  </a:lnTo>
                  <a:lnTo>
                    <a:pt x="50" y="67"/>
                  </a:lnTo>
                  <a:lnTo>
                    <a:pt x="64" y="73"/>
                  </a:lnTo>
                  <a:lnTo>
                    <a:pt x="116" y="213"/>
                  </a:lnTo>
                  <a:lnTo>
                    <a:pt x="73" y="234"/>
                  </a:lnTo>
                  <a:lnTo>
                    <a:pt x="77" y="238"/>
                  </a:lnTo>
                  <a:lnTo>
                    <a:pt x="89" y="246"/>
                  </a:lnTo>
                  <a:lnTo>
                    <a:pt x="96" y="254"/>
                  </a:lnTo>
                  <a:lnTo>
                    <a:pt x="106" y="259"/>
                  </a:lnTo>
                  <a:lnTo>
                    <a:pt x="110" y="273"/>
                  </a:lnTo>
                  <a:lnTo>
                    <a:pt x="108" y="282"/>
                  </a:lnTo>
                  <a:lnTo>
                    <a:pt x="102" y="290"/>
                  </a:lnTo>
                  <a:lnTo>
                    <a:pt x="102" y="311"/>
                  </a:lnTo>
                  <a:lnTo>
                    <a:pt x="102" y="336"/>
                  </a:lnTo>
                  <a:lnTo>
                    <a:pt x="110" y="342"/>
                  </a:lnTo>
                  <a:lnTo>
                    <a:pt x="114" y="348"/>
                  </a:lnTo>
                  <a:lnTo>
                    <a:pt x="108" y="353"/>
                  </a:lnTo>
                  <a:lnTo>
                    <a:pt x="108" y="365"/>
                  </a:lnTo>
                  <a:lnTo>
                    <a:pt x="110" y="37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5" name="Freeform 239"/>
            <p:cNvSpPr>
              <a:spLocks/>
            </p:cNvSpPr>
            <p:nvPr/>
          </p:nvSpPr>
          <p:spPr bwMode="auto">
            <a:xfrm>
              <a:off x="6623050" y="5168900"/>
              <a:ext cx="150813" cy="450850"/>
            </a:xfrm>
            <a:custGeom>
              <a:avLst/>
              <a:gdLst>
                <a:gd name="T0" fmla="*/ 0 w 82"/>
                <a:gd name="T1" fmla="*/ 0 h 307"/>
                <a:gd name="T2" fmla="*/ 6 w 82"/>
                <a:gd name="T3" fmla="*/ 12 h 307"/>
                <a:gd name="T4" fmla="*/ 7 w 82"/>
                <a:gd name="T5" fmla="*/ 25 h 307"/>
                <a:gd name="T6" fmla="*/ 11 w 82"/>
                <a:gd name="T7" fmla="*/ 37 h 307"/>
                <a:gd name="T8" fmla="*/ 23 w 82"/>
                <a:gd name="T9" fmla="*/ 41 h 307"/>
                <a:gd name="T10" fmla="*/ 31 w 82"/>
                <a:gd name="T11" fmla="*/ 46 h 307"/>
                <a:gd name="T12" fmla="*/ 36 w 82"/>
                <a:gd name="T13" fmla="*/ 60 h 307"/>
                <a:gd name="T14" fmla="*/ 50 w 82"/>
                <a:gd name="T15" fmla="*/ 69 h 307"/>
                <a:gd name="T16" fmla="*/ 57 w 82"/>
                <a:gd name="T17" fmla="*/ 79 h 307"/>
                <a:gd name="T18" fmla="*/ 67 w 82"/>
                <a:gd name="T19" fmla="*/ 83 h 307"/>
                <a:gd name="T20" fmla="*/ 71 w 82"/>
                <a:gd name="T21" fmla="*/ 79 h 307"/>
                <a:gd name="T22" fmla="*/ 78 w 82"/>
                <a:gd name="T23" fmla="*/ 87 h 307"/>
                <a:gd name="T24" fmla="*/ 78 w 82"/>
                <a:gd name="T25" fmla="*/ 94 h 307"/>
                <a:gd name="T26" fmla="*/ 75 w 82"/>
                <a:gd name="T27" fmla="*/ 100 h 307"/>
                <a:gd name="T28" fmla="*/ 71 w 82"/>
                <a:gd name="T29" fmla="*/ 112 h 307"/>
                <a:gd name="T30" fmla="*/ 71 w 82"/>
                <a:gd name="T31" fmla="*/ 127 h 307"/>
                <a:gd name="T32" fmla="*/ 59 w 82"/>
                <a:gd name="T33" fmla="*/ 215 h 307"/>
                <a:gd name="T34" fmla="*/ 80 w 82"/>
                <a:gd name="T35" fmla="*/ 233 h 307"/>
                <a:gd name="T36" fmla="*/ 82 w 82"/>
                <a:gd name="T37" fmla="*/ 244 h 307"/>
                <a:gd name="T38" fmla="*/ 78 w 82"/>
                <a:gd name="T39" fmla="*/ 254 h 307"/>
                <a:gd name="T40" fmla="*/ 57 w 82"/>
                <a:gd name="T41" fmla="*/ 259 h 307"/>
                <a:gd name="T42" fmla="*/ 50 w 82"/>
                <a:gd name="T43" fmla="*/ 279 h 307"/>
                <a:gd name="T44" fmla="*/ 40 w 82"/>
                <a:gd name="T45" fmla="*/ 296 h 307"/>
                <a:gd name="T46" fmla="*/ 34 w 82"/>
                <a:gd name="T47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2" h="307">
                  <a:moveTo>
                    <a:pt x="0" y="0"/>
                  </a:moveTo>
                  <a:lnTo>
                    <a:pt x="6" y="12"/>
                  </a:lnTo>
                  <a:lnTo>
                    <a:pt x="7" y="25"/>
                  </a:lnTo>
                  <a:lnTo>
                    <a:pt x="11" y="37"/>
                  </a:lnTo>
                  <a:lnTo>
                    <a:pt x="23" y="41"/>
                  </a:lnTo>
                  <a:lnTo>
                    <a:pt x="31" y="46"/>
                  </a:lnTo>
                  <a:lnTo>
                    <a:pt x="36" y="60"/>
                  </a:lnTo>
                  <a:lnTo>
                    <a:pt x="50" y="69"/>
                  </a:lnTo>
                  <a:lnTo>
                    <a:pt x="57" y="79"/>
                  </a:lnTo>
                  <a:lnTo>
                    <a:pt x="67" y="83"/>
                  </a:lnTo>
                  <a:lnTo>
                    <a:pt x="71" y="79"/>
                  </a:lnTo>
                  <a:lnTo>
                    <a:pt x="78" y="87"/>
                  </a:lnTo>
                  <a:lnTo>
                    <a:pt x="78" y="94"/>
                  </a:lnTo>
                  <a:lnTo>
                    <a:pt x="75" y="100"/>
                  </a:lnTo>
                  <a:lnTo>
                    <a:pt x="71" y="112"/>
                  </a:lnTo>
                  <a:lnTo>
                    <a:pt x="71" y="127"/>
                  </a:lnTo>
                  <a:lnTo>
                    <a:pt x="59" y="215"/>
                  </a:lnTo>
                  <a:lnTo>
                    <a:pt x="80" y="233"/>
                  </a:lnTo>
                  <a:lnTo>
                    <a:pt x="82" y="244"/>
                  </a:lnTo>
                  <a:lnTo>
                    <a:pt x="78" y="254"/>
                  </a:lnTo>
                  <a:lnTo>
                    <a:pt x="57" y="259"/>
                  </a:lnTo>
                  <a:lnTo>
                    <a:pt x="50" y="279"/>
                  </a:lnTo>
                  <a:lnTo>
                    <a:pt x="40" y="296"/>
                  </a:lnTo>
                  <a:lnTo>
                    <a:pt x="34" y="30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6" name="Line 240"/>
            <p:cNvSpPr>
              <a:spLocks noChangeShapeType="1"/>
            </p:cNvSpPr>
            <p:nvPr/>
          </p:nvSpPr>
          <p:spPr bwMode="auto">
            <a:xfrm flipV="1">
              <a:off x="6132513" y="555307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7" name="Line 241"/>
            <p:cNvSpPr>
              <a:spLocks noChangeShapeType="1"/>
            </p:cNvSpPr>
            <p:nvPr/>
          </p:nvSpPr>
          <p:spPr bwMode="auto">
            <a:xfrm>
              <a:off x="6132513" y="555307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8" name="Line 242"/>
            <p:cNvSpPr>
              <a:spLocks noChangeShapeType="1"/>
            </p:cNvSpPr>
            <p:nvPr/>
          </p:nvSpPr>
          <p:spPr bwMode="auto">
            <a:xfrm>
              <a:off x="6148388" y="555307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9" name="Line 243"/>
            <p:cNvSpPr>
              <a:spLocks noChangeShapeType="1"/>
            </p:cNvSpPr>
            <p:nvPr/>
          </p:nvSpPr>
          <p:spPr bwMode="auto">
            <a:xfrm flipH="1">
              <a:off x="6132513" y="5567363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0" name="Line 244"/>
            <p:cNvSpPr>
              <a:spLocks noChangeShapeType="1"/>
            </p:cNvSpPr>
            <p:nvPr/>
          </p:nvSpPr>
          <p:spPr bwMode="auto">
            <a:xfrm flipV="1">
              <a:off x="6343650" y="5076825"/>
              <a:ext cx="47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1" name="Line 245"/>
            <p:cNvSpPr>
              <a:spLocks noChangeShapeType="1"/>
            </p:cNvSpPr>
            <p:nvPr/>
          </p:nvSpPr>
          <p:spPr bwMode="auto">
            <a:xfrm>
              <a:off x="6343650" y="5076825"/>
              <a:ext cx="17463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2" name="Line 246"/>
            <p:cNvSpPr>
              <a:spLocks noChangeShapeType="1"/>
            </p:cNvSpPr>
            <p:nvPr/>
          </p:nvSpPr>
          <p:spPr bwMode="auto">
            <a:xfrm>
              <a:off x="6361113" y="5076825"/>
              <a:ext cx="3175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3" name="Line 247"/>
            <p:cNvSpPr>
              <a:spLocks noChangeShapeType="1"/>
            </p:cNvSpPr>
            <p:nvPr/>
          </p:nvSpPr>
          <p:spPr bwMode="auto">
            <a:xfrm flipH="1">
              <a:off x="6343650" y="5091113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4" name="Line 248"/>
            <p:cNvSpPr>
              <a:spLocks noChangeShapeType="1"/>
            </p:cNvSpPr>
            <p:nvPr/>
          </p:nvSpPr>
          <p:spPr bwMode="auto">
            <a:xfrm flipV="1">
              <a:off x="5864225" y="4214813"/>
              <a:ext cx="1588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5" name="Line 249"/>
            <p:cNvSpPr>
              <a:spLocks noChangeShapeType="1"/>
            </p:cNvSpPr>
            <p:nvPr/>
          </p:nvSpPr>
          <p:spPr bwMode="auto">
            <a:xfrm>
              <a:off x="5864225" y="4214813"/>
              <a:ext cx="17463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6" name="Line 250"/>
            <p:cNvSpPr>
              <a:spLocks noChangeShapeType="1"/>
            </p:cNvSpPr>
            <p:nvPr/>
          </p:nvSpPr>
          <p:spPr bwMode="auto">
            <a:xfrm>
              <a:off x="5881688" y="4214813"/>
              <a:ext cx="0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7" name="Line 251"/>
            <p:cNvSpPr>
              <a:spLocks noChangeShapeType="1"/>
            </p:cNvSpPr>
            <p:nvPr/>
          </p:nvSpPr>
          <p:spPr bwMode="auto">
            <a:xfrm flipH="1">
              <a:off x="5864225" y="42291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8" name="Freeform 252"/>
            <p:cNvSpPr>
              <a:spLocks/>
            </p:cNvSpPr>
            <p:nvPr/>
          </p:nvSpPr>
          <p:spPr bwMode="auto">
            <a:xfrm>
              <a:off x="7151688" y="4251325"/>
              <a:ext cx="381000" cy="938213"/>
            </a:xfrm>
            <a:custGeom>
              <a:avLst/>
              <a:gdLst>
                <a:gd name="T0" fmla="*/ 0 w 211"/>
                <a:gd name="T1" fmla="*/ 0 h 634"/>
                <a:gd name="T2" fmla="*/ 0 w 211"/>
                <a:gd name="T3" fmla="*/ 108 h 634"/>
                <a:gd name="T4" fmla="*/ 46 w 211"/>
                <a:gd name="T5" fmla="*/ 244 h 634"/>
                <a:gd name="T6" fmla="*/ 147 w 211"/>
                <a:gd name="T7" fmla="*/ 283 h 634"/>
                <a:gd name="T8" fmla="*/ 144 w 211"/>
                <a:gd name="T9" fmla="*/ 325 h 634"/>
                <a:gd name="T10" fmla="*/ 119 w 211"/>
                <a:gd name="T11" fmla="*/ 332 h 634"/>
                <a:gd name="T12" fmla="*/ 88 w 211"/>
                <a:gd name="T13" fmla="*/ 496 h 634"/>
                <a:gd name="T14" fmla="*/ 144 w 211"/>
                <a:gd name="T15" fmla="*/ 524 h 634"/>
                <a:gd name="T16" fmla="*/ 190 w 211"/>
                <a:gd name="T17" fmla="*/ 524 h 634"/>
                <a:gd name="T18" fmla="*/ 188 w 211"/>
                <a:gd name="T19" fmla="*/ 532 h 634"/>
                <a:gd name="T20" fmla="*/ 184 w 211"/>
                <a:gd name="T21" fmla="*/ 542 h 634"/>
                <a:gd name="T22" fmla="*/ 188 w 211"/>
                <a:gd name="T23" fmla="*/ 549 h 634"/>
                <a:gd name="T24" fmla="*/ 197 w 211"/>
                <a:gd name="T25" fmla="*/ 549 h 634"/>
                <a:gd name="T26" fmla="*/ 203 w 211"/>
                <a:gd name="T27" fmla="*/ 557 h 634"/>
                <a:gd name="T28" fmla="*/ 203 w 211"/>
                <a:gd name="T29" fmla="*/ 568 h 634"/>
                <a:gd name="T30" fmla="*/ 192 w 211"/>
                <a:gd name="T31" fmla="*/ 572 h 634"/>
                <a:gd name="T32" fmla="*/ 192 w 211"/>
                <a:gd name="T33" fmla="*/ 582 h 634"/>
                <a:gd name="T34" fmla="*/ 186 w 211"/>
                <a:gd name="T35" fmla="*/ 615 h 634"/>
                <a:gd name="T36" fmla="*/ 211 w 211"/>
                <a:gd name="T37" fmla="*/ 624 h 634"/>
                <a:gd name="T38" fmla="*/ 209 w 211"/>
                <a:gd name="T39" fmla="*/ 634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1" h="634">
                  <a:moveTo>
                    <a:pt x="0" y="0"/>
                  </a:moveTo>
                  <a:lnTo>
                    <a:pt x="0" y="108"/>
                  </a:lnTo>
                  <a:lnTo>
                    <a:pt x="46" y="244"/>
                  </a:lnTo>
                  <a:lnTo>
                    <a:pt x="147" y="283"/>
                  </a:lnTo>
                  <a:lnTo>
                    <a:pt x="144" y="325"/>
                  </a:lnTo>
                  <a:lnTo>
                    <a:pt x="119" y="332"/>
                  </a:lnTo>
                  <a:lnTo>
                    <a:pt x="88" y="496"/>
                  </a:lnTo>
                  <a:lnTo>
                    <a:pt x="144" y="524"/>
                  </a:lnTo>
                  <a:lnTo>
                    <a:pt x="190" y="524"/>
                  </a:lnTo>
                  <a:lnTo>
                    <a:pt x="188" y="532"/>
                  </a:lnTo>
                  <a:lnTo>
                    <a:pt x="184" y="542"/>
                  </a:lnTo>
                  <a:lnTo>
                    <a:pt x="188" y="549"/>
                  </a:lnTo>
                  <a:lnTo>
                    <a:pt x="197" y="549"/>
                  </a:lnTo>
                  <a:lnTo>
                    <a:pt x="203" y="557"/>
                  </a:lnTo>
                  <a:lnTo>
                    <a:pt x="203" y="568"/>
                  </a:lnTo>
                  <a:lnTo>
                    <a:pt x="192" y="572"/>
                  </a:lnTo>
                  <a:lnTo>
                    <a:pt x="192" y="582"/>
                  </a:lnTo>
                  <a:lnTo>
                    <a:pt x="186" y="615"/>
                  </a:lnTo>
                  <a:lnTo>
                    <a:pt x="211" y="624"/>
                  </a:lnTo>
                  <a:lnTo>
                    <a:pt x="209" y="63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9" name="Line 253"/>
            <p:cNvSpPr>
              <a:spLocks noChangeShapeType="1"/>
            </p:cNvSpPr>
            <p:nvPr/>
          </p:nvSpPr>
          <p:spPr bwMode="auto">
            <a:xfrm>
              <a:off x="7526338" y="5189538"/>
              <a:ext cx="242887" cy="1174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0" name="Freeform 254"/>
            <p:cNvSpPr>
              <a:spLocks/>
            </p:cNvSpPr>
            <p:nvPr/>
          </p:nvSpPr>
          <p:spPr bwMode="auto">
            <a:xfrm>
              <a:off x="7662863" y="5467350"/>
              <a:ext cx="222250" cy="66675"/>
            </a:xfrm>
            <a:custGeom>
              <a:avLst/>
              <a:gdLst>
                <a:gd name="T0" fmla="*/ 0 w 122"/>
                <a:gd name="T1" fmla="*/ 42 h 42"/>
                <a:gd name="T2" fmla="*/ 101 w 122"/>
                <a:gd name="T3" fmla="*/ 36 h 42"/>
                <a:gd name="T4" fmla="*/ 122 w 122"/>
                <a:gd name="T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2" h="42">
                  <a:moveTo>
                    <a:pt x="0" y="42"/>
                  </a:moveTo>
                  <a:lnTo>
                    <a:pt x="101" y="36"/>
                  </a:lnTo>
                  <a:lnTo>
                    <a:pt x="12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1" name="Freeform 255"/>
            <p:cNvSpPr>
              <a:spLocks/>
            </p:cNvSpPr>
            <p:nvPr/>
          </p:nvSpPr>
          <p:spPr bwMode="auto">
            <a:xfrm>
              <a:off x="7732713" y="5307013"/>
              <a:ext cx="152400" cy="160337"/>
            </a:xfrm>
            <a:custGeom>
              <a:avLst/>
              <a:gdLst>
                <a:gd name="T0" fmla="*/ 23 w 84"/>
                <a:gd name="T1" fmla="*/ 0 h 114"/>
                <a:gd name="T2" fmla="*/ 0 w 84"/>
                <a:gd name="T3" fmla="*/ 64 h 114"/>
                <a:gd name="T4" fmla="*/ 84 w 84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4" h="114">
                  <a:moveTo>
                    <a:pt x="23" y="0"/>
                  </a:moveTo>
                  <a:lnTo>
                    <a:pt x="0" y="64"/>
                  </a:lnTo>
                  <a:lnTo>
                    <a:pt x="84" y="11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2" name="Line 256"/>
            <p:cNvSpPr>
              <a:spLocks noChangeShapeType="1"/>
            </p:cNvSpPr>
            <p:nvPr/>
          </p:nvSpPr>
          <p:spPr bwMode="auto">
            <a:xfrm flipV="1">
              <a:off x="7769225" y="5051425"/>
              <a:ext cx="192088" cy="904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3" name="Line 257"/>
            <p:cNvSpPr>
              <a:spLocks noChangeShapeType="1"/>
            </p:cNvSpPr>
            <p:nvPr/>
          </p:nvSpPr>
          <p:spPr bwMode="auto">
            <a:xfrm flipH="1" flipV="1">
              <a:off x="7769225" y="5141913"/>
              <a:ext cx="80963" cy="1143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4" name="Line 258"/>
            <p:cNvSpPr>
              <a:spLocks noChangeShapeType="1"/>
            </p:cNvSpPr>
            <p:nvPr/>
          </p:nvSpPr>
          <p:spPr bwMode="auto">
            <a:xfrm flipV="1">
              <a:off x="7769225" y="5256213"/>
              <a:ext cx="80963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5" name="Freeform 259"/>
            <p:cNvSpPr>
              <a:spLocks/>
            </p:cNvSpPr>
            <p:nvPr/>
          </p:nvSpPr>
          <p:spPr bwMode="auto">
            <a:xfrm>
              <a:off x="7339013" y="5527675"/>
              <a:ext cx="211137" cy="53975"/>
            </a:xfrm>
            <a:custGeom>
              <a:avLst/>
              <a:gdLst>
                <a:gd name="T0" fmla="*/ 117 w 117"/>
                <a:gd name="T1" fmla="*/ 25 h 36"/>
                <a:gd name="T2" fmla="*/ 111 w 117"/>
                <a:gd name="T3" fmla="*/ 13 h 36"/>
                <a:gd name="T4" fmla="*/ 79 w 117"/>
                <a:gd name="T5" fmla="*/ 23 h 36"/>
                <a:gd name="T6" fmla="*/ 63 w 117"/>
                <a:gd name="T7" fmla="*/ 0 h 36"/>
                <a:gd name="T8" fmla="*/ 44 w 117"/>
                <a:gd name="T9" fmla="*/ 8 h 36"/>
                <a:gd name="T10" fmla="*/ 48 w 117"/>
                <a:gd name="T11" fmla="*/ 23 h 36"/>
                <a:gd name="T12" fmla="*/ 0 w 117"/>
                <a:gd name="T1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36">
                  <a:moveTo>
                    <a:pt x="117" y="25"/>
                  </a:moveTo>
                  <a:lnTo>
                    <a:pt x="111" y="13"/>
                  </a:lnTo>
                  <a:lnTo>
                    <a:pt x="79" y="23"/>
                  </a:lnTo>
                  <a:lnTo>
                    <a:pt x="63" y="0"/>
                  </a:lnTo>
                  <a:lnTo>
                    <a:pt x="44" y="8"/>
                  </a:lnTo>
                  <a:lnTo>
                    <a:pt x="48" y="23"/>
                  </a:lnTo>
                  <a:lnTo>
                    <a:pt x="0" y="3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6" name="Freeform 260"/>
            <p:cNvSpPr>
              <a:spLocks/>
            </p:cNvSpPr>
            <p:nvPr/>
          </p:nvSpPr>
          <p:spPr bwMode="auto">
            <a:xfrm>
              <a:off x="7135813" y="5189538"/>
              <a:ext cx="390525" cy="179387"/>
            </a:xfrm>
            <a:custGeom>
              <a:avLst/>
              <a:gdLst>
                <a:gd name="T0" fmla="*/ 0 w 215"/>
                <a:gd name="T1" fmla="*/ 119 h 123"/>
                <a:gd name="T2" fmla="*/ 59 w 215"/>
                <a:gd name="T3" fmla="*/ 119 h 123"/>
                <a:gd name="T4" fmla="*/ 67 w 215"/>
                <a:gd name="T5" fmla="*/ 119 h 123"/>
                <a:gd name="T6" fmla="*/ 80 w 215"/>
                <a:gd name="T7" fmla="*/ 123 h 123"/>
                <a:gd name="T8" fmla="*/ 92 w 215"/>
                <a:gd name="T9" fmla="*/ 119 h 123"/>
                <a:gd name="T10" fmla="*/ 109 w 215"/>
                <a:gd name="T11" fmla="*/ 119 h 123"/>
                <a:gd name="T12" fmla="*/ 113 w 215"/>
                <a:gd name="T13" fmla="*/ 111 h 123"/>
                <a:gd name="T14" fmla="*/ 113 w 215"/>
                <a:gd name="T15" fmla="*/ 101 h 123"/>
                <a:gd name="T16" fmla="*/ 113 w 215"/>
                <a:gd name="T17" fmla="*/ 96 h 123"/>
                <a:gd name="T18" fmla="*/ 121 w 215"/>
                <a:gd name="T19" fmla="*/ 90 h 123"/>
                <a:gd name="T20" fmla="*/ 128 w 215"/>
                <a:gd name="T21" fmla="*/ 90 h 123"/>
                <a:gd name="T22" fmla="*/ 132 w 215"/>
                <a:gd name="T23" fmla="*/ 88 h 123"/>
                <a:gd name="T24" fmla="*/ 132 w 215"/>
                <a:gd name="T25" fmla="*/ 82 h 123"/>
                <a:gd name="T26" fmla="*/ 136 w 215"/>
                <a:gd name="T27" fmla="*/ 78 h 123"/>
                <a:gd name="T28" fmla="*/ 146 w 215"/>
                <a:gd name="T29" fmla="*/ 80 h 123"/>
                <a:gd name="T30" fmla="*/ 151 w 215"/>
                <a:gd name="T31" fmla="*/ 78 h 123"/>
                <a:gd name="T32" fmla="*/ 157 w 215"/>
                <a:gd name="T33" fmla="*/ 69 h 123"/>
                <a:gd name="T34" fmla="*/ 165 w 215"/>
                <a:gd name="T35" fmla="*/ 65 h 123"/>
                <a:gd name="T36" fmla="*/ 165 w 215"/>
                <a:gd name="T37" fmla="*/ 57 h 123"/>
                <a:gd name="T38" fmla="*/ 174 w 215"/>
                <a:gd name="T39" fmla="*/ 53 h 123"/>
                <a:gd name="T40" fmla="*/ 182 w 215"/>
                <a:gd name="T41" fmla="*/ 46 h 123"/>
                <a:gd name="T42" fmla="*/ 192 w 215"/>
                <a:gd name="T43" fmla="*/ 36 h 123"/>
                <a:gd name="T44" fmla="*/ 182 w 215"/>
                <a:gd name="T45" fmla="*/ 30 h 123"/>
                <a:gd name="T46" fmla="*/ 192 w 215"/>
                <a:gd name="T47" fmla="*/ 23 h 123"/>
                <a:gd name="T48" fmla="*/ 199 w 215"/>
                <a:gd name="T49" fmla="*/ 17 h 123"/>
                <a:gd name="T50" fmla="*/ 207 w 215"/>
                <a:gd name="T51" fmla="*/ 13 h 123"/>
                <a:gd name="T52" fmla="*/ 215 w 215"/>
                <a:gd name="T5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5" h="123">
                  <a:moveTo>
                    <a:pt x="0" y="119"/>
                  </a:moveTo>
                  <a:lnTo>
                    <a:pt x="59" y="119"/>
                  </a:lnTo>
                  <a:lnTo>
                    <a:pt x="67" y="119"/>
                  </a:lnTo>
                  <a:lnTo>
                    <a:pt x="80" y="123"/>
                  </a:lnTo>
                  <a:lnTo>
                    <a:pt x="92" y="119"/>
                  </a:lnTo>
                  <a:lnTo>
                    <a:pt x="109" y="119"/>
                  </a:lnTo>
                  <a:lnTo>
                    <a:pt x="113" y="111"/>
                  </a:lnTo>
                  <a:lnTo>
                    <a:pt x="113" y="101"/>
                  </a:lnTo>
                  <a:lnTo>
                    <a:pt x="113" y="96"/>
                  </a:lnTo>
                  <a:lnTo>
                    <a:pt x="121" y="90"/>
                  </a:lnTo>
                  <a:lnTo>
                    <a:pt x="128" y="90"/>
                  </a:lnTo>
                  <a:lnTo>
                    <a:pt x="132" y="88"/>
                  </a:lnTo>
                  <a:lnTo>
                    <a:pt x="132" y="82"/>
                  </a:lnTo>
                  <a:lnTo>
                    <a:pt x="136" y="78"/>
                  </a:lnTo>
                  <a:lnTo>
                    <a:pt x="146" y="80"/>
                  </a:lnTo>
                  <a:lnTo>
                    <a:pt x="151" y="78"/>
                  </a:lnTo>
                  <a:lnTo>
                    <a:pt x="157" y="69"/>
                  </a:lnTo>
                  <a:lnTo>
                    <a:pt x="165" y="65"/>
                  </a:lnTo>
                  <a:lnTo>
                    <a:pt x="165" y="57"/>
                  </a:lnTo>
                  <a:lnTo>
                    <a:pt x="174" y="53"/>
                  </a:lnTo>
                  <a:lnTo>
                    <a:pt x="182" y="46"/>
                  </a:lnTo>
                  <a:lnTo>
                    <a:pt x="192" y="36"/>
                  </a:lnTo>
                  <a:lnTo>
                    <a:pt x="182" y="30"/>
                  </a:lnTo>
                  <a:lnTo>
                    <a:pt x="192" y="23"/>
                  </a:lnTo>
                  <a:lnTo>
                    <a:pt x="199" y="17"/>
                  </a:lnTo>
                  <a:lnTo>
                    <a:pt x="207" y="13"/>
                  </a:lnTo>
                  <a:lnTo>
                    <a:pt x="21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7" name="Freeform 261"/>
            <p:cNvSpPr>
              <a:spLocks/>
            </p:cNvSpPr>
            <p:nvPr/>
          </p:nvSpPr>
          <p:spPr bwMode="auto">
            <a:xfrm>
              <a:off x="7113588" y="5364163"/>
              <a:ext cx="68262" cy="38100"/>
            </a:xfrm>
            <a:custGeom>
              <a:avLst/>
              <a:gdLst>
                <a:gd name="T0" fmla="*/ 39 w 39"/>
                <a:gd name="T1" fmla="*/ 28 h 28"/>
                <a:gd name="T2" fmla="*/ 22 w 39"/>
                <a:gd name="T3" fmla="*/ 21 h 28"/>
                <a:gd name="T4" fmla="*/ 0 w 39"/>
                <a:gd name="T5" fmla="*/ 0 h 28"/>
                <a:gd name="T6" fmla="*/ 14 w 39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8">
                  <a:moveTo>
                    <a:pt x="39" y="28"/>
                  </a:moveTo>
                  <a:lnTo>
                    <a:pt x="22" y="21"/>
                  </a:lnTo>
                  <a:lnTo>
                    <a:pt x="0" y="0"/>
                  </a:lnTo>
                  <a:lnTo>
                    <a:pt x="1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8" name="Line 262"/>
            <p:cNvSpPr>
              <a:spLocks noChangeShapeType="1"/>
            </p:cNvSpPr>
            <p:nvPr/>
          </p:nvSpPr>
          <p:spPr bwMode="auto">
            <a:xfrm>
              <a:off x="7181850" y="5402263"/>
              <a:ext cx="98425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9" name="Freeform 263"/>
            <p:cNvSpPr>
              <a:spLocks/>
            </p:cNvSpPr>
            <p:nvPr/>
          </p:nvSpPr>
          <p:spPr bwMode="auto">
            <a:xfrm>
              <a:off x="7181850" y="5402263"/>
              <a:ext cx="168275" cy="179387"/>
            </a:xfrm>
            <a:custGeom>
              <a:avLst/>
              <a:gdLst>
                <a:gd name="T0" fmla="*/ 0 w 94"/>
                <a:gd name="T1" fmla="*/ 0 h 121"/>
                <a:gd name="T2" fmla="*/ 54 w 94"/>
                <a:gd name="T3" fmla="*/ 27 h 121"/>
                <a:gd name="T4" fmla="*/ 54 w 94"/>
                <a:gd name="T5" fmla="*/ 68 h 121"/>
                <a:gd name="T6" fmla="*/ 94 w 94"/>
                <a:gd name="T7" fmla="*/ 81 h 121"/>
                <a:gd name="T8" fmla="*/ 94 w 94"/>
                <a:gd name="T9" fmla="*/ 83 h 121"/>
                <a:gd name="T10" fmla="*/ 92 w 94"/>
                <a:gd name="T11" fmla="*/ 89 h 121"/>
                <a:gd name="T12" fmla="*/ 82 w 94"/>
                <a:gd name="T13" fmla="*/ 100 h 121"/>
                <a:gd name="T14" fmla="*/ 75 w 94"/>
                <a:gd name="T15" fmla="*/ 102 h 121"/>
                <a:gd name="T16" fmla="*/ 71 w 94"/>
                <a:gd name="T17" fmla="*/ 106 h 121"/>
                <a:gd name="T18" fmla="*/ 75 w 94"/>
                <a:gd name="T19" fmla="*/ 112 h 121"/>
                <a:gd name="T20" fmla="*/ 84 w 94"/>
                <a:gd name="T21" fmla="*/ 118 h 121"/>
                <a:gd name="T22" fmla="*/ 86 w 94"/>
                <a:gd name="T23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21">
                  <a:moveTo>
                    <a:pt x="0" y="0"/>
                  </a:moveTo>
                  <a:lnTo>
                    <a:pt x="54" y="27"/>
                  </a:lnTo>
                  <a:lnTo>
                    <a:pt x="54" y="68"/>
                  </a:lnTo>
                  <a:lnTo>
                    <a:pt x="94" y="81"/>
                  </a:lnTo>
                  <a:lnTo>
                    <a:pt x="94" y="83"/>
                  </a:lnTo>
                  <a:lnTo>
                    <a:pt x="92" y="89"/>
                  </a:lnTo>
                  <a:lnTo>
                    <a:pt x="82" y="100"/>
                  </a:lnTo>
                  <a:lnTo>
                    <a:pt x="75" y="102"/>
                  </a:lnTo>
                  <a:lnTo>
                    <a:pt x="71" y="106"/>
                  </a:lnTo>
                  <a:lnTo>
                    <a:pt x="75" y="112"/>
                  </a:lnTo>
                  <a:lnTo>
                    <a:pt x="84" y="118"/>
                  </a:lnTo>
                  <a:lnTo>
                    <a:pt x="86" y="12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0" name="Line 264"/>
            <p:cNvSpPr>
              <a:spLocks noChangeShapeType="1"/>
            </p:cNvSpPr>
            <p:nvPr/>
          </p:nvSpPr>
          <p:spPr bwMode="auto">
            <a:xfrm flipV="1">
              <a:off x="7550150" y="5534025"/>
              <a:ext cx="112713" cy="333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1" name="Line 265"/>
            <p:cNvSpPr>
              <a:spLocks noChangeShapeType="1"/>
            </p:cNvSpPr>
            <p:nvPr/>
          </p:nvSpPr>
          <p:spPr bwMode="auto">
            <a:xfrm flipV="1">
              <a:off x="7388225" y="5594350"/>
              <a:ext cx="3175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2" name="Line 266"/>
            <p:cNvSpPr>
              <a:spLocks noChangeShapeType="1"/>
            </p:cNvSpPr>
            <p:nvPr/>
          </p:nvSpPr>
          <p:spPr bwMode="auto">
            <a:xfrm>
              <a:off x="7388225" y="5594350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3" name="Line 267"/>
            <p:cNvSpPr>
              <a:spLocks noChangeShapeType="1"/>
            </p:cNvSpPr>
            <p:nvPr/>
          </p:nvSpPr>
          <p:spPr bwMode="auto">
            <a:xfrm>
              <a:off x="7404100" y="559435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4" name="Line 268"/>
            <p:cNvSpPr>
              <a:spLocks noChangeShapeType="1"/>
            </p:cNvSpPr>
            <p:nvPr/>
          </p:nvSpPr>
          <p:spPr bwMode="auto">
            <a:xfrm flipH="1">
              <a:off x="7388225" y="5608638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5" name="Line 269"/>
            <p:cNvSpPr>
              <a:spLocks noChangeShapeType="1"/>
            </p:cNvSpPr>
            <p:nvPr/>
          </p:nvSpPr>
          <p:spPr bwMode="auto">
            <a:xfrm flipV="1">
              <a:off x="7392988" y="5534025"/>
              <a:ext cx="3175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6" name="Line 270"/>
            <p:cNvSpPr>
              <a:spLocks noChangeShapeType="1"/>
            </p:cNvSpPr>
            <p:nvPr/>
          </p:nvSpPr>
          <p:spPr bwMode="auto">
            <a:xfrm>
              <a:off x="7392988" y="5534025"/>
              <a:ext cx="17462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7" name="Line 271"/>
            <p:cNvSpPr>
              <a:spLocks noChangeShapeType="1"/>
            </p:cNvSpPr>
            <p:nvPr/>
          </p:nvSpPr>
          <p:spPr bwMode="auto">
            <a:xfrm>
              <a:off x="7410450" y="553402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8" name="Line 272"/>
            <p:cNvSpPr>
              <a:spLocks noChangeShapeType="1"/>
            </p:cNvSpPr>
            <p:nvPr/>
          </p:nvSpPr>
          <p:spPr bwMode="auto">
            <a:xfrm flipH="1">
              <a:off x="7392988" y="5548313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9" name="Line 273"/>
            <p:cNvSpPr>
              <a:spLocks noChangeShapeType="1"/>
            </p:cNvSpPr>
            <p:nvPr/>
          </p:nvSpPr>
          <p:spPr bwMode="auto">
            <a:xfrm flipV="1">
              <a:off x="7591425" y="4878388"/>
              <a:ext cx="0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0" name="Line 274"/>
            <p:cNvSpPr>
              <a:spLocks noChangeShapeType="1"/>
            </p:cNvSpPr>
            <p:nvPr/>
          </p:nvSpPr>
          <p:spPr bwMode="auto">
            <a:xfrm>
              <a:off x="7591425" y="4878388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1" name="Line 275"/>
            <p:cNvSpPr>
              <a:spLocks noChangeShapeType="1"/>
            </p:cNvSpPr>
            <p:nvPr/>
          </p:nvSpPr>
          <p:spPr bwMode="auto">
            <a:xfrm>
              <a:off x="7605713" y="4878388"/>
              <a:ext cx="4762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2" name="Line 276"/>
            <p:cNvSpPr>
              <a:spLocks noChangeShapeType="1"/>
            </p:cNvSpPr>
            <p:nvPr/>
          </p:nvSpPr>
          <p:spPr bwMode="auto">
            <a:xfrm flipH="1">
              <a:off x="7591425" y="4892675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3" name="Freeform 277"/>
            <p:cNvSpPr>
              <a:spLocks/>
            </p:cNvSpPr>
            <p:nvPr/>
          </p:nvSpPr>
          <p:spPr bwMode="auto">
            <a:xfrm>
              <a:off x="3484563" y="2011363"/>
              <a:ext cx="444500" cy="722312"/>
            </a:xfrm>
            <a:custGeom>
              <a:avLst/>
              <a:gdLst>
                <a:gd name="T0" fmla="*/ 244 w 244"/>
                <a:gd name="T1" fmla="*/ 491 h 491"/>
                <a:gd name="T2" fmla="*/ 146 w 244"/>
                <a:gd name="T3" fmla="*/ 477 h 491"/>
                <a:gd name="T4" fmla="*/ 88 w 244"/>
                <a:gd name="T5" fmla="*/ 376 h 491"/>
                <a:gd name="T6" fmla="*/ 127 w 244"/>
                <a:gd name="T7" fmla="*/ 335 h 491"/>
                <a:gd name="T8" fmla="*/ 104 w 244"/>
                <a:gd name="T9" fmla="*/ 201 h 491"/>
                <a:gd name="T10" fmla="*/ 11 w 244"/>
                <a:gd name="T11" fmla="*/ 155 h 491"/>
                <a:gd name="T12" fmla="*/ 0 w 244"/>
                <a:gd name="T13" fmla="*/ 92 h 491"/>
                <a:gd name="T14" fmla="*/ 33 w 244"/>
                <a:gd name="T15" fmla="*/ 84 h 491"/>
                <a:gd name="T16" fmla="*/ 27 w 244"/>
                <a:gd name="T17" fmla="*/ 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4" h="491">
                  <a:moveTo>
                    <a:pt x="244" y="491"/>
                  </a:moveTo>
                  <a:lnTo>
                    <a:pt x="146" y="477"/>
                  </a:lnTo>
                  <a:lnTo>
                    <a:pt x="88" y="376"/>
                  </a:lnTo>
                  <a:lnTo>
                    <a:pt x="127" y="335"/>
                  </a:lnTo>
                  <a:lnTo>
                    <a:pt x="104" y="201"/>
                  </a:lnTo>
                  <a:lnTo>
                    <a:pt x="11" y="155"/>
                  </a:lnTo>
                  <a:lnTo>
                    <a:pt x="0" y="92"/>
                  </a:lnTo>
                  <a:lnTo>
                    <a:pt x="33" y="84"/>
                  </a:lnTo>
                  <a:lnTo>
                    <a:pt x="2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4" name="Freeform 278"/>
            <p:cNvSpPr>
              <a:spLocks/>
            </p:cNvSpPr>
            <p:nvPr/>
          </p:nvSpPr>
          <p:spPr bwMode="auto">
            <a:xfrm>
              <a:off x="2327275" y="322263"/>
              <a:ext cx="1381125" cy="1479550"/>
            </a:xfrm>
            <a:custGeom>
              <a:avLst/>
              <a:gdLst>
                <a:gd name="T0" fmla="*/ 505 w 766"/>
                <a:gd name="T1" fmla="*/ 963 h 1005"/>
                <a:gd name="T2" fmla="*/ 560 w 766"/>
                <a:gd name="T3" fmla="*/ 852 h 1005"/>
                <a:gd name="T4" fmla="*/ 549 w 766"/>
                <a:gd name="T5" fmla="*/ 748 h 1005"/>
                <a:gd name="T6" fmla="*/ 620 w 766"/>
                <a:gd name="T7" fmla="*/ 572 h 1005"/>
                <a:gd name="T8" fmla="*/ 766 w 766"/>
                <a:gd name="T9" fmla="*/ 455 h 1005"/>
                <a:gd name="T10" fmla="*/ 743 w 766"/>
                <a:gd name="T11" fmla="*/ 247 h 1005"/>
                <a:gd name="T12" fmla="*/ 545 w 766"/>
                <a:gd name="T13" fmla="*/ 0 h 1005"/>
                <a:gd name="T14" fmla="*/ 486 w 766"/>
                <a:gd name="T15" fmla="*/ 125 h 1005"/>
                <a:gd name="T16" fmla="*/ 340 w 766"/>
                <a:gd name="T17" fmla="*/ 192 h 1005"/>
                <a:gd name="T18" fmla="*/ 46 w 766"/>
                <a:gd name="T19" fmla="*/ 708 h 1005"/>
                <a:gd name="T20" fmla="*/ 13 w 766"/>
                <a:gd name="T21" fmla="*/ 727 h 1005"/>
                <a:gd name="T22" fmla="*/ 0 w 766"/>
                <a:gd name="T23" fmla="*/ 739 h 1005"/>
                <a:gd name="T24" fmla="*/ 315 w 766"/>
                <a:gd name="T25" fmla="*/ 1005 h 1005"/>
                <a:gd name="T26" fmla="*/ 505 w 766"/>
                <a:gd name="T27" fmla="*/ 963 h 10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6" h="1005">
                  <a:moveTo>
                    <a:pt x="505" y="963"/>
                  </a:moveTo>
                  <a:lnTo>
                    <a:pt x="560" y="852"/>
                  </a:lnTo>
                  <a:lnTo>
                    <a:pt x="549" y="748"/>
                  </a:lnTo>
                  <a:lnTo>
                    <a:pt x="620" y="572"/>
                  </a:lnTo>
                  <a:lnTo>
                    <a:pt x="766" y="455"/>
                  </a:lnTo>
                  <a:lnTo>
                    <a:pt x="743" y="247"/>
                  </a:lnTo>
                  <a:lnTo>
                    <a:pt x="545" y="0"/>
                  </a:lnTo>
                  <a:lnTo>
                    <a:pt x="486" y="125"/>
                  </a:lnTo>
                  <a:lnTo>
                    <a:pt x="340" y="192"/>
                  </a:lnTo>
                  <a:lnTo>
                    <a:pt x="46" y="708"/>
                  </a:lnTo>
                  <a:lnTo>
                    <a:pt x="13" y="727"/>
                  </a:lnTo>
                  <a:lnTo>
                    <a:pt x="0" y="739"/>
                  </a:lnTo>
                  <a:lnTo>
                    <a:pt x="315" y="1005"/>
                  </a:lnTo>
                  <a:lnTo>
                    <a:pt x="505" y="963"/>
                  </a:lnTo>
                  <a:close/>
                </a:path>
              </a:pathLst>
            </a:custGeom>
            <a:solidFill>
              <a:srgbClr val="941651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5" name="Freeform 279"/>
            <p:cNvSpPr>
              <a:spLocks/>
            </p:cNvSpPr>
            <p:nvPr/>
          </p:nvSpPr>
          <p:spPr bwMode="auto">
            <a:xfrm>
              <a:off x="2170113" y="1408113"/>
              <a:ext cx="1220787" cy="947737"/>
            </a:xfrm>
            <a:custGeom>
              <a:avLst/>
              <a:gdLst>
                <a:gd name="T0" fmla="*/ 5 w 677"/>
                <a:gd name="T1" fmla="*/ 458 h 641"/>
                <a:gd name="T2" fmla="*/ 53 w 677"/>
                <a:gd name="T3" fmla="*/ 383 h 641"/>
                <a:gd name="T4" fmla="*/ 17 w 677"/>
                <a:gd name="T5" fmla="*/ 280 h 641"/>
                <a:gd name="T6" fmla="*/ 50 w 677"/>
                <a:gd name="T7" fmla="*/ 155 h 641"/>
                <a:gd name="T8" fmla="*/ 0 w 677"/>
                <a:gd name="T9" fmla="*/ 98 h 641"/>
                <a:gd name="T10" fmla="*/ 88 w 677"/>
                <a:gd name="T11" fmla="*/ 0 h 641"/>
                <a:gd name="T12" fmla="*/ 403 w 677"/>
                <a:gd name="T13" fmla="*/ 266 h 641"/>
                <a:gd name="T14" fmla="*/ 593 w 677"/>
                <a:gd name="T15" fmla="*/ 224 h 641"/>
                <a:gd name="T16" fmla="*/ 660 w 677"/>
                <a:gd name="T17" fmla="*/ 288 h 641"/>
                <a:gd name="T18" fmla="*/ 646 w 677"/>
                <a:gd name="T19" fmla="*/ 343 h 641"/>
                <a:gd name="T20" fmla="*/ 658 w 677"/>
                <a:gd name="T21" fmla="*/ 351 h 641"/>
                <a:gd name="T22" fmla="*/ 641 w 677"/>
                <a:gd name="T23" fmla="*/ 422 h 641"/>
                <a:gd name="T24" fmla="*/ 677 w 677"/>
                <a:gd name="T25" fmla="*/ 512 h 641"/>
                <a:gd name="T26" fmla="*/ 670 w 677"/>
                <a:gd name="T27" fmla="*/ 514 h 641"/>
                <a:gd name="T28" fmla="*/ 664 w 677"/>
                <a:gd name="T29" fmla="*/ 522 h 641"/>
                <a:gd name="T30" fmla="*/ 654 w 677"/>
                <a:gd name="T31" fmla="*/ 522 h 641"/>
                <a:gd name="T32" fmla="*/ 648 w 677"/>
                <a:gd name="T33" fmla="*/ 527 h 641"/>
                <a:gd name="T34" fmla="*/ 637 w 677"/>
                <a:gd name="T35" fmla="*/ 535 h 641"/>
                <a:gd name="T36" fmla="*/ 637 w 677"/>
                <a:gd name="T37" fmla="*/ 558 h 641"/>
                <a:gd name="T38" fmla="*/ 443 w 677"/>
                <a:gd name="T39" fmla="*/ 641 h 641"/>
                <a:gd name="T40" fmla="*/ 384 w 677"/>
                <a:gd name="T41" fmla="*/ 552 h 641"/>
                <a:gd name="T42" fmla="*/ 265 w 677"/>
                <a:gd name="T43" fmla="*/ 549 h 641"/>
                <a:gd name="T44" fmla="*/ 255 w 677"/>
                <a:gd name="T45" fmla="*/ 550 h 641"/>
                <a:gd name="T46" fmla="*/ 249 w 677"/>
                <a:gd name="T47" fmla="*/ 556 h 641"/>
                <a:gd name="T48" fmla="*/ 236 w 677"/>
                <a:gd name="T49" fmla="*/ 562 h 641"/>
                <a:gd name="T50" fmla="*/ 220 w 677"/>
                <a:gd name="T51" fmla="*/ 562 h 641"/>
                <a:gd name="T52" fmla="*/ 5 w 677"/>
                <a:gd name="T53" fmla="*/ 458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7" h="641">
                  <a:moveTo>
                    <a:pt x="5" y="458"/>
                  </a:moveTo>
                  <a:lnTo>
                    <a:pt x="53" y="383"/>
                  </a:lnTo>
                  <a:lnTo>
                    <a:pt x="17" y="280"/>
                  </a:lnTo>
                  <a:lnTo>
                    <a:pt x="50" y="155"/>
                  </a:lnTo>
                  <a:lnTo>
                    <a:pt x="0" y="98"/>
                  </a:lnTo>
                  <a:lnTo>
                    <a:pt x="88" y="0"/>
                  </a:lnTo>
                  <a:lnTo>
                    <a:pt x="403" y="266"/>
                  </a:lnTo>
                  <a:lnTo>
                    <a:pt x="593" y="224"/>
                  </a:lnTo>
                  <a:lnTo>
                    <a:pt x="660" y="288"/>
                  </a:lnTo>
                  <a:lnTo>
                    <a:pt x="646" y="343"/>
                  </a:lnTo>
                  <a:lnTo>
                    <a:pt x="658" y="351"/>
                  </a:lnTo>
                  <a:lnTo>
                    <a:pt x="641" y="422"/>
                  </a:lnTo>
                  <a:lnTo>
                    <a:pt x="677" y="512"/>
                  </a:lnTo>
                  <a:lnTo>
                    <a:pt x="670" y="514"/>
                  </a:lnTo>
                  <a:lnTo>
                    <a:pt x="664" y="522"/>
                  </a:lnTo>
                  <a:lnTo>
                    <a:pt x="654" y="522"/>
                  </a:lnTo>
                  <a:lnTo>
                    <a:pt x="648" y="527"/>
                  </a:lnTo>
                  <a:lnTo>
                    <a:pt x="637" y="535"/>
                  </a:lnTo>
                  <a:lnTo>
                    <a:pt x="637" y="558"/>
                  </a:lnTo>
                  <a:lnTo>
                    <a:pt x="443" y="641"/>
                  </a:lnTo>
                  <a:lnTo>
                    <a:pt x="384" y="552"/>
                  </a:lnTo>
                  <a:lnTo>
                    <a:pt x="265" y="549"/>
                  </a:lnTo>
                  <a:lnTo>
                    <a:pt x="255" y="550"/>
                  </a:lnTo>
                  <a:lnTo>
                    <a:pt x="249" y="556"/>
                  </a:lnTo>
                  <a:lnTo>
                    <a:pt x="236" y="562"/>
                  </a:lnTo>
                  <a:lnTo>
                    <a:pt x="220" y="562"/>
                  </a:lnTo>
                  <a:lnTo>
                    <a:pt x="5" y="458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6" name="Freeform 280"/>
            <p:cNvSpPr>
              <a:spLocks/>
            </p:cNvSpPr>
            <p:nvPr/>
          </p:nvSpPr>
          <p:spPr bwMode="auto">
            <a:xfrm>
              <a:off x="3238500" y="992188"/>
              <a:ext cx="735013" cy="868362"/>
            </a:xfrm>
            <a:custGeom>
              <a:avLst/>
              <a:gdLst>
                <a:gd name="T0" fmla="*/ 0 w 407"/>
                <a:gd name="T1" fmla="*/ 508 h 589"/>
                <a:gd name="T2" fmla="*/ 55 w 407"/>
                <a:gd name="T3" fmla="*/ 397 h 589"/>
                <a:gd name="T4" fmla="*/ 44 w 407"/>
                <a:gd name="T5" fmla="*/ 293 h 589"/>
                <a:gd name="T6" fmla="*/ 115 w 407"/>
                <a:gd name="T7" fmla="*/ 117 h 589"/>
                <a:gd name="T8" fmla="*/ 261 w 407"/>
                <a:gd name="T9" fmla="*/ 0 h 589"/>
                <a:gd name="T10" fmla="*/ 290 w 407"/>
                <a:gd name="T11" fmla="*/ 264 h 589"/>
                <a:gd name="T12" fmla="*/ 343 w 407"/>
                <a:gd name="T13" fmla="*/ 334 h 589"/>
                <a:gd name="T14" fmla="*/ 385 w 407"/>
                <a:gd name="T15" fmla="*/ 393 h 589"/>
                <a:gd name="T16" fmla="*/ 407 w 407"/>
                <a:gd name="T17" fmla="*/ 453 h 589"/>
                <a:gd name="T18" fmla="*/ 355 w 407"/>
                <a:gd name="T19" fmla="*/ 466 h 589"/>
                <a:gd name="T20" fmla="*/ 313 w 407"/>
                <a:gd name="T21" fmla="*/ 462 h 589"/>
                <a:gd name="T22" fmla="*/ 282 w 407"/>
                <a:gd name="T23" fmla="*/ 573 h 589"/>
                <a:gd name="T24" fmla="*/ 226 w 407"/>
                <a:gd name="T25" fmla="*/ 589 h 589"/>
                <a:gd name="T26" fmla="*/ 67 w 407"/>
                <a:gd name="T27" fmla="*/ 572 h 589"/>
                <a:gd name="T28" fmla="*/ 0 w 407"/>
                <a:gd name="T29" fmla="*/ 508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7" h="589">
                  <a:moveTo>
                    <a:pt x="0" y="508"/>
                  </a:moveTo>
                  <a:lnTo>
                    <a:pt x="55" y="397"/>
                  </a:lnTo>
                  <a:lnTo>
                    <a:pt x="44" y="293"/>
                  </a:lnTo>
                  <a:lnTo>
                    <a:pt x="115" y="117"/>
                  </a:lnTo>
                  <a:lnTo>
                    <a:pt x="261" y="0"/>
                  </a:lnTo>
                  <a:lnTo>
                    <a:pt x="290" y="264"/>
                  </a:lnTo>
                  <a:lnTo>
                    <a:pt x="343" y="334"/>
                  </a:lnTo>
                  <a:lnTo>
                    <a:pt x="385" y="393"/>
                  </a:lnTo>
                  <a:lnTo>
                    <a:pt x="407" y="453"/>
                  </a:lnTo>
                  <a:lnTo>
                    <a:pt x="355" y="466"/>
                  </a:lnTo>
                  <a:lnTo>
                    <a:pt x="313" y="462"/>
                  </a:lnTo>
                  <a:lnTo>
                    <a:pt x="282" y="573"/>
                  </a:lnTo>
                  <a:lnTo>
                    <a:pt x="226" y="589"/>
                  </a:lnTo>
                  <a:lnTo>
                    <a:pt x="67" y="572"/>
                  </a:lnTo>
                  <a:lnTo>
                    <a:pt x="0" y="508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7" name="Freeform 281"/>
            <p:cNvSpPr>
              <a:spLocks/>
            </p:cNvSpPr>
            <p:nvPr/>
          </p:nvSpPr>
          <p:spPr bwMode="auto">
            <a:xfrm>
              <a:off x="3324225" y="1835150"/>
              <a:ext cx="338138" cy="195263"/>
            </a:xfrm>
            <a:custGeom>
              <a:avLst/>
              <a:gdLst>
                <a:gd name="T0" fmla="*/ 0 w 188"/>
                <a:gd name="T1" fmla="*/ 134 h 134"/>
                <a:gd name="T2" fmla="*/ 55 w 188"/>
                <a:gd name="T3" fmla="*/ 134 h 134"/>
                <a:gd name="T4" fmla="*/ 117 w 188"/>
                <a:gd name="T5" fmla="*/ 119 h 134"/>
                <a:gd name="T6" fmla="*/ 134 w 188"/>
                <a:gd name="T7" fmla="*/ 113 h 134"/>
                <a:gd name="T8" fmla="*/ 130 w 188"/>
                <a:gd name="T9" fmla="*/ 90 h 134"/>
                <a:gd name="T10" fmla="*/ 188 w 188"/>
                <a:gd name="T11" fmla="*/ 76 h 134"/>
                <a:gd name="T12" fmla="*/ 178 w 188"/>
                <a:gd name="T13" fmla="*/ 17 h 134"/>
                <a:gd name="T14" fmla="*/ 19 w 188"/>
                <a:gd name="T15" fmla="*/ 0 h 134"/>
                <a:gd name="T16" fmla="*/ 5 w 188"/>
                <a:gd name="T17" fmla="*/ 55 h 134"/>
                <a:gd name="T18" fmla="*/ 17 w 188"/>
                <a:gd name="T19" fmla="*/ 63 h 134"/>
                <a:gd name="T20" fmla="*/ 0 w 188"/>
                <a:gd name="T2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8" h="134">
                  <a:moveTo>
                    <a:pt x="0" y="134"/>
                  </a:moveTo>
                  <a:lnTo>
                    <a:pt x="55" y="134"/>
                  </a:lnTo>
                  <a:lnTo>
                    <a:pt x="117" y="119"/>
                  </a:lnTo>
                  <a:lnTo>
                    <a:pt x="134" y="113"/>
                  </a:lnTo>
                  <a:lnTo>
                    <a:pt x="130" y="90"/>
                  </a:lnTo>
                  <a:lnTo>
                    <a:pt x="188" y="76"/>
                  </a:lnTo>
                  <a:lnTo>
                    <a:pt x="178" y="17"/>
                  </a:lnTo>
                  <a:lnTo>
                    <a:pt x="19" y="0"/>
                  </a:ln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8" name="Freeform 282"/>
            <p:cNvSpPr>
              <a:spLocks/>
            </p:cNvSpPr>
            <p:nvPr/>
          </p:nvSpPr>
          <p:spPr bwMode="auto">
            <a:xfrm>
              <a:off x="3324225" y="1835150"/>
              <a:ext cx="338138" cy="195263"/>
            </a:xfrm>
            <a:custGeom>
              <a:avLst/>
              <a:gdLst>
                <a:gd name="T0" fmla="*/ 0 w 188"/>
                <a:gd name="T1" fmla="*/ 134 h 134"/>
                <a:gd name="T2" fmla="*/ 55 w 188"/>
                <a:gd name="T3" fmla="*/ 134 h 134"/>
                <a:gd name="T4" fmla="*/ 117 w 188"/>
                <a:gd name="T5" fmla="*/ 119 h 134"/>
                <a:gd name="T6" fmla="*/ 134 w 188"/>
                <a:gd name="T7" fmla="*/ 113 h 134"/>
                <a:gd name="T8" fmla="*/ 130 w 188"/>
                <a:gd name="T9" fmla="*/ 90 h 134"/>
                <a:gd name="T10" fmla="*/ 188 w 188"/>
                <a:gd name="T11" fmla="*/ 76 h 134"/>
                <a:gd name="T12" fmla="*/ 178 w 188"/>
                <a:gd name="T13" fmla="*/ 17 h 134"/>
                <a:gd name="T14" fmla="*/ 19 w 188"/>
                <a:gd name="T15" fmla="*/ 0 h 134"/>
                <a:gd name="T16" fmla="*/ 5 w 188"/>
                <a:gd name="T17" fmla="*/ 55 h 134"/>
                <a:gd name="T18" fmla="*/ 17 w 188"/>
                <a:gd name="T19" fmla="*/ 63 h 134"/>
                <a:gd name="T20" fmla="*/ 0 w 188"/>
                <a:gd name="T2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8" h="134">
                  <a:moveTo>
                    <a:pt x="0" y="134"/>
                  </a:moveTo>
                  <a:lnTo>
                    <a:pt x="55" y="134"/>
                  </a:lnTo>
                  <a:lnTo>
                    <a:pt x="117" y="119"/>
                  </a:lnTo>
                  <a:lnTo>
                    <a:pt x="134" y="113"/>
                  </a:lnTo>
                  <a:lnTo>
                    <a:pt x="130" y="90"/>
                  </a:lnTo>
                  <a:lnTo>
                    <a:pt x="188" y="76"/>
                  </a:lnTo>
                  <a:lnTo>
                    <a:pt x="178" y="17"/>
                  </a:lnTo>
                  <a:lnTo>
                    <a:pt x="19" y="0"/>
                  </a:ln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</a:path>
              </a:pathLst>
            </a:custGeom>
            <a:solidFill>
              <a:srgbClr val="FF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9" name="Freeform 283"/>
            <p:cNvSpPr>
              <a:spLocks/>
            </p:cNvSpPr>
            <p:nvPr/>
          </p:nvSpPr>
          <p:spPr bwMode="auto">
            <a:xfrm>
              <a:off x="3484563" y="1662113"/>
              <a:ext cx="577850" cy="1090612"/>
            </a:xfrm>
            <a:custGeom>
              <a:avLst/>
              <a:gdLst>
                <a:gd name="T0" fmla="*/ 320 w 320"/>
                <a:gd name="T1" fmla="*/ 740 h 740"/>
                <a:gd name="T2" fmla="*/ 295 w 320"/>
                <a:gd name="T3" fmla="*/ 692 h 740"/>
                <a:gd name="T4" fmla="*/ 292 w 320"/>
                <a:gd name="T5" fmla="*/ 652 h 740"/>
                <a:gd name="T6" fmla="*/ 294 w 320"/>
                <a:gd name="T7" fmla="*/ 598 h 740"/>
                <a:gd name="T8" fmla="*/ 292 w 320"/>
                <a:gd name="T9" fmla="*/ 535 h 740"/>
                <a:gd name="T10" fmla="*/ 299 w 320"/>
                <a:gd name="T11" fmla="*/ 439 h 740"/>
                <a:gd name="T12" fmla="*/ 311 w 320"/>
                <a:gd name="T13" fmla="*/ 399 h 740"/>
                <a:gd name="T14" fmla="*/ 288 w 320"/>
                <a:gd name="T15" fmla="*/ 332 h 740"/>
                <a:gd name="T16" fmla="*/ 292 w 320"/>
                <a:gd name="T17" fmla="*/ 268 h 740"/>
                <a:gd name="T18" fmla="*/ 303 w 320"/>
                <a:gd name="T19" fmla="*/ 222 h 740"/>
                <a:gd name="T20" fmla="*/ 315 w 320"/>
                <a:gd name="T21" fmla="*/ 165 h 740"/>
                <a:gd name="T22" fmla="*/ 292 w 320"/>
                <a:gd name="T23" fmla="*/ 113 h 740"/>
                <a:gd name="T24" fmla="*/ 271 w 320"/>
                <a:gd name="T25" fmla="*/ 67 h 740"/>
                <a:gd name="T26" fmla="*/ 269 w 320"/>
                <a:gd name="T27" fmla="*/ 0 h 740"/>
                <a:gd name="T28" fmla="*/ 217 w 320"/>
                <a:gd name="T29" fmla="*/ 13 h 740"/>
                <a:gd name="T30" fmla="*/ 175 w 320"/>
                <a:gd name="T31" fmla="*/ 9 h 740"/>
                <a:gd name="T32" fmla="*/ 144 w 320"/>
                <a:gd name="T33" fmla="*/ 120 h 740"/>
                <a:gd name="T34" fmla="*/ 88 w 320"/>
                <a:gd name="T35" fmla="*/ 136 h 740"/>
                <a:gd name="T36" fmla="*/ 98 w 320"/>
                <a:gd name="T37" fmla="*/ 195 h 740"/>
                <a:gd name="T38" fmla="*/ 40 w 320"/>
                <a:gd name="T39" fmla="*/ 209 h 740"/>
                <a:gd name="T40" fmla="*/ 44 w 320"/>
                <a:gd name="T41" fmla="*/ 232 h 740"/>
                <a:gd name="T42" fmla="*/ 27 w 320"/>
                <a:gd name="T43" fmla="*/ 238 h 740"/>
                <a:gd name="T44" fmla="*/ 33 w 320"/>
                <a:gd name="T45" fmla="*/ 322 h 740"/>
                <a:gd name="T46" fmla="*/ 0 w 320"/>
                <a:gd name="T47" fmla="*/ 330 h 740"/>
                <a:gd name="T48" fmla="*/ 11 w 320"/>
                <a:gd name="T49" fmla="*/ 393 h 740"/>
                <a:gd name="T50" fmla="*/ 104 w 320"/>
                <a:gd name="T51" fmla="*/ 439 h 740"/>
                <a:gd name="T52" fmla="*/ 127 w 320"/>
                <a:gd name="T53" fmla="*/ 573 h 740"/>
                <a:gd name="T54" fmla="*/ 88 w 320"/>
                <a:gd name="T55" fmla="*/ 614 h 740"/>
                <a:gd name="T56" fmla="*/ 146 w 320"/>
                <a:gd name="T57" fmla="*/ 715 h 740"/>
                <a:gd name="T58" fmla="*/ 244 w 320"/>
                <a:gd name="T59" fmla="*/ 729 h 740"/>
                <a:gd name="T60" fmla="*/ 320 w 320"/>
                <a:gd name="T61" fmla="*/ 740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20" h="740">
                  <a:moveTo>
                    <a:pt x="320" y="740"/>
                  </a:moveTo>
                  <a:lnTo>
                    <a:pt x="295" y="692"/>
                  </a:lnTo>
                  <a:lnTo>
                    <a:pt x="292" y="652"/>
                  </a:lnTo>
                  <a:lnTo>
                    <a:pt x="294" y="598"/>
                  </a:lnTo>
                  <a:lnTo>
                    <a:pt x="292" y="535"/>
                  </a:lnTo>
                  <a:lnTo>
                    <a:pt x="299" y="439"/>
                  </a:lnTo>
                  <a:lnTo>
                    <a:pt x="311" y="399"/>
                  </a:lnTo>
                  <a:lnTo>
                    <a:pt x="288" y="332"/>
                  </a:lnTo>
                  <a:lnTo>
                    <a:pt x="292" y="268"/>
                  </a:lnTo>
                  <a:lnTo>
                    <a:pt x="303" y="222"/>
                  </a:lnTo>
                  <a:lnTo>
                    <a:pt x="315" y="165"/>
                  </a:lnTo>
                  <a:lnTo>
                    <a:pt x="292" y="113"/>
                  </a:lnTo>
                  <a:lnTo>
                    <a:pt x="271" y="67"/>
                  </a:lnTo>
                  <a:lnTo>
                    <a:pt x="269" y="0"/>
                  </a:lnTo>
                  <a:lnTo>
                    <a:pt x="217" y="13"/>
                  </a:lnTo>
                  <a:lnTo>
                    <a:pt x="175" y="9"/>
                  </a:lnTo>
                  <a:lnTo>
                    <a:pt x="144" y="120"/>
                  </a:lnTo>
                  <a:lnTo>
                    <a:pt x="88" y="136"/>
                  </a:lnTo>
                  <a:lnTo>
                    <a:pt x="98" y="195"/>
                  </a:lnTo>
                  <a:lnTo>
                    <a:pt x="40" y="209"/>
                  </a:lnTo>
                  <a:lnTo>
                    <a:pt x="44" y="232"/>
                  </a:lnTo>
                  <a:lnTo>
                    <a:pt x="27" y="238"/>
                  </a:lnTo>
                  <a:lnTo>
                    <a:pt x="33" y="322"/>
                  </a:lnTo>
                  <a:lnTo>
                    <a:pt x="0" y="330"/>
                  </a:lnTo>
                  <a:lnTo>
                    <a:pt x="11" y="393"/>
                  </a:lnTo>
                  <a:lnTo>
                    <a:pt x="104" y="439"/>
                  </a:lnTo>
                  <a:lnTo>
                    <a:pt x="127" y="573"/>
                  </a:lnTo>
                  <a:lnTo>
                    <a:pt x="88" y="614"/>
                  </a:lnTo>
                  <a:lnTo>
                    <a:pt x="146" y="715"/>
                  </a:lnTo>
                  <a:lnTo>
                    <a:pt x="244" y="729"/>
                  </a:lnTo>
                  <a:lnTo>
                    <a:pt x="320" y="740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0" name="Freeform 284"/>
            <p:cNvSpPr>
              <a:spLocks/>
            </p:cNvSpPr>
            <p:nvPr/>
          </p:nvSpPr>
          <p:spPr bwMode="auto">
            <a:xfrm>
              <a:off x="3768725" y="2692400"/>
              <a:ext cx="1476375" cy="1346200"/>
            </a:xfrm>
            <a:custGeom>
              <a:avLst/>
              <a:gdLst>
                <a:gd name="T0" fmla="*/ 190 w 818"/>
                <a:gd name="T1" fmla="*/ 856 h 915"/>
                <a:gd name="T2" fmla="*/ 398 w 818"/>
                <a:gd name="T3" fmla="*/ 844 h 915"/>
                <a:gd name="T4" fmla="*/ 392 w 818"/>
                <a:gd name="T5" fmla="*/ 869 h 915"/>
                <a:gd name="T6" fmla="*/ 403 w 818"/>
                <a:gd name="T7" fmla="*/ 889 h 915"/>
                <a:gd name="T8" fmla="*/ 426 w 818"/>
                <a:gd name="T9" fmla="*/ 892 h 915"/>
                <a:gd name="T10" fmla="*/ 449 w 818"/>
                <a:gd name="T11" fmla="*/ 889 h 915"/>
                <a:gd name="T12" fmla="*/ 461 w 818"/>
                <a:gd name="T13" fmla="*/ 894 h 915"/>
                <a:gd name="T14" fmla="*/ 472 w 818"/>
                <a:gd name="T15" fmla="*/ 889 h 915"/>
                <a:gd name="T16" fmla="*/ 586 w 818"/>
                <a:gd name="T17" fmla="*/ 868 h 915"/>
                <a:gd name="T18" fmla="*/ 701 w 818"/>
                <a:gd name="T19" fmla="*/ 831 h 915"/>
                <a:gd name="T20" fmla="*/ 743 w 818"/>
                <a:gd name="T21" fmla="*/ 591 h 915"/>
                <a:gd name="T22" fmla="*/ 699 w 818"/>
                <a:gd name="T23" fmla="*/ 568 h 915"/>
                <a:gd name="T24" fmla="*/ 659 w 818"/>
                <a:gd name="T25" fmla="*/ 486 h 915"/>
                <a:gd name="T26" fmla="*/ 710 w 818"/>
                <a:gd name="T27" fmla="*/ 438 h 915"/>
                <a:gd name="T28" fmla="*/ 789 w 818"/>
                <a:gd name="T29" fmla="*/ 347 h 915"/>
                <a:gd name="T30" fmla="*/ 812 w 818"/>
                <a:gd name="T31" fmla="*/ 280 h 915"/>
                <a:gd name="T32" fmla="*/ 737 w 818"/>
                <a:gd name="T33" fmla="*/ 215 h 915"/>
                <a:gd name="T34" fmla="*/ 691 w 818"/>
                <a:gd name="T35" fmla="*/ 136 h 915"/>
                <a:gd name="T36" fmla="*/ 643 w 818"/>
                <a:gd name="T37" fmla="*/ 119 h 915"/>
                <a:gd name="T38" fmla="*/ 641 w 818"/>
                <a:gd name="T39" fmla="*/ 121 h 915"/>
                <a:gd name="T40" fmla="*/ 638 w 818"/>
                <a:gd name="T41" fmla="*/ 123 h 915"/>
                <a:gd name="T42" fmla="*/ 634 w 818"/>
                <a:gd name="T43" fmla="*/ 123 h 915"/>
                <a:gd name="T44" fmla="*/ 632 w 818"/>
                <a:gd name="T45" fmla="*/ 125 h 915"/>
                <a:gd name="T46" fmla="*/ 628 w 818"/>
                <a:gd name="T47" fmla="*/ 127 h 915"/>
                <a:gd name="T48" fmla="*/ 624 w 818"/>
                <a:gd name="T49" fmla="*/ 127 h 915"/>
                <a:gd name="T50" fmla="*/ 620 w 818"/>
                <a:gd name="T51" fmla="*/ 129 h 915"/>
                <a:gd name="T52" fmla="*/ 618 w 818"/>
                <a:gd name="T53" fmla="*/ 131 h 915"/>
                <a:gd name="T54" fmla="*/ 615 w 818"/>
                <a:gd name="T55" fmla="*/ 131 h 915"/>
                <a:gd name="T56" fmla="*/ 611 w 818"/>
                <a:gd name="T57" fmla="*/ 131 h 915"/>
                <a:gd name="T58" fmla="*/ 580 w 818"/>
                <a:gd name="T59" fmla="*/ 106 h 915"/>
                <a:gd name="T60" fmla="*/ 603 w 818"/>
                <a:gd name="T61" fmla="*/ 0 h 915"/>
                <a:gd name="T62" fmla="*/ 298 w 818"/>
                <a:gd name="T63" fmla="*/ 31 h 915"/>
                <a:gd name="T64" fmla="*/ 294 w 818"/>
                <a:gd name="T65" fmla="*/ 79 h 915"/>
                <a:gd name="T66" fmla="*/ 244 w 818"/>
                <a:gd name="T67" fmla="*/ 77 h 915"/>
                <a:gd name="T68" fmla="*/ 175 w 818"/>
                <a:gd name="T69" fmla="*/ 60 h 915"/>
                <a:gd name="T70" fmla="*/ 89 w 818"/>
                <a:gd name="T71" fmla="*/ 31 h 915"/>
                <a:gd name="T72" fmla="*/ 73 w 818"/>
                <a:gd name="T73" fmla="*/ 438 h 915"/>
                <a:gd name="T74" fmla="*/ 29 w 818"/>
                <a:gd name="T75" fmla="*/ 630 h 915"/>
                <a:gd name="T76" fmla="*/ 8 w 818"/>
                <a:gd name="T77" fmla="*/ 739 h 915"/>
                <a:gd name="T78" fmla="*/ 114 w 818"/>
                <a:gd name="T79" fmla="*/ 852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18" h="915">
                  <a:moveTo>
                    <a:pt x="114" y="852"/>
                  </a:moveTo>
                  <a:lnTo>
                    <a:pt x="190" y="856"/>
                  </a:lnTo>
                  <a:lnTo>
                    <a:pt x="267" y="915"/>
                  </a:lnTo>
                  <a:lnTo>
                    <a:pt x="398" y="844"/>
                  </a:lnTo>
                  <a:lnTo>
                    <a:pt x="401" y="848"/>
                  </a:lnTo>
                  <a:lnTo>
                    <a:pt x="392" y="869"/>
                  </a:lnTo>
                  <a:lnTo>
                    <a:pt x="392" y="881"/>
                  </a:lnTo>
                  <a:lnTo>
                    <a:pt x="403" y="889"/>
                  </a:lnTo>
                  <a:lnTo>
                    <a:pt x="415" y="894"/>
                  </a:lnTo>
                  <a:lnTo>
                    <a:pt x="426" y="892"/>
                  </a:lnTo>
                  <a:lnTo>
                    <a:pt x="440" y="885"/>
                  </a:lnTo>
                  <a:lnTo>
                    <a:pt x="449" y="889"/>
                  </a:lnTo>
                  <a:lnTo>
                    <a:pt x="453" y="894"/>
                  </a:lnTo>
                  <a:lnTo>
                    <a:pt x="461" y="894"/>
                  </a:lnTo>
                  <a:lnTo>
                    <a:pt x="467" y="889"/>
                  </a:lnTo>
                  <a:lnTo>
                    <a:pt x="472" y="889"/>
                  </a:lnTo>
                  <a:lnTo>
                    <a:pt x="478" y="887"/>
                  </a:lnTo>
                  <a:lnTo>
                    <a:pt x="586" y="868"/>
                  </a:lnTo>
                  <a:lnTo>
                    <a:pt x="609" y="887"/>
                  </a:lnTo>
                  <a:lnTo>
                    <a:pt x="701" y="831"/>
                  </a:lnTo>
                  <a:lnTo>
                    <a:pt x="693" y="660"/>
                  </a:lnTo>
                  <a:lnTo>
                    <a:pt x="743" y="591"/>
                  </a:lnTo>
                  <a:lnTo>
                    <a:pt x="734" y="587"/>
                  </a:lnTo>
                  <a:lnTo>
                    <a:pt x="699" y="568"/>
                  </a:lnTo>
                  <a:lnTo>
                    <a:pt x="680" y="524"/>
                  </a:lnTo>
                  <a:lnTo>
                    <a:pt x="659" y="486"/>
                  </a:lnTo>
                  <a:lnTo>
                    <a:pt x="659" y="472"/>
                  </a:lnTo>
                  <a:lnTo>
                    <a:pt x="710" y="438"/>
                  </a:lnTo>
                  <a:lnTo>
                    <a:pt x="747" y="399"/>
                  </a:lnTo>
                  <a:lnTo>
                    <a:pt x="789" y="347"/>
                  </a:lnTo>
                  <a:lnTo>
                    <a:pt x="818" y="299"/>
                  </a:lnTo>
                  <a:lnTo>
                    <a:pt x="812" y="280"/>
                  </a:lnTo>
                  <a:lnTo>
                    <a:pt x="776" y="250"/>
                  </a:lnTo>
                  <a:lnTo>
                    <a:pt x="737" y="215"/>
                  </a:lnTo>
                  <a:lnTo>
                    <a:pt x="709" y="173"/>
                  </a:lnTo>
                  <a:lnTo>
                    <a:pt x="691" y="136"/>
                  </a:lnTo>
                  <a:lnTo>
                    <a:pt x="680" y="111"/>
                  </a:lnTo>
                  <a:lnTo>
                    <a:pt x="643" y="119"/>
                  </a:lnTo>
                  <a:lnTo>
                    <a:pt x="641" y="119"/>
                  </a:lnTo>
                  <a:lnTo>
                    <a:pt x="641" y="121"/>
                  </a:lnTo>
                  <a:lnTo>
                    <a:pt x="639" y="121"/>
                  </a:lnTo>
                  <a:lnTo>
                    <a:pt x="638" y="123"/>
                  </a:lnTo>
                  <a:lnTo>
                    <a:pt x="636" y="123"/>
                  </a:lnTo>
                  <a:lnTo>
                    <a:pt x="634" y="123"/>
                  </a:lnTo>
                  <a:lnTo>
                    <a:pt x="634" y="125"/>
                  </a:lnTo>
                  <a:lnTo>
                    <a:pt x="632" y="125"/>
                  </a:lnTo>
                  <a:lnTo>
                    <a:pt x="630" y="125"/>
                  </a:lnTo>
                  <a:lnTo>
                    <a:pt x="628" y="127"/>
                  </a:lnTo>
                  <a:lnTo>
                    <a:pt x="626" y="127"/>
                  </a:lnTo>
                  <a:lnTo>
                    <a:pt x="624" y="127"/>
                  </a:lnTo>
                  <a:lnTo>
                    <a:pt x="622" y="129"/>
                  </a:lnTo>
                  <a:lnTo>
                    <a:pt x="620" y="129"/>
                  </a:lnTo>
                  <a:lnTo>
                    <a:pt x="618" y="129"/>
                  </a:lnTo>
                  <a:lnTo>
                    <a:pt x="618" y="131"/>
                  </a:lnTo>
                  <a:lnTo>
                    <a:pt x="616" y="131"/>
                  </a:lnTo>
                  <a:lnTo>
                    <a:pt x="615" y="131"/>
                  </a:lnTo>
                  <a:lnTo>
                    <a:pt x="613" y="131"/>
                  </a:lnTo>
                  <a:lnTo>
                    <a:pt x="611" y="131"/>
                  </a:lnTo>
                  <a:lnTo>
                    <a:pt x="580" y="136"/>
                  </a:lnTo>
                  <a:lnTo>
                    <a:pt x="580" y="106"/>
                  </a:lnTo>
                  <a:lnTo>
                    <a:pt x="590" y="58"/>
                  </a:lnTo>
                  <a:lnTo>
                    <a:pt x="603" y="0"/>
                  </a:lnTo>
                  <a:lnTo>
                    <a:pt x="313" y="6"/>
                  </a:lnTo>
                  <a:lnTo>
                    <a:pt x="298" y="31"/>
                  </a:lnTo>
                  <a:lnTo>
                    <a:pt x="292" y="54"/>
                  </a:lnTo>
                  <a:lnTo>
                    <a:pt x="294" y="79"/>
                  </a:lnTo>
                  <a:lnTo>
                    <a:pt x="267" y="75"/>
                  </a:lnTo>
                  <a:lnTo>
                    <a:pt x="244" y="77"/>
                  </a:lnTo>
                  <a:lnTo>
                    <a:pt x="213" y="85"/>
                  </a:lnTo>
                  <a:lnTo>
                    <a:pt x="175" y="60"/>
                  </a:lnTo>
                  <a:lnTo>
                    <a:pt x="165" y="42"/>
                  </a:lnTo>
                  <a:lnTo>
                    <a:pt x="89" y="31"/>
                  </a:lnTo>
                  <a:lnTo>
                    <a:pt x="185" y="376"/>
                  </a:lnTo>
                  <a:lnTo>
                    <a:pt x="73" y="438"/>
                  </a:lnTo>
                  <a:lnTo>
                    <a:pt x="12" y="518"/>
                  </a:lnTo>
                  <a:lnTo>
                    <a:pt x="29" y="630"/>
                  </a:lnTo>
                  <a:lnTo>
                    <a:pt x="0" y="647"/>
                  </a:lnTo>
                  <a:lnTo>
                    <a:pt x="8" y="739"/>
                  </a:lnTo>
                  <a:lnTo>
                    <a:pt x="69" y="848"/>
                  </a:lnTo>
                  <a:lnTo>
                    <a:pt x="114" y="852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1" name="Freeform 285"/>
            <p:cNvSpPr>
              <a:spLocks/>
            </p:cNvSpPr>
            <p:nvPr/>
          </p:nvSpPr>
          <p:spPr bwMode="auto">
            <a:xfrm>
              <a:off x="3421063" y="3224213"/>
              <a:ext cx="477837" cy="417512"/>
            </a:xfrm>
            <a:custGeom>
              <a:avLst/>
              <a:gdLst>
                <a:gd name="T0" fmla="*/ 265 w 265"/>
                <a:gd name="T1" fmla="*/ 77 h 284"/>
                <a:gd name="T2" fmla="*/ 148 w 265"/>
                <a:gd name="T3" fmla="*/ 0 h 284"/>
                <a:gd name="T4" fmla="*/ 127 w 265"/>
                <a:gd name="T5" fmla="*/ 90 h 284"/>
                <a:gd name="T6" fmla="*/ 91 w 265"/>
                <a:gd name="T7" fmla="*/ 134 h 284"/>
                <a:gd name="T8" fmla="*/ 89 w 265"/>
                <a:gd name="T9" fmla="*/ 205 h 284"/>
                <a:gd name="T10" fmla="*/ 71 w 265"/>
                <a:gd name="T11" fmla="*/ 207 h 284"/>
                <a:gd name="T12" fmla="*/ 45 w 265"/>
                <a:gd name="T13" fmla="*/ 217 h 284"/>
                <a:gd name="T14" fmla="*/ 31 w 265"/>
                <a:gd name="T15" fmla="*/ 224 h 284"/>
                <a:gd name="T16" fmla="*/ 20 w 265"/>
                <a:gd name="T17" fmla="*/ 242 h 284"/>
                <a:gd name="T18" fmla="*/ 16 w 265"/>
                <a:gd name="T19" fmla="*/ 251 h 284"/>
                <a:gd name="T20" fmla="*/ 6 w 265"/>
                <a:gd name="T21" fmla="*/ 272 h 284"/>
                <a:gd name="T22" fmla="*/ 0 w 265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5" h="284">
                  <a:moveTo>
                    <a:pt x="265" y="77"/>
                  </a:moveTo>
                  <a:lnTo>
                    <a:pt x="148" y="0"/>
                  </a:lnTo>
                  <a:lnTo>
                    <a:pt x="127" y="90"/>
                  </a:lnTo>
                  <a:lnTo>
                    <a:pt x="91" y="134"/>
                  </a:lnTo>
                  <a:lnTo>
                    <a:pt x="89" y="205"/>
                  </a:lnTo>
                  <a:lnTo>
                    <a:pt x="71" y="207"/>
                  </a:lnTo>
                  <a:lnTo>
                    <a:pt x="45" y="217"/>
                  </a:lnTo>
                  <a:lnTo>
                    <a:pt x="31" y="224"/>
                  </a:lnTo>
                  <a:lnTo>
                    <a:pt x="20" y="242"/>
                  </a:lnTo>
                  <a:lnTo>
                    <a:pt x="16" y="251"/>
                  </a:lnTo>
                  <a:lnTo>
                    <a:pt x="6" y="272"/>
                  </a:lnTo>
                  <a:lnTo>
                    <a:pt x="0" y="28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2" name="Freeform 286"/>
            <p:cNvSpPr>
              <a:spLocks/>
            </p:cNvSpPr>
            <p:nvPr/>
          </p:nvSpPr>
          <p:spPr bwMode="auto">
            <a:xfrm>
              <a:off x="3267075" y="3414713"/>
              <a:ext cx="153988" cy="227012"/>
            </a:xfrm>
            <a:custGeom>
              <a:avLst/>
              <a:gdLst>
                <a:gd name="T0" fmla="*/ 86 w 86"/>
                <a:gd name="T1" fmla="*/ 156 h 156"/>
                <a:gd name="T2" fmla="*/ 50 w 86"/>
                <a:gd name="T3" fmla="*/ 135 h 156"/>
                <a:gd name="T4" fmla="*/ 67 w 86"/>
                <a:gd name="T5" fmla="*/ 87 h 156"/>
                <a:gd name="T6" fmla="*/ 46 w 86"/>
                <a:gd name="T7" fmla="*/ 18 h 156"/>
                <a:gd name="T8" fmla="*/ 0 w 86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6">
                  <a:moveTo>
                    <a:pt x="86" y="156"/>
                  </a:moveTo>
                  <a:lnTo>
                    <a:pt x="50" y="135"/>
                  </a:lnTo>
                  <a:lnTo>
                    <a:pt x="67" y="87"/>
                  </a:lnTo>
                  <a:lnTo>
                    <a:pt x="46" y="18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3" name="Freeform 287"/>
            <p:cNvSpPr>
              <a:spLocks/>
            </p:cNvSpPr>
            <p:nvPr/>
          </p:nvSpPr>
          <p:spPr bwMode="auto">
            <a:xfrm>
              <a:off x="3163888" y="3159125"/>
              <a:ext cx="139700" cy="255588"/>
            </a:xfrm>
            <a:custGeom>
              <a:avLst/>
              <a:gdLst>
                <a:gd name="T0" fmla="*/ 54 w 77"/>
                <a:gd name="T1" fmla="*/ 170 h 170"/>
                <a:gd name="T2" fmla="*/ 77 w 77"/>
                <a:gd name="T3" fmla="*/ 50 h 170"/>
                <a:gd name="T4" fmla="*/ 0 w 77"/>
                <a:gd name="T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170">
                  <a:moveTo>
                    <a:pt x="54" y="170"/>
                  </a:moveTo>
                  <a:lnTo>
                    <a:pt x="77" y="5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4" name="Freeform 288"/>
            <p:cNvSpPr>
              <a:spLocks/>
            </p:cNvSpPr>
            <p:nvPr/>
          </p:nvSpPr>
          <p:spPr bwMode="auto">
            <a:xfrm>
              <a:off x="2960688" y="2355850"/>
              <a:ext cx="309562" cy="803275"/>
            </a:xfrm>
            <a:custGeom>
              <a:avLst/>
              <a:gdLst>
                <a:gd name="T0" fmla="*/ 115 w 173"/>
                <a:gd name="T1" fmla="*/ 545 h 545"/>
                <a:gd name="T2" fmla="*/ 173 w 173"/>
                <a:gd name="T3" fmla="*/ 456 h 545"/>
                <a:gd name="T4" fmla="*/ 115 w 173"/>
                <a:gd name="T5" fmla="*/ 357 h 545"/>
                <a:gd name="T6" fmla="*/ 110 w 173"/>
                <a:gd name="T7" fmla="*/ 84 h 545"/>
                <a:gd name="T8" fmla="*/ 0 w 173"/>
                <a:gd name="T9" fmla="*/ 51 h 545"/>
                <a:gd name="T10" fmla="*/ 4 w 173"/>
                <a:gd name="T11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" h="545">
                  <a:moveTo>
                    <a:pt x="115" y="545"/>
                  </a:moveTo>
                  <a:lnTo>
                    <a:pt x="173" y="456"/>
                  </a:lnTo>
                  <a:lnTo>
                    <a:pt x="115" y="357"/>
                  </a:lnTo>
                  <a:lnTo>
                    <a:pt x="110" y="84"/>
                  </a:lnTo>
                  <a:lnTo>
                    <a:pt x="0" y="51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6" name="Freeform 290"/>
            <p:cNvSpPr>
              <a:spLocks/>
            </p:cNvSpPr>
            <p:nvPr/>
          </p:nvSpPr>
          <p:spPr bwMode="auto">
            <a:xfrm>
              <a:off x="3324225" y="2011363"/>
              <a:ext cx="206375" cy="19050"/>
            </a:xfrm>
            <a:custGeom>
              <a:avLst/>
              <a:gdLst>
                <a:gd name="T0" fmla="*/ 0 w 117"/>
                <a:gd name="T1" fmla="*/ 15 h 15"/>
                <a:gd name="T2" fmla="*/ 55 w 117"/>
                <a:gd name="T3" fmla="*/ 15 h 15"/>
                <a:gd name="T4" fmla="*/ 117 w 117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15">
                  <a:moveTo>
                    <a:pt x="0" y="15"/>
                  </a:moveTo>
                  <a:lnTo>
                    <a:pt x="55" y="15"/>
                  </a:lnTo>
                  <a:lnTo>
                    <a:pt x="117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7" name="Freeform 291"/>
            <p:cNvSpPr>
              <a:spLocks/>
            </p:cNvSpPr>
            <p:nvPr/>
          </p:nvSpPr>
          <p:spPr bwMode="auto">
            <a:xfrm>
              <a:off x="3898900" y="2733675"/>
              <a:ext cx="204788" cy="601663"/>
            </a:xfrm>
            <a:custGeom>
              <a:avLst/>
              <a:gdLst>
                <a:gd name="T0" fmla="*/ 0 w 112"/>
                <a:gd name="T1" fmla="*/ 407 h 407"/>
                <a:gd name="T2" fmla="*/ 112 w 112"/>
                <a:gd name="T3" fmla="*/ 345 h 407"/>
                <a:gd name="T4" fmla="*/ 16 w 112"/>
                <a:gd name="T5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" h="407">
                  <a:moveTo>
                    <a:pt x="0" y="407"/>
                  </a:moveTo>
                  <a:lnTo>
                    <a:pt x="112" y="345"/>
                  </a:lnTo>
                  <a:lnTo>
                    <a:pt x="16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9" name="Freeform 293"/>
            <p:cNvSpPr>
              <a:spLocks/>
            </p:cNvSpPr>
            <p:nvPr/>
          </p:nvSpPr>
          <p:spPr bwMode="auto">
            <a:xfrm>
              <a:off x="2960688" y="2011363"/>
              <a:ext cx="1143000" cy="1630362"/>
            </a:xfrm>
            <a:custGeom>
              <a:avLst/>
              <a:gdLst>
                <a:gd name="T0" fmla="*/ 255 w 632"/>
                <a:gd name="T1" fmla="*/ 1105 h 1105"/>
                <a:gd name="T2" fmla="*/ 261 w 632"/>
                <a:gd name="T3" fmla="*/ 1093 h 1105"/>
                <a:gd name="T4" fmla="*/ 271 w 632"/>
                <a:gd name="T5" fmla="*/ 1072 h 1105"/>
                <a:gd name="T6" fmla="*/ 275 w 632"/>
                <a:gd name="T7" fmla="*/ 1063 h 1105"/>
                <a:gd name="T8" fmla="*/ 286 w 632"/>
                <a:gd name="T9" fmla="*/ 1045 h 1105"/>
                <a:gd name="T10" fmla="*/ 300 w 632"/>
                <a:gd name="T11" fmla="*/ 1038 h 1105"/>
                <a:gd name="T12" fmla="*/ 326 w 632"/>
                <a:gd name="T13" fmla="*/ 1028 h 1105"/>
                <a:gd name="T14" fmla="*/ 344 w 632"/>
                <a:gd name="T15" fmla="*/ 1026 h 1105"/>
                <a:gd name="T16" fmla="*/ 346 w 632"/>
                <a:gd name="T17" fmla="*/ 955 h 1105"/>
                <a:gd name="T18" fmla="*/ 382 w 632"/>
                <a:gd name="T19" fmla="*/ 911 h 1105"/>
                <a:gd name="T20" fmla="*/ 403 w 632"/>
                <a:gd name="T21" fmla="*/ 821 h 1105"/>
                <a:gd name="T22" fmla="*/ 520 w 632"/>
                <a:gd name="T23" fmla="*/ 898 h 1105"/>
                <a:gd name="T24" fmla="*/ 632 w 632"/>
                <a:gd name="T25" fmla="*/ 836 h 1105"/>
                <a:gd name="T26" fmla="*/ 536 w 632"/>
                <a:gd name="T27" fmla="*/ 491 h 1105"/>
                <a:gd name="T28" fmla="*/ 438 w 632"/>
                <a:gd name="T29" fmla="*/ 477 h 1105"/>
                <a:gd name="T30" fmla="*/ 380 w 632"/>
                <a:gd name="T31" fmla="*/ 376 h 1105"/>
                <a:gd name="T32" fmla="*/ 419 w 632"/>
                <a:gd name="T33" fmla="*/ 335 h 1105"/>
                <a:gd name="T34" fmla="*/ 396 w 632"/>
                <a:gd name="T35" fmla="*/ 201 h 1105"/>
                <a:gd name="T36" fmla="*/ 303 w 632"/>
                <a:gd name="T37" fmla="*/ 155 h 1105"/>
                <a:gd name="T38" fmla="*/ 292 w 632"/>
                <a:gd name="T39" fmla="*/ 92 h 1105"/>
                <a:gd name="T40" fmla="*/ 325 w 632"/>
                <a:gd name="T41" fmla="*/ 84 h 1105"/>
                <a:gd name="T42" fmla="*/ 319 w 632"/>
                <a:gd name="T43" fmla="*/ 0 h 1105"/>
                <a:gd name="T44" fmla="*/ 257 w 632"/>
                <a:gd name="T45" fmla="*/ 15 h 1105"/>
                <a:gd name="T46" fmla="*/ 202 w 632"/>
                <a:gd name="T47" fmla="*/ 15 h 1105"/>
                <a:gd name="T48" fmla="*/ 238 w 632"/>
                <a:gd name="T49" fmla="*/ 105 h 1105"/>
                <a:gd name="T50" fmla="*/ 231 w 632"/>
                <a:gd name="T51" fmla="*/ 107 h 1105"/>
                <a:gd name="T52" fmla="*/ 225 w 632"/>
                <a:gd name="T53" fmla="*/ 115 h 1105"/>
                <a:gd name="T54" fmla="*/ 215 w 632"/>
                <a:gd name="T55" fmla="*/ 115 h 1105"/>
                <a:gd name="T56" fmla="*/ 209 w 632"/>
                <a:gd name="T57" fmla="*/ 120 h 1105"/>
                <a:gd name="T58" fmla="*/ 198 w 632"/>
                <a:gd name="T59" fmla="*/ 128 h 1105"/>
                <a:gd name="T60" fmla="*/ 198 w 632"/>
                <a:gd name="T61" fmla="*/ 151 h 1105"/>
                <a:gd name="T62" fmla="*/ 4 w 632"/>
                <a:gd name="T63" fmla="*/ 234 h 1105"/>
                <a:gd name="T64" fmla="*/ 0 w 632"/>
                <a:gd name="T65" fmla="*/ 285 h 1105"/>
                <a:gd name="T66" fmla="*/ 110 w 632"/>
                <a:gd name="T67" fmla="*/ 318 h 1105"/>
                <a:gd name="T68" fmla="*/ 115 w 632"/>
                <a:gd name="T69" fmla="*/ 591 h 1105"/>
                <a:gd name="T70" fmla="*/ 173 w 632"/>
                <a:gd name="T71" fmla="*/ 690 h 1105"/>
                <a:gd name="T72" fmla="*/ 115 w 632"/>
                <a:gd name="T73" fmla="*/ 779 h 1105"/>
                <a:gd name="T74" fmla="*/ 192 w 632"/>
                <a:gd name="T75" fmla="*/ 829 h 1105"/>
                <a:gd name="T76" fmla="*/ 169 w 632"/>
                <a:gd name="T77" fmla="*/ 949 h 1105"/>
                <a:gd name="T78" fmla="*/ 215 w 632"/>
                <a:gd name="T79" fmla="*/ 967 h 1105"/>
                <a:gd name="T80" fmla="*/ 236 w 632"/>
                <a:gd name="T81" fmla="*/ 1036 h 1105"/>
                <a:gd name="T82" fmla="*/ 219 w 632"/>
                <a:gd name="T83" fmla="*/ 1084 h 1105"/>
                <a:gd name="T84" fmla="*/ 255 w 632"/>
                <a:gd name="T85" fmla="*/ 1105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32" h="1105">
                  <a:moveTo>
                    <a:pt x="255" y="1105"/>
                  </a:moveTo>
                  <a:lnTo>
                    <a:pt x="261" y="1093"/>
                  </a:lnTo>
                  <a:lnTo>
                    <a:pt x="271" y="1072"/>
                  </a:lnTo>
                  <a:lnTo>
                    <a:pt x="275" y="1063"/>
                  </a:lnTo>
                  <a:lnTo>
                    <a:pt x="286" y="1045"/>
                  </a:lnTo>
                  <a:lnTo>
                    <a:pt x="300" y="1038"/>
                  </a:lnTo>
                  <a:lnTo>
                    <a:pt x="326" y="1028"/>
                  </a:lnTo>
                  <a:lnTo>
                    <a:pt x="344" y="1026"/>
                  </a:lnTo>
                  <a:lnTo>
                    <a:pt x="346" y="955"/>
                  </a:lnTo>
                  <a:lnTo>
                    <a:pt x="382" y="911"/>
                  </a:lnTo>
                  <a:lnTo>
                    <a:pt x="403" y="821"/>
                  </a:lnTo>
                  <a:lnTo>
                    <a:pt x="520" y="898"/>
                  </a:lnTo>
                  <a:lnTo>
                    <a:pt x="632" y="836"/>
                  </a:lnTo>
                  <a:lnTo>
                    <a:pt x="536" y="491"/>
                  </a:lnTo>
                  <a:lnTo>
                    <a:pt x="438" y="477"/>
                  </a:lnTo>
                  <a:lnTo>
                    <a:pt x="380" y="376"/>
                  </a:lnTo>
                  <a:lnTo>
                    <a:pt x="419" y="335"/>
                  </a:lnTo>
                  <a:lnTo>
                    <a:pt x="396" y="201"/>
                  </a:lnTo>
                  <a:lnTo>
                    <a:pt x="303" y="155"/>
                  </a:lnTo>
                  <a:lnTo>
                    <a:pt x="292" y="92"/>
                  </a:lnTo>
                  <a:lnTo>
                    <a:pt x="325" y="84"/>
                  </a:lnTo>
                  <a:lnTo>
                    <a:pt x="319" y="0"/>
                  </a:lnTo>
                  <a:lnTo>
                    <a:pt x="257" y="15"/>
                  </a:lnTo>
                  <a:lnTo>
                    <a:pt x="202" y="15"/>
                  </a:lnTo>
                  <a:lnTo>
                    <a:pt x="238" y="105"/>
                  </a:lnTo>
                  <a:lnTo>
                    <a:pt x="231" y="107"/>
                  </a:lnTo>
                  <a:lnTo>
                    <a:pt x="225" y="115"/>
                  </a:lnTo>
                  <a:lnTo>
                    <a:pt x="215" y="115"/>
                  </a:lnTo>
                  <a:lnTo>
                    <a:pt x="209" y="120"/>
                  </a:lnTo>
                  <a:lnTo>
                    <a:pt x="198" y="128"/>
                  </a:lnTo>
                  <a:lnTo>
                    <a:pt x="198" y="151"/>
                  </a:lnTo>
                  <a:lnTo>
                    <a:pt x="4" y="234"/>
                  </a:lnTo>
                  <a:lnTo>
                    <a:pt x="0" y="285"/>
                  </a:lnTo>
                  <a:lnTo>
                    <a:pt x="110" y="318"/>
                  </a:lnTo>
                  <a:lnTo>
                    <a:pt x="115" y="591"/>
                  </a:lnTo>
                  <a:lnTo>
                    <a:pt x="173" y="690"/>
                  </a:lnTo>
                  <a:lnTo>
                    <a:pt x="115" y="779"/>
                  </a:lnTo>
                  <a:lnTo>
                    <a:pt x="192" y="829"/>
                  </a:lnTo>
                  <a:lnTo>
                    <a:pt x="169" y="949"/>
                  </a:lnTo>
                  <a:lnTo>
                    <a:pt x="215" y="967"/>
                  </a:lnTo>
                  <a:lnTo>
                    <a:pt x="236" y="1036"/>
                  </a:lnTo>
                  <a:lnTo>
                    <a:pt x="219" y="1084"/>
                  </a:lnTo>
                  <a:lnTo>
                    <a:pt x="255" y="1105"/>
                  </a:lnTo>
                  <a:close/>
                </a:path>
              </a:pathLst>
            </a:custGeom>
            <a:solidFill>
              <a:srgbClr val="00823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0" name="Freeform 294"/>
            <p:cNvSpPr>
              <a:spLocks/>
            </p:cNvSpPr>
            <p:nvPr/>
          </p:nvSpPr>
          <p:spPr bwMode="auto">
            <a:xfrm>
              <a:off x="2019300" y="2087563"/>
              <a:ext cx="1250950" cy="1155700"/>
            </a:xfrm>
            <a:custGeom>
              <a:avLst/>
              <a:gdLst>
                <a:gd name="T0" fmla="*/ 524 w 693"/>
                <a:gd name="T1" fmla="*/ 183 h 781"/>
                <a:gd name="T2" fmla="*/ 520 w 693"/>
                <a:gd name="T3" fmla="*/ 234 h 781"/>
                <a:gd name="T4" fmla="*/ 630 w 693"/>
                <a:gd name="T5" fmla="*/ 267 h 781"/>
                <a:gd name="T6" fmla="*/ 635 w 693"/>
                <a:gd name="T7" fmla="*/ 540 h 781"/>
                <a:gd name="T8" fmla="*/ 693 w 693"/>
                <a:gd name="T9" fmla="*/ 639 h 781"/>
                <a:gd name="T10" fmla="*/ 635 w 693"/>
                <a:gd name="T11" fmla="*/ 728 h 781"/>
                <a:gd name="T12" fmla="*/ 559 w 693"/>
                <a:gd name="T13" fmla="*/ 680 h 781"/>
                <a:gd name="T14" fmla="*/ 532 w 693"/>
                <a:gd name="T15" fmla="*/ 703 h 781"/>
                <a:gd name="T16" fmla="*/ 411 w 693"/>
                <a:gd name="T17" fmla="*/ 705 h 781"/>
                <a:gd name="T18" fmla="*/ 413 w 693"/>
                <a:gd name="T19" fmla="*/ 720 h 781"/>
                <a:gd name="T20" fmla="*/ 190 w 693"/>
                <a:gd name="T21" fmla="*/ 718 h 781"/>
                <a:gd name="T22" fmla="*/ 0 w 693"/>
                <a:gd name="T23" fmla="*/ 781 h 781"/>
                <a:gd name="T24" fmla="*/ 14 w 693"/>
                <a:gd name="T25" fmla="*/ 495 h 781"/>
                <a:gd name="T26" fmla="*/ 111 w 693"/>
                <a:gd name="T27" fmla="*/ 455 h 781"/>
                <a:gd name="T28" fmla="*/ 111 w 693"/>
                <a:gd name="T29" fmla="*/ 98 h 781"/>
                <a:gd name="T30" fmla="*/ 71 w 693"/>
                <a:gd name="T31" fmla="*/ 25 h 781"/>
                <a:gd name="T32" fmla="*/ 86 w 693"/>
                <a:gd name="T33" fmla="*/ 0 h 781"/>
                <a:gd name="T34" fmla="*/ 301 w 693"/>
                <a:gd name="T35" fmla="*/ 104 h 781"/>
                <a:gd name="T36" fmla="*/ 317 w 693"/>
                <a:gd name="T37" fmla="*/ 104 h 781"/>
                <a:gd name="T38" fmla="*/ 330 w 693"/>
                <a:gd name="T39" fmla="*/ 98 h 781"/>
                <a:gd name="T40" fmla="*/ 336 w 693"/>
                <a:gd name="T41" fmla="*/ 92 h 781"/>
                <a:gd name="T42" fmla="*/ 346 w 693"/>
                <a:gd name="T43" fmla="*/ 91 h 781"/>
                <a:gd name="T44" fmla="*/ 465 w 693"/>
                <a:gd name="T45" fmla="*/ 94 h 781"/>
                <a:gd name="T46" fmla="*/ 524 w 693"/>
                <a:gd name="T47" fmla="*/ 183 h 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93" h="781">
                  <a:moveTo>
                    <a:pt x="524" y="183"/>
                  </a:moveTo>
                  <a:lnTo>
                    <a:pt x="520" y="234"/>
                  </a:lnTo>
                  <a:lnTo>
                    <a:pt x="630" y="267"/>
                  </a:lnTo>
                  <a:lnTo>
                    <a:pt x="635" y="540"/>
                  </a:lnTo>
                  <a:lnTo>
                    <a:pt x="693" y="639"/>
                  </a:lnTo>
                  <a:lnTo>
                    <a:pt x="635" y="728"/>
                  </a:lnTo>
                  <a:lnTo>
                    <a:pt x="559" y="680"/>
                  </a:lnTo>
                  <a:lnTo>
                    <a:pt x="532" y="703"/>
                  </a:lnTo>
                  <a:lnTo>
                    <a:pt x="411" y="705"/>
                  </a:lnTo>
                  <a:lnTo>
                    <a:pt x="413" y="720"/>
                  </a:lnTo>
                  <a:lnTo>
                    <a:pt x="190" y="718"/>
                  </a:lnTo>
                  <a:lnTo>
                    <a:pt x="0" y="781"/>
                  </a:lnTo>
                  <a:lnTo>
                    <a:pt x="14" y="495"/>
                  </a:lnTo>
                  <a:lnTo>
                    <a:pt x="111" y="455"/>
                  </a:lnTo>
                  <a:lnTo>
                    <a:pt x="111" y="98"/>
                  </a:lnTo>
                  <a:lnTo>
                    <a:pt x="71" y="25"/>
                  </a:lnTo>
                  <a:lnTo>
                    <a:pt x="86" y="0"/>
                  </a:lnTo>
                  <a:lnTo>
                    <a:pt x="301" y="104"/>
                  </a:lnTo>
                  <a:lnTo>
                    <a:pt x="317" y="104"/>
                  </a:lnTo>
                  <a:lnTo>
                    <a:pt x="330" y="98"/>
                  </a:lnTo>
                  <a:lnTo>
                    <a:pt x="336" y="92"/>
                  </a:lnTo>
                  <a:lnTo>
                    <a:pt x="346" y="91"/>
                  </a:lnTo>
                  <a:lnTo>
                    <a:pt x="465" y="94"/>
                  </a:lnTo>
                  <a:lnTo>
                    <a:pt x="524" y="183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1" name="Freeform 295"/>
            <p:cNvSpPr>
              <a:spLocks/>
            </p:cNvSpPr>
            <p:nvPr/>
          </p:nvSpPr>
          <p:spPr bwMode="auto">
            <a:xfrm>
              <a:off x="7142163" y="5670550"/>
              <a:ext cx="136525" cy="228600"/>
            </a:xfrm>
            <a:custGeom>
              <a:avLst/>
              <a:gdLst>
                <a:gd name="T0" fmla="*/ 75 w 75"/>
                <a:gd name="T1" fmla="*/ 155 h 157"/>
                <a:gd name="T2" fmla="*/ 65 w 75"/>
                <a:gd name="T3" fmla="*/ 123 h 157"/>
                <a:gd name="T4" fmla="*/ 55 w 75"/>
                <a:gd name="T5" fmla="*/ 111 h 157"/>
                <a:gd name="T6" fmla="*/ 54 w 75"/>
                <a:gd name="T7" fmla="*/ 104 h 157"/>
                <a:gd name="T8" fmla="*/ 52 w 75"/>
                <a:gd name="T9" fmla="*/ 102 h 157"/>
                <a:gd name="T10" fmla="*/ 50 w 75"/>
                <a:gd name="T11" fmla="*/ 88 h 157"/>
                <a:gd name="T12" fmla="*/ 52 w 75"/>
                <a:gd name="T13" fmla="*/ 79 h 157"/>
                <a:gd name="T14" fmla="*/ 54 w 75"/>
                <a:gd name="T15" fmla="*/ 73 h 157"/>
                <a:gd name="T16" fmla="*/ 55 w 75"/>
                <a:gd name="T17" fmla="*/ 67 h 157"/>
                <a:gd name="T18" fmla="*/ 59 w 75"/>
                <a:gd name="T19" fmla="*/ 65 h 157"/>
                <a:gd name="T20" fmla="*/ 67 w 75"/>
                <a:gd name="T21" fmla="*/ 63 h 157"/>
                <a:gd name="T22" fmla="*/ 71 w 75"/>
                <a:gd name="T23" fmla="*/ 59 h 157"/>
                <a:gd name="T24" fmla="*/ 67 w 75"/>
                <a:gd name="T25" fmla="*/ 44 h 157"/>
                <a:gd name="T26" fmla="*/ 59 w 75"/>
                <a:gd name="T27" fmla="*/ 33 h 157"/>
                <a:gd name="T28" fmla="*/ 54 w 75"/>
                <a:gd name="T29" fmla="*/ 21 h 157"/>
                <a:gd name="T30" fmla="*/ 54 w 75"/>
                <a:gd name="T31" fmla="*/ 6 h 157"/>
                <a:gd name="T32" fmla="*/ 19 w 75"/>
                <a:gd name="T33" fmla="*/ 0 h 157"/>
                <a:gd name="T34" fmla="*/ 17 w 75"/>
                <a:gd name="T35" fmla="*/ 10 h 157"/>
                <a:gd name="T36" fmla="*/ 15 w 75"/>
                <a:gd name="T37" fmla="*/ 17 h 157"/>
                <a:gd name="T38" fmla="*/ 9 w 75"/>
                <a:gd name="T39" fmla="*/ 27 h 157"/>
                <a:gd name="T40" fmla="*/ 6 w 75"/>
                <a:gd name="T41" fmla="*/ 38 h 157"/>
                <a:gd name="T42" fmla="*/ 0 w 75"/>
                <a:gd name="T43" fmla="*/ 48 h 157"/>
                <a:gd name="T44" fmla="*/ 2 w 75"/>
                <a:gd name="T45" fmla="*/ 58 h 157"/>
                <a:gd name="T46" fmla="*/ 7 w 75"/>
                <a:gd name="T47" fmla="*/ 67 h 157"/>
                <a:gd name="T48" fmla="*/ 11 w 75"/>
                <a:gd name="T49" fmla="*/ 81 h 157"/>
                <a:gd name="T50" fmla="*/ 19 w 75"/>
                <a:gd name="T51" fmla="*/ 92 h 157"/>
                <a:gd name="T52" fmla="*/ 23 w 75"/>
                <a:gd name="T53" fmla="*/ 96 h 157"/>
                <a:gd name="T54" fmla="*/ 25 w 75"/>
                <a:gd name="T55" fmla="*/ 109 h 157"/>
                <a:gd name="T56" fmla="*/ 30 w 75"/>
                <a:gd name="T57" fmla="*/ 127 h 157"/>
                <a:gd name="T58" fmla="*/ 40 w 75"/>
                <a:gd name="T59" fmla="*/ 140 h 157"/>
                <a:gd name="T60" fmla="*/ 55 w 75"/>
                <a:gd name="T61" fmla="*/ 146 h 157"/>
                <a:gd name="T62" fmla="*/ 71 w 75"/>
                <a:gd name="T63" fmla="*/ 157 h 157"/>
                <a:gd name="T64" fmla="*/ 75 w 75"/>
                <a:gd name="T65" fmla="*/ 15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5" h="157">
                  <a:moveTo>
                    <a:pt x="75" y="155"/>
                  </a:moveTo>
                  <a:lnTo>
                    <a:pt x="65" y="123"/>
                  </a:lnTo>
                  <a:lnTo>
                    <a:pt x="55" y="111"/>
                  </a:lnTo>
                  <a:lnTo>
                    <a:pt x="54" y="104"/>
                  </a:lnTo>
                  <a:lnTo>
                    <a:pt x="52" y="102"/>
                  </a:lnTo>
                  <a:lnTo>
                    <a:pt x="50" y="88"/>
                  </a:lnTo>
                  <a:lnTo>
                    <a:pt x="52" y="79"/>
                  </a:lnTo>
                  <a:lnTo>
                    <a:pt x="54" y="73"/>
                  </a:lnTo>
                  <a:lnTo>
                    <a:pt x="55" y="67"/>
                  </a:lnTo>
                  <a:lnTo>
                    <a:pt x="59" y="65"/>
                  </a:lnTo>
                  <a:lnTo>
                    <a:pt x="67" y="63"/>
                  </a:lnTo>
                  <a:lnTo>
                    <a:pt x="71" y="59"/>
                  </a:lnTo>
                  <a:lnTo>
                    <a:pt x="67" y="44"/>
                  </a:lnTo>
                  <a:lnTo>
                    <a:pt x="59" y="33"/>
                  </a:lnTo>
                  <a:lnTo>
                    <a:pt x="54" y="21"/>
                  </a:lnTo>
                  <a:lnTo>
                    <a:pt x="54" y="6"/>
                  </a:lnTo>
                  <a:lnTo>
                    <a:pt x="19" y="0"/>
                  </a:ln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  <a:lnTo>
                    <a:pt x="23" y="96"/>
                  </a:lnTo>
                  <a:lnTo>
                    <a:pt x="25" y="109"/>
                  </a:lnTo>
                  <a:lnTo>
                    <a:pt x="30" y="127"/>
                  </a:lnTo>
                  <a:lnTo>
                    <a:pt x="40" y="140"/>
                  </a:lnTo>
                  <a:lnTo>
                    <a:pt x="55" y="146"/>
                  </a:lnTo>
                  <a:lnTo>
                    <a:pt x="71" y="157"/>
                  </a:lnTo>
                  <a:lnTo>
                    <a:pt x="75" y="155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2" name="Freeform 296"/>
            <p:cNvSpPr>
              <a:spLocks/>
            </p:cNvSpPr>
            <p:nvPr/>
          </p:nvSpPr>
          <p:spPr bwMode="auto">
            <a:xfrm>
              <a:off x="7142163" y="5670550"/>
              <a:ext cx="136525" cy="228600"/>
            </a:xfrm>
            <a:custGeom>
              <a:avLst/>
              <a:gdLst>
                <a:gd name="T0" fmla="*/ 75 w 75"/>
                <a:gd name="T1" fmla="*/ 155 h 157"/>
                <a:gd name="T2" fmla="*/ 65 w 75"/>
                <a:gd name="T3" fmla="*/ 123 h 157"/>
                <a:gd name="T4" fmla="*/ 55 w 75"/>
                <a:gd name="T5" fmla="*/ 111 h 157"/>
                <a:gd name="T6" fmla="*/ 54 w 75"/>
                <a:gd name="T7" fmla="*/ 104 h 157"/>
                <a:gd name="T8" fmla="*/ 52 w 75"/>
                <a:gd name="T9" fmla="*/ 102 h 157"/>
                <a:gd name="T10" fmla="*/ 50 w 75"/>
                <a:gd name="T11" fmla="*/ 88 h 157"/>
                <a:gd name="T12" fmla="*/ 52 w 75"/>
                <a:gd name="T13" fmla="*/ 79 h 157"/>
                <a:gd name="T14" fmla="*/ 54 w 75"/>
                <a:gd name="T15" fmla="*/ 73 h 157"/>
                <a:gd name="T16" fmla="*/ 55 w 75"/>
                <a:gd name="T17" fmla="*/ 67 h 157"/>
                <a:gd name="T18" fmla="*/ 59 w 75"/>
                <a:gd name="T19" fmla="*/ 65 h 157"/>
                <a:gd name="T20" fmla="*/ 67 w 75"/>
                <a:gd name="T21" fmla="*/ 63 h 157"/>
                <a:gd name="T22" fmla="*/ 71 w 75"/>
                <a:gd name="T23" fmla="*/ 59 h 157"/>
                <a:gd name="T24" fmla="*/ 67 w 75"/>
                <a:gd name="T25" fmla="*/ 44 h 157"/>
                <a:gd name="T26" fmla="*/ 59 w 75"/>
                <a:gd name="T27" fmla="*/ 33 h 157"/>
                <a:gd name="T28" fmla="*/ 54 w 75"/>
                <a:gd name="T29" fmla="*/ 21 h 157"/>
                <a:gd name="T30" fmla="*/ 54 w 75"/>
                <a:gd name="T31" fmla="*/ 6 h 157"/>
                <a:gd name="T32" fmla="*/ 19 w 75"/>
                <a:gd name="T33" fmla="*/ 0 h 157"/>
                <a:gd name="T34" fmla="*/ 17 w 75"/>
                <a:gd name="T35" fmla="*/ 10 h 157"/>
                <a:gd name="T36" fmla="*/ 15 w 75"/>
                <a:gd name="T37" fmla="*/ 17 h 157"/>
                <a:gd name="T38" fmla="*/ 9 w 75"/>
                <a:gd name="T39" fmla="*/ 27 h 157"/>
                <a:gd name="T40" fmla="*/ 6 w 75"/>
                <a:gd name="T41" fmla="*/ 38 h 157"/>
                <a:gd name="T42" fmla="*/ 0 w 75"/>
                <a:gd name="T43" fmla="*/ 48 h 157"/>
                <a:gd name="T44" fmla="*/ 2 w 75"/>
                <a:gd name="T45" fmla="*/ 58 h 157"/>
                <a:gd name="T46" fmla="*/ 7 w 75"/>
                <a:gd name="T47" fmla="*/ 67 h 157"/>
                <a:gd name="T48" fmla="*/ 11 w 75"/>
                <a:gd name="T49" fmla="*/ 81 h 157"/>
                <a:gd name="T50" fmla="*/ 19 w 75"/>
                <a:gd name="T51" fmla="*/ 92 h 157"/>
                <a:gd name="T52" fmla="*/ 23 w 75"/>
                <a:gd name="T53" fmla="*/ 96 h 157"/>
                <a:gd name="T54" fmla="*/ 25 w 75"/>
                <a:gd name="T55" fmla="*/ 109 h 157"/>
                <a:gd name="T56" fmla="*/ 30 w 75"/>
                <a:gd name="T57" fmla="*/ 127 h 157"/>
                <a:gd name="T58" fmla="*/ 40 w 75"/>
                <a:gd name="T59" fmla="*/ 140 h 157"/>
                <a:gd name="T60" fmla="*/ 55 w 75"/>
                <a:gd name="T61" fmla="*/ 146 h 157"/>
                <a:gd name="T62" fmla="*/ 71 w 75"/>
                <a:gd name="T63" fmla="*/ 157 h 157"/>
                <a:gd name="T64" fmla="*/ 75 w 75"/>
                <a:gd name="T65" fmla="*/ 15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5" h="157">
                  <a:moveTo>
                    <a:pt x="75" y="155"/>
                  </a:moveTo>
                  <a:lnTo>
                    <a:pt x="65" y="123"/>
                  </a:lnTo>
                  <a:lnTo>
                    <a:pt x="55" y="111"/>
                  </a:lnTo>
                  <a:lnTo>
                    <a:pt x="54" y="104"/>
                  </a:lnTo>
                  <a:lnTo>
                    <a:pt x="52" y="102"/>
                  </a:lnTo>
                  <a:lnTo>
                    <a:pt x="50" y="88"/>
                  </a:lnTo>
                  <a:lnTo>
                    <a:pt x="52" y="79"/>
                  </a:lnTo>
                  <a:lnTo>
                    <a:pt x="54" y="73"/>
                  </a:lnTo>
                  <a:lnTo>
                    <a:pt x="55" y="67"/>
                  </a:lnTo>
                  <a:lnTo>
                    <a:pt x="59" y="65"/>
                  </a:lnTo>
                  <a:lnTo>
                    <a:pt x="67" y="63"/>
                  </a:lnTo>
                  <a:lnTo>
                    <a:pt x="71" y="59"/>
                  </a:lnTo>
                  <a:lnTo>
                    <a:pt x="67" y="44"/>
                  </a:lnTo>
                  <a:lnTo>
                    <a:pt x="59" y="33"/>
                  </a:lnTo>
                  <a:lnTo>
                    <a:pt x="54" y="21"/>
                  </a:lnTo>
                  <a:lnTo>
                    <a:pt x="54" y="6"/>
                  </a:lnTo>
                  <a:lnTo>
                    <a:pt x="19" y="0"/>
                  </a:ln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  <a:lnTo>
                    <a:pt x="23" y="96"/>
                  </a:lnTo>
                  <a:lnTo>
                    <a:pt x="25" y="109"/>
                  </a:lnTo>
                  <a:lnTo>
                    <a:pt x="30" y="127"/>
                  </a:lnTo>
                  <a:lnTo>
                    <a:pt x="40" y="140"/>
                  </a:lnTo>
                  <a:lnTo>
                    <a:pt x="55" y="146"/>
                  </a:lnTo>
                  <a:lnTo>
                    <a:pt x="71" y="157"/>
                  </a:lnTo>
                  <a:lnTo>
                    <a:pt x="75" y="155"/>
                  </a:lnTo>
                </a:path>
              </a:pathLst>
            </a:custGeom>
            <a:solidFill>
              <a:srgbClr val="FF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3" name="Freeform 297"/>
            <p:cNvSpPr>
              <a:spLocks/>
            </p:cNvSpPr>
            <p:nvPr/>
          </p:nvSpPr>
          <p:spPr bwMode="auto">
            <a:xfrm>
              <a:off x="7319963" y="5527675"/>
              <a:ext cx="242887" cy="136525"/>
            </a:xfrm>
            <a:custGeom>
              <a:avLst/>
              <a:gdLst>
                <a:gd name="T0" fmla="*/ 128 w 134"/>
                <a:gd name="T1" fmla="*/ 25 h 90"/>
                <a:gd name="T2" fmla="*/ 122 w 134"/>
                <a:gd name="T3" fmla="*/ 13 h 90"/>
                <a:gd name="T4" fmla="*/ 90 w 134"/>
                <a:gd name="T5" fmla="*/ 23 h 90"/>
                <a:gd name="T6" fmla="*/ 74 w 134"/>
                <a:gd name="T7" fmla="*/ 0 h 90"/>
                <a:gd name="T8" fmla="*/ 55 w 134"/>
                <a:gd name="T9" fmla="*/ 8 h 90"/>
                <a:gd name="T10" fmla="*/ 59 w 134"/>
                <a:gd name="T11" fmla="*/ 23 h 90"/>
                <a:gd name="T12" fmla="*/ 11 w 134"/>
                <a:gd name="T13" fmla="*/ 36 h 90"/>
                <a:gd name="T14" fmla="*/ 11 w 134"/>
                <a:gd name="T15" fmla="*/ 38 h 90"/>
                <a:gd name="T16" fmla="*/ 5 w 134"/>
                <a:gd name="T17" fmla="*/ 59 h 90"/>
                <a:gd name="T18" fmla="*/ 0 w 134"/>
                <a:gd name="T19" fmla="*/ 69 h 90"/>
                <a:gd name="T20" fmla="*/ 21 w 134"/>
                <a:gd name="T21" fmla="*/ 90 h 90"/>
                <a:gd name="T22" fmla="*/ 74 w 134"/>
                <a:gd name="T23" fmla="*/ 67 h 90"/>
                <a:gd name="T24" fmla="*/ 90 w 134"/>
                <a:gd name="T25" fmla="*/ 71 h 90"/>
                <a:gd name="T26" fmla="*/ 99 w 134"/>
                <a:gd name="T27" fmla="*/ 65 h 90"/>
                <a:gd name="T28" fmla="*/ 90 w 134"/>
                <a:gd name="T29" fmla="*/ 52 h 90"/>
                <a:gd name="T30" fmla="*/ 115 w 134"/>
                <a:gd name="T31" fmla="*/ 38 h 90"/>
                <a:gd name="T32" fmla="*/ 121 w 134"/>
                <a:gd name="T33" fmla="*/ 42 h 90"/>
                <a:gd name="T34" fmla="*/ 134 w 134"/>
                <a:gd name="T35" fmla="*/ 36 h 90"/>
                <a:gd name="T36" fmla="*/ 128 w 134"/>
                <a:gd name="T37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4" h="90">
                  <a:moveTo>
                    <a:pt x="128" y="25"/>
                  </a:moveTo>
                  <a:lnTo>
                    <a:pt x="122" y="13"/>
                  </a:lnTo>
                  <a:lnTo>
                    <a:pt x="90" y="23"/>
                  </a:lnTo>
                  <a:lnTo>
                    <a:pt x="74" y="0"/>
                  </a:lnTo>
                  <a:lnTo>
                    <a:pt x="55" y="8"/>
                  </a:lnTo>
                  <a:lnTo>
                    <a:pt x="59" y="2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5" y="59"/>
                  </a:lnTo>
                  <a:lnTo>
                    <a:pt x="0" y="69"/>
                  </a:lnTo>
                  <a:lnTo>
                    <a:pt x="21" y="90"/>
                  </a:lnTo>
                  <a:lnTo>
                    <a:pt x="74" y="67"/>
                  </a:lnTo>
                  <a:lnTo>
                    <a:pt x="90" y="71"/>
                  </a:lnTo>
                  <a:lnTo>
                    <a:pt x="99" y="65"/>
                  </a:lnTo>
                  <a:lnTo>
                    <a:pt x="90" y="52"/>
                  </a:lnTo>
                  <a:lnTo>
                    <a:pt x="115" y="38"/>
                  </a:lnTo>
                  <a:lnTo>
                    <a:pt x="121" y="42"/>
                  </a:lnTo>
                  <a:lnTo>
                    <a:pt x="134" y="36"/>
                  </a:lnTo>
                  <a:lnTo>
                    <a:pt x="128" y="25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4" name="Freeform 298"/>
            <p:cNvSpPr>
              <a:spLocks/>
            </p:cNvSpPr>
            <p:nvPr/>
          </p:nvSpPr>
          <p:spPr bwMode="auto">
            <a:xfrm>
              <a:off x="7319963" y="5527675"/>
              <a:ext cx="242887" cy="136525"/>
            </a:xfrm>
            <a:custGeom>
              <a:avLst/>
              <a:gdLst>
                <a:gd name="T0" fmla="*/ 128 w 134"/>
                <a:gd name="T1" fmla="*/ 25 h 90"/>
                <a:gd name="T2" fmla="*/ 122 w 134"/>
                <a:gd name="T3" fmla="*/ 13 h 90"/>
                <a:gd name="T4" fmla="*/ 90 w 134"/>
                <a:gd name="T5" fmla="*/ 23 h 90"/>
                <a:gd name="T6" fmla="*/ 74 w 134"/>
                <a:gd name="T7" fmla="*/ 0 h 90"/>
                <a:gd name="T8" fmla="*/ 55 w 134"/>
                <a:gd name="T9" fmla="*/ 8 h 90"/>
                <a:gd name="T10" fmla="*/ 59 w 134"/>
                <a:gd name="T11" fmla="*/ 23 h 90"/>
                <a:gd name="T12" fmla="*/ 11 w 134"/>
                <a:gd name="T13" fmla="*/ 36 h 90"/>
                <a:gd name="T14" fmla="*/ 11 w 134"/>
                <a:gd name="T15" fmla="*/ 38 h 90"/>
                <a:gd name="T16" fmla="*/ 5 w 134"/>
                <a:gd name="T17" fmla="*/ 59 h 90"/>
                <a:gd name="T18" fmla="*/ 0 w 134"/>
                <a:gd name="T19" fmla="*/ 69 h 90"/>
                <a:gd name="T20" fmla="*/ 21 w 134"/>
                <a:gd name="T21" fmla="*/ 90 h 90"/>
                <a:gd name="T22" fmla="*/ 74 w 134"/>
                <a:gd name="T23" fmla="*/ 67 h 90"/>
                <a:gd name="T24" fmla="*/ 90 w 134"/>
                <a:gd name="T25" fmla="*/ 71 h 90"/>
                <a:gd name="T26" fmla="*/ 99 w 134"/>
                <a:gd name="T27" fmla="*/ 65 h 90"/>
                <a:gd name="T28" fmla="*/ 90 w 134"/>
                <a:gd name="T29" fmla="*/ 52 h 90"/>
                <a:gd name="T30" fmla="*/ 115 w 134"/>
                <a:gd name="T31" fmla="*/ 38 h 90"/>
                <a:gd name="T32" fmla="*/ 121 w 134"/>
                <a:gd name="T33" fmla="*/ 42 h 90"/>
                <a:gd name="T34" fmla="*/ 134 w 134"/>
                <a:gd name="T35" fmla="*/ 36 h 90"/>
                <a:gd name="T36" fmla="*/ 128 w 134"/>
                <a:gd name="T37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4" h="90">
                  <a:moveTo>
                    <a:pt x="128" y="25"/>
                  </a:moveTo>
                  <a:lnTo>
                    <a:pt x="122" y="13"/>
                  </a:lnTo>
                  <a:lnTo>
                    <a:pt x="90" y="23"/>
                  </a:lnTo>
                  <a:lnTo>
                    <a:pt x="74" y="0"/>
                  </a:lnTo>
                  <a:lnTo>
                    <a:pt x="55" y="8"/>
                  </a:lnTo>
                  <a:lnTo>
                    <a:pt x="59" y="2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5" y="59"/>
                  </a:lnTo>
                  <a:lnTo>
                    <a:pt x="0" y="69"/>
                  </a:lnTo>
                  <a:lnTo>
                    <a:pt x="21" y="90"/>
                  </a:lnTo>
                  <a:lnTo>
                    <a:pt x="74" y="67"/>
                  </a:lnTo>
                  <a:lnTo>
                    <a:pt x="90" y="71"/>
                  </a:lnTo>
                  <a:lnTo>
                    <a:pt x="99" y="65"/>
                  </a:lnTo>
                  <a:lnTo>
                    <a:pt x="90" y="52"/>
                  </a:lnTo>
                  <a:lnTo>
                    <a:pt x="115" y="38"/>
                  </a:lnTo>
                  <a:lnTo>
                    <a:pt x="121" y="42"/>
                  </a:lnTo>
                  <a:lnTo>
                    <a:pt x="134" y="36"/>
                  </a:lnTo>
                  <a:lnTo>
                    <a:pt x="128" y="25"/>
                  </a:lnTo>
                </a:path>
              </a:pathLst>
            </a:custGeom>
            <a:solidFill>
              <a:srgbClr val="FF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5" name="Freeform 299"/>
            <p:cNvSpPr>
              <a:spLocks/>
            </p:cNvSpPr>
            <p:nvPr/>
          </p:nvSpPr>
          <p:spPr bwMode="auto">
            <a:xfrm>
              <a:off x="7232650" y="5699125"/>
              <a:ext cx="301625" cy="200025"/>
            </a:xfrm>
            <a:custGeom>
              <a:avLst/>
              <a:gdLst>
                <a:gd name="T0" fmla="*/ 25 w 167"/>
                <a:gd name="T1" fmla="*/ 134 h 134"/>
                <a:gd name="T2" fmla="*/ 15 w 167"/>
                <a:gd name="T3" fmla="*/ 102 h 134"/>
                <a:gd name="T4" fmla="*/ 5 w 167"/>
                <a:gd name="T5" fmla="*/ 90 h 134"/>
                <a:gd name="T6" fmla="*/ 4 w 167"/>
                <a:gd name="T7" fmla="*/ 83 h 134"/>
                <a:gd name="T8" fmla="*/ 2 w 167"/>
                <a:gd name="T9" fmla="*/ 81 h 134"/>
                <a:gd name="T10" fmla="*/ 0 w 167"/>
                <a:gd name="T11" fmla="*/ 67 h 134"/>
                <a:gd name="T12" fmla="*/ 2 w 167"/>
                <a:gd name="T13" fmla="*/ 58 h 134"/>
                <a:gd name="T14" fmla="*/ 4 w 167"/>
                <a:gd name="T15" fmla="*/ 52 h 134"/>
                <a:gd name="T16" fmla="*/ 5 w 167"/>
                <a:gd name="T17" fmla="*/ 46 h 134"/>
                <a:gd name="T18" fmla="*/ 9 w 167"/>
                <a:gd name="T19" fmla="*/ 44 h 134"/>
                <a:gd name="T20" fmla="*/ 17 w 167"/>
                <a:gd name="T21" fmla="*/ 42 h 134"/>
                <a:gd name="T22" fmla="*/ 21 w 167"/>
                <a:gd name="T23" fmla="*/ 38 h 134"/>
                <a:gd name="T24" fmla="*/ 17 w 167"/>
                <a:gd name="T25" fmla="*/ 23 h 134"/>
                <a:gd name="T26" fmla="*/ 9 w 167"/>
                <a:gd name="T27" fmla="*/ 12 h 134"/>
                <a:gd name="T28" fmla="*/ 4 w 167"/>
                <a:gd name="T29" fmla="*/ 0 h 134"/>
                <a:gd name="T30" fmla="*/ 40 w 167"/>
                <a:gd name="T31" fmla="*/ 12 h 134"/>
                <a:gd name="T32" fmla="*/ 82 w 167"/>
                <a:gd name="T33" fmla="*/ 4 h 134"/>
                <a:gd name="T34" fmla="*/ 96 w 167"/>
                <a:gd name="T35" fmla="*/ 2 h 134"/>
                <a:gd name="T36" fmla="*/ 167 w 167"/>
                <a:gd name="T37" fmla="*/ 79 h 134"/>
                <a:gd name="T38" fmla="*/ 107 w 167"/>
                <a:gd name="T39" fmla="*/ 115 h 134"/>
                <a:gd name="T40" fmla="*/ 25 w 167"/>
                <a:gd name="T4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7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  <a:lnTo>
                    <a:pt x="40" y="12"/>
                  </a:lnTo>
                  <a:lnTo>
                    <a:pt x="82" y="4"/>
                  </a:lnTo>
                  <a:lnTo>
                    <a:pt x="96" y="2"/>
                  </a:lnTo>
                  <a:lnTo>
                    <a:pt x="167" y="79"/>
                  </a:lnTo>
                  <a:lnTo>
                    <a:pt x="107" y="115"/>
                  </a:lnTo>
                  <a:lnTo>
                    <a:pt x="25" y="134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6" name="Freeform 300"/>
            <p:cNvSpPr>
              <a:spLocks/>
            </p:cNvSpPr>
            <p:nvPr/>
          </p:nvSpPr>
          <p:spPr bwMode="auto">
            <a:xfrm>
              <a:off x="7232650" y="5699125"/>
              <a:ext cx="301625" cy="200025"/>
            </a:xfrm>
            <a:custGeom>
              <a:avLst/>
              <a:gdLst>
                <a:gd name="T0" fmla="*/ 25 w 167"/>
                <a:gd name="T1" fmla="*/ 134 h 134"/>
                <a:gd name="T2" fmla="*/ 15 w 167"/>
                <a:gd name="T3" fmla="*/ 102 h 134"/>
                <a:gd name="T4" fmla="*/ 5 w 167"/>
                <a:gd name="T5" fmla="*/ 90 h 134"/>
                <a:gd name="T6" fmla="*/ 4 w 167"/>
                <a:gd name="T7" fmla="*/ 83 h 134"/>
                <a:gd name="T8" fmla="*/ 2 w 167"/>
                <a:gd name="T9" fmla="*/ 81 h 134"/>
                <a:gd name="T10" fmla="*/ 0 w 167"/>
                <a:gd name="T11" fmla="*/ 67 h 134"/>
                <a:gd name="T12" fmla="*/ 2 w 167"/>
                <a:gd name="T13" fmla="*/ 58 h 134"/>
                <a:gd name="T14" fmla="*/ 4 w 167"/>
                <a:gd name="T15" fmla="*/ 52 h 134"/>
                <a:gd name="T16" fmla="*/ 5 w 167"/>
                <a:gd name="T17" fmla="*/ 46 h 134"/>
                <a:gd name="T18" fmla="*/ 9 w 167"/>
                <a:gd name="T19" fmla="*/ 44 h 134"/>
                <a:gd name="T20" fmla="*/ 17 w 167"/>
                <a:gd name="T21" fmla="*/ 42 h 134"/>
                <a:gd name="T22" fmla="*/ 21 w 167"/>
                <a:gd name="T23" fmla="*/ 38 h 134"/>
                <a:gd name="T24" fmla="*/ 17 w 167"/>
                <a:gd name="T25" fmla="*/ 23 h 134"/>
                <a:gd name="T26" fmla="*/ 9 w 167"/>
                <a:gd name="T27" fmla="*/ 12 h 134"/>
                <a:gd name="T28" fmla="*/ 4 w 167"/>
                <a:gd name="T29" fmla="*/ 0 h 134"/>
                <a:gd name="T30" fmla="*/ 40 w 167"/>
                <a:gd name="T31" fmla="*/ 12 h 134"/>
                <a:gd name="T32" fmla="*/ 82 w 167"/>
                <a:gd name="T33" fmla="*/ 4 h 134"/>
                <a:gd name="T34" fmla="*/ 96 w 167"/>
                <a:gd name="T35" fmla="*/ 2 h 134"/>
                <a:gd name="T36" fmla="*/ 167 w 167"/>
                <a:gd name="T37" fmla="*/ 79 h 134"/>
                <a:gd name="T38" fmla="*/ 107 w 167"/>
                <a:gd name="T39" fmla="*/ 115 h 134"/>
                <a:gd name="T40" fmla="*/ 25 w 167"/>
                <a:gd name="T4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7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  <a:lnTo>
                    <a:pt x="40" y="12"/>
                  </a:lnTo>
                  <a:lnTo>
                    <a:pt x="82" y="4"/>
                  </a:lnTo>
                  <a:lnTo>
                    <a:pt x="96" y="2"/>
                  </a:lnTo>
                  <a:lnTo>
                    <a:pt x="167" y="79"/>
                  </a:lnTo>
                  <a:lnTo>
                    <a:pt x="107" y="115"/>
                  </a:lnTo>
                  <a:lnTo>
                    <a:pt x="25" y="134"/>
                  </a:lnTo>
                </a:path>
              </a:pathLst>
            </a:custGeom>
            <a:solidFill>
              <a:srgbClr val="941651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7" name="Freeform 301"/>
            <p:cNvSpPr>
              <a:spLocks/>
            </p:cNvSpPr>
            <p:nvPr/>
          </p:nvSpPr>
          <p:spPr bwMode="auto">
            <a:xfrm>
              <a:off x="7113588" y="5402263"/>
              <a:ext cx="366712" cy="312737"/>
            </a:xfrm>
            <a:custGeom>
              <a:avLst/>
              <a:gdLst>
                <a:gd name="T0" fmla="*/ 14 w 204"/>
                <a:gd name="T1" fmla="*/ 29 h 212"/>
                <a:gd name="T2" fmla="*/ 8 w 204"/>
                <a:gd name="T3" fmla="*/ 39 h 212"/>
                <a:gd name="T4" fmla="*/ 0 w 204"/>
                <a:gd name="T5" fmla="*/ 48 h 212"/>
                <a:gd name="T6" fmla="*/ 0 w 204"/>
                <a:gd name="T7" fmla="*/ 58 h 212"/>
                <a:gd name="T8" fmla="*/ 4 w 204"/>
                <a:gd name="T9" fmla="*/ 66 h 212"/>
                <a:gd name="T10" fmla="*/ 4 w 204"/>
                <a:gd name="T11" fmla="*/ 73 h 212"/>
                <a:gd name="T12" fmla="*/ 8 w 204"/>
                <a:gd name="T13" fmla="*/ 77 h 212"/>
                <a:gd name="T14" fmla="*/ 16 w 204"/>
                <a:gd name="T15" fmla="*/ 91 h 212"/>
                <a:gd name="T16" fmla="*/ 29 w 204"/>
                <a:gd name="T17" fmla="*/ 102 h 212"/>
                <a:gd name="T18" fmla="*/ 35 w 204"/>
                <a:gd name="T19" fmla="*/ 114 h 212"/>
                <a:gd name="T20" fmla="*/ 39 w 204"/>
                <a:gd name="T21" fmla="*/ 125 h 212"/>
                <a:gd name="T22" fmla="*/ 35 w 204"/>
                <a:gd name="T23" fmla="*/ 137 h 212"/>
                <a:gd name="T24" fmla="*/ 37 w 204"/>
                <a:gd name="T25" fmla="*/ 146 h 212"/>
                <a:gd name="T26" fmla="*/ 39 w 204"/>
                <a:gd name="T27" fmla="*/ 156 h 212"/>
                <a:gd name="T28" fmla="*/ 33 w 204"/>
                <a:gd name="T29" fmla="*/ 164 h 212"/>
                <a:gd name="T30" fmla="*/ 33 w 204"/>
                <a:gd name="T31" fmla="*/ 171 h 212"/>
                <a:gd name="T32" fmla="*/ 35 w 204"/>
                <a:gd name="T33" fmla="*/ 179 h 212"/>
                <a:gd name="T34" fmla="*/ 70 w 204"/>
                <a:gd name="T35" fmla="*/ 185 h 212"/>
                <a:gd name="T36" fmla="*/ 70 w 204"/>
                <a:gd name="T37" fmla="*/ 200 h 212"/>
                <a:gd name="T38" fmla="*/ 106 w 204"/>
                <a:gd name="T39" fmla="*/ 212 h 212"/>
                <a:gd name="T40" fmla="*/ 148 w 204"/>
                <a:gd name="T41" fmla="*/ 204 h 212"/>
                <a:gd name="T42" fmla="*/ 156 w 204"/>
                <a:gd name="T43" fmla="*/ 192 h 212"/>
                <a:gd name="T44" fmla="*/ 167 w 204"/>
                <a:gd name="T45" fmla="*/ 194 h 212"/>
                <a:gd name="T46" fmla="*/ 169 w 204"/>
                <a:gd name="T47" fmla="*/ 185 h 212"/>
                <a:gd name="T48" fmla="*/ 204 w 204"/>
                <a:gd name="T49" fmla="*/ 173 h 212"/>
                <a:gd name="T50" fmla="*/ 204 w 204"/>
                <a:gd name="T51" fmla="*/ 156 h 212"/>
                <a:gd name="T52" fmla="*/ 188 w 204"/>
                <a:gd name="T53" fmla="*/ 152 h 212"/>
                <a:gd name="T54" fmla="*/ 135 w 204"/>
                <a:gd name="T55" fmla="*/ 175 h 212"/>
                <a:gd name="T56" fmla="*/ 114 w 204"/>
                <a:gd name="T57" fmla="*/ 154 h 212"/>
                <a:gd name="T58" fmla="*/ 119 w 204"/>
                <a:gd name="T59" fmla="*/ 144 h 212"/>
                <a:gd name="T60" fmla="*/ 125 w 204"/>
                <a:gd name="T61" fmla="*/ 123 h 212"/>
                <a:gd name="T62" fmla="*/ 125 w 204"/>
                <a:gd name="T63" fmla="*/ 121 h 212"/>
                <a:gd name="T64" fmla="*/ 123 w 204"/>
                <a:gd name="T65" fmla="*/ 118 h 212"/>
                <a:gd name="T66" fmla="*/ 114 w 204"/>
                <a:gd name="T67" fmla="*/ 112 h 212"/>
                <a:gd name="T68" fmla="*/ 110 w 204"/>
                <a:gd name="T69" fmla="*/ 106 h 212"/>
                <a:gd name="T70" fmla="*/ 114 w 204"/>
                <a:gd name="T71" fmla="*/ 102 h 212"/>
                <a:gd name="T72" fmla="*/ 121 w 204"/>
                <a:gd name="T73" fmla="*/ 100 h 212"/>
                <a:gd name="T74" fmla="*/ 131 w 204"/>
                <a:gd name="T75" fmla="*/ 89 h 212"/>
                <a:gd name="T76" fmla="*/ 133 w 204"/>
                <a:gd name="T77" fmla="*/ 83 h 212"/>
                <a:gd name="T78" fmla="*/ 133 w 204"/>
                <a:gd name="T79" fmla="*/ 81 h 212"/>
                <a:gd name="T80" fmla="*/ 93 w 204"/>
                <a:gd name="T81" fmla="*/ 68 h 212"/>
                <a:gd name="T82" fmla="*/ 93 w 204"/>
                <a:gd name="T83" fmla="*/ 27 h 212"/>
                <a:gd name="T84" fmla="*/ 39 w 204"/>
                <a:gd name="T85" fmla="*/ 0 h 212"/>
                <a:gd name="T86" fmla="*/ 33 w 204"/>
                <a:gd name="T87" fmla="*/ 10 h 212"/>
                <a:gd name="T88" fmla="*/ 25 w 204"/>
                <a:gd name="T89" fmla="*/ 12 h 212"/>
                <a:gd name="T90" fmla="*/ 22 w 204"/>
                <a:gd name="T91" fmla="*/ 18 h 212"/>
                <a:gd name="T92" fmla="*/ 14 w 204"/>
                <a:gd name="T93" fmla="*/ 29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04" h="212">
                  <a:moveTo>
                    <a:pt x="14" y="29"/>
                  </a:moveTo>
                  <a:lnTo>
                    <a:pt x="8" y="39"/>
                  </a:lnTo>
                  <a:lnTo>
                    <a:pt x="0" y="48"/>
                  </a:lnTo>
                  <a:lnTo>
                    <a:pt x="0" y="58"/>
                  </a:lnTo>
                  <a:lnTo>
                    <a:pt x="4" y="66"/>
                  </a:lnTo>
                  <a:lnTo>
                    <a:pt x="4" y="73"/>
                  </a:lnTo>
                  <a:lnTo>
                    <a:pt x="8" y="77"/>
                  </a:lnTo>
                  <a:lnTo>
                    <a:pt x="16" y="91"/>
                  </a:lnTo>
                  <a:lnTo>
                    <a:pt x="29" y="102"/>
                  </a:lnTo>
                  <a:lnTo>
                    <a:pt x="35" y="114"/>
                  </a:lnTo>
                  <a:lnTo>
                    <a:pt x="39" y="125"/>
                  </a:lnTo>
                  <a:lnTo>
                    <a:pt x="35" y="137"/>
                  </a:lnTo>
                  <a:lnTo>
                    <a:pt x="37" y="146"/>
                  </a:lnTo>
                  <a:lnTo>
                    <a:pt x="39" y="156"/>
                  </a:lnTo>
                  <a:lnTo>
                    <a:pt x="33" y="164"/>
                  </a:lnTo>
                  <a:lnTo>
                    <a:pt x="33" y="171"/>
                  </a:lnTo>
                  <a:lnTo>
                    <a:pt x="35" y="179"/>
                  </a:lnTo>
                  <a:lnTo>
                    <a:pt x="70" y="185"/>
                  </a:lnTo>
                  <a:lnTo>
                    <a:pt x="70" y="200"/>
                  </a:lnTo>
                  <a:lnTo>
                    <a:pt x="106" y="212"/>
                  </a:lnTo>
                  <a:lnTo>
                    <a:pt x="148" y="204"/>
                  </a:lnTo>
                  <a:lnTo>
                    <a:pt x="156" y="192"/>
                  </a:lnTo>
                  <a:lnTo>
                    <a:pt x="167" y="194"/>
                  </a:lnTo>
                  <a:lnTo>
                    <a:pt x="169" y="185"/>
                  </a:lnTo>
                  <a:lnTo>
                    <a:pt x="204" y="173"/>
                  </a:lnTo>
                  <a:lnTo>
                    <a:pt x="204" y="156"/>
                  </a:lnTo>
                  <a:lnTo>
                    <a:pt x="188" y="152"/>
                  </a:lnTo>
                  <a:lnTo>
                    <a:pt x="135" y="175"/>
                  </a:lnTo>
                  <a:lnTo>
                    <a:pt x="114" y="154"/>
                  </a:lnTo>
                  <a:lnTo>
                    <a:pt x="119" y="144"/>
                  </a:lnTo>
                  <a:lnTo>
                    <a:pt x="125" y="123"/>
                  </a:lnTo>
                  <a:lnTo>
                    <a:pt x="125" y="121"/>
                  </a:lnTo>
                  <a:lnTo>
                    <a:pt x="123" y="118"/>
                  </a:lnTo>
                  <a:lnTo>
                    <a:pt x="114" y="112"/>
                  </a:lnTo>
                  <a:lnTo>
                    <a:pt x="110" y="106"/>
                  </a:lnTo>
                  <a:lnTo>
                    <a:pt x="114" y="102"/>
                  </a:lnTo>
                  <a:lnTo>
                    <a:pt x="121" y="100"/>
                  </a:lnTo>
                  <a:lnTo>
                    <a:pt x="131" y="89"/>
                  </a:lnTo>
                  <a:lnTo>
                    <a:pt x="133" y="83"/>
                  </a:lnTo>
                  <a:lnTo>
                    <a:pt x="133" y="81"/>
                  </a:lnTo>
                  <a:lnTo>
                    <a:pt x="93" y="68"/>
                  </a:lnTo>
                  <a:lnTo>
                    <a:pt x="93" y="27"/>
                  </a:lnTo>
                  <a:lnTo>
                    <a:pt x="39" y="0"/>
                  </a:lnTo>
                  <a:lnTo>
                    <a:pt x="33" y="10"/>
                  </a:lnTo>
                  <a:lnTo>
                    <a:pt x="25" y="12"/>
                  </a:lnTo>
                  <a:lnTo>
                    <a:pt x="22" y="18"/>
                  </a:lnTo>
                  <a:lnTo>
                    <a:pt x="14" y="29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8" name="Freeform 302"/>
            <p:cNvSpPr>
              <a:spLocks/>
            </p:cNvSpPr>
            <p:nvPr/>
          </p:nvSpPr>
          <p:spPr bwMode="auto">
            <a:xfrm>
              <a:off x="7380288" y="5534025"/>
              <a:ext cx="493712" cy="371475"/>
            </a:xfrm>
            <a:custGeom>
              <a:avLst/>
              <a:gdLst>
                <a:gd name="T0" fmla="*/ 252 w 273"/>
                <a:gd name="T1" fmla="*/ 174 h 253"/>
                <a:gd name="T2" fmla="*/ 252 w 273"/>
                <a:gd name="T3" fmla="*/ 94 h 253"/>
                <a:gd name="T4" fmla="*/ 215 w 273"/>
                <a:gd name="T5" fmla="*/ 94 h 253"/>
                <a:gd name="T6" fmla="*/ 215 w 273"/>
                <a:gd name="T7" fmla="*/ 75 h 253"/>
                <a:gd name="T8" fmla="*/ 200 w 273"/>
                <a:gd name="T9" fmla="*/ 71 h 253"/>
                <a:gd name="T10" fmla="*/ 192 w 273"/>
                <a:gd name="T11" fmla="*/ 63 h 253"/>
                <a:gd name="T12" fmla="*/ 192 w 273"/>
                <a:gd name="T13" fmla="*/ 44 h 253"/>
                <a:gd name="T14" fmla="*/ 156 w 273"/>
                <a:gd name="T15" fmla="*/ 0 h 253"/>
                <a:gd name="T16" fmla="*/ 94 w 273"/>
                <a:gd name="T17" fmla="*/ 23 h 253"/>
                <a:gd name="T18" fmla="*/ 100 w 273"/>
                <a:gd name="T19" fmla="*/ 34 h 253"/>
                <a:gd name="T20" fmla="*/ 87 w 273"/>
                <a:gd name="T21" fmla="*/ 40 h 253"/>
                <a:gd name="T22" fmla="*/ 81 w 273"/>
                <a:gd name="T23" fmla="*/ 36 h 253"/>
                <a:gd name="T24" fmla="*/ 56 w 273"/>
                <a:gd name="T25" fmla="*/ 50 h 253"/>
                <a:gd name="T26" fmla="*/ 65 w 273"/>
                <a:gd name="T27" fmla="*/ 63 h 253"/>
                <a:gd name="T28" fmla="*/ 56 w 273"/>
                <a:gd name="T29" fmla="*/ 69 h 253"/>
                <a:gd name="T30" fmla="*/ 56 w 273"/>
                <a:gd name="T31" fmla="*/ 86 h 253"/>
                <a:gd name="T32" fmla="*/ 21 w 273"/>
                <a:gd name="T33" fmla="*/ 98 h 253"/>
                <a:gd name="T34" fmla="*/ 19 w 273"/>
                <a:gd name="T35" fmla="*/ 107 h 253"/>
                <a:gd name="T36" fmla="*/ 8 w 273"/>
                <a:gd name="T37" fmla="*/ 105 h 253"/>
                <a:gd name="T38" fmla="*/ 0 w 273"/>
                <a:gd name="T39" fmla="*/ 117 h 253"/>
                <a:gd name="T40" fmla="*/ 14 w 273"/>
                <a:gd name="T41" fmla="*/ 115 h 253"/>
                <a:gd name="T42" fmla="*/ 85 w 273"/>
                <a:gd name="T43" fmla="*/ 192 h 253"/>
                <a:gd name="T44" fmla="*/ 104 w 273"/>
                <a:gd name="T45" fmla="*/ 213 h 253"/>
                <a:gd name="T46" fmla="*/ 110 w 273"/>
                <a:gd name="T47" fmla="*/ 215 h 253"/>
                <a:gd name="T48" fmla="*/ 115 w 273"/>
                <a:gd name="T49" fmla="*/ 215 h 253"/>
                <a:gd name="T50" fmla="*/ 119 w 273"/>
                <a:gd name="T51" fmla="*/ 215 h 253"/>
                <a:gd name="T52" fmla="*/ 125 w 273"/>
                <a:gd name="T53" fmla="*/ 207 h 253"/>
                <a:gd name="T54" fmla="*/ 133 w 273"/>
                <a:gd name="T55" fmla="*/ 201 h 253"/>
                <a:gd name="T56" fmla="*/ 217 w 273"/>
                <a:gd name="T57" fmla="*/ 201 h 253"/>
                <a:gd name="T58" fmla="*/ 217 w 273"/>
                <a:gd name="T59" fmla="*/ 253 h 253"/>
                <a:gd name="T60" fmla="*/ 273 w 273"/>
                <a:gd name="T61" fmla="*/ 247 h 253"/>
                <a:gd name="T62" fmla="*/ 252 w 273"/>
                <a:gd name="T63" fmla="*/ 201 h 253"/>
                <a:gd name="T64" fmla="*/ 252 w 273"/>
                <a:gd name="T65" fmla="*/ 17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3" h="253">
                  <a:moveTo>
                    <a:pt x="252" y="174"/>
                  </a:moveTo>
                  <a:lnTo>
                    <a:pt x="252" y="94"/>
                  </a:lnTo>
                  <a:lnTo>
                    <a:pt x="215" y="94"/>
                  </a:lnTo>
                  <a:lnTo>
                    <a:pt x="215" y="75"/>
                  </a:lnTo>
                  <a:lnTo>
                    <a:pt x="200" y="71"/>
                  </a:lnTo>
                  <a:lnTo>
                    <a:pt x="192" y="63"/>
                  </a:lnTo>
                  <a:lnTo>
                    <a:pt x="192" y="44"/>
                  </a:lnTo>
                  <a:lnTo>
                    <a:pt x="156" y="0"/>
                  </a:lnTo>
                  <a:lnTo>
                    <a:pt x="94" y="23"/>
                  </a:lnTo>
                  <a:lnTo>
                    <a:pt x="100" y="34"/>
                  </a:lnTo>
                  <a:lnTo>
                    <a:pt x="87" y="40"/>
                  </a:lnTo>
                  <a:lnTo>
                    <a:pt x="81" y="36"/>
                  </a:lnTo>
                  <a:lnTo>
                    <a:pt x="56" y="50"/>
                  </a:lnTo>
                  <a:lnTo>
                    <a:pt x="65" y="63"/>
                  </a:lnTo>
                  <a:lnTo>
                    <a:pt x="56" y="69"/>
                  </a:lnTo>
                  <a:lnTo>
                    <a:pt x="56" y="86"/>
                  </a:lnTo>
                  <a:lnTo>
                    <a:pt x="21" y="98"/>
                  </a:lnTo>
                  <a:lnTo>
                    <a:pt x="19" y="107"/>
                  </a:lnTo>
                  <a:lnTo>
                    <a:pt x="8" y="105"/>
                  </a:lnTo>
                  <a:lnTo>
                    <a:pt x="0" y="117"/>
                  </a:lnTo>
                  <a:lnTo>
                    <a:pt x="14" y="115"/>
                  </a:lnTo>
                  <a:lnTo>
                    <a:pt x="85" y="192"/>
                  </a:lnTo>
                  <a:lnTo>
                    <a:pt x="104" y="213"/>
                  </a:lnTo>
                  <a:lnTo>
                    <a:pt x="110" y="215"/>
                  </a:lnTo>
                  <a:lnTo>
                    <a:pt x="115" y="215"/>
                  </a:lnTo>
                  <a:lnTo>
                    <a:pt x="119" y="215"/>
                  </a:lnTo>
                  <a:lnTo>
                    <a:pt x="125" y="207"/>
                  </a:lnTo>
                  <a:lnTo>
                    <a:pt x="133" y="201"/>
                  </a:lnTo>
                  <a:lnTo>
                    <a:pt x="217" y="201"/>
                  </a:lnTo>
                  <a:lnTo>
                    <a:pt x="217" y="253"/>
                  </a:lnTo>
                  <a:lnTo>
                    <a:pt x="273" y="247"/>
                  </a:lnTo>
                  <a:lnTo>
                    <a:pt x="252" y="201"/>
                  </a:lnTo>
                  <a:lnTo>
                    <a:pt x="252" y="174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9" name="Freeform 303"/>
            <p:cNvSpPr>
              <a:spLocks/>
            </p:cNvSpPr>
            <p:nvPr/>
          </p:nvSpPr>
          <p:spPr bwMode="auto">
            <a:xfrm>
              <a:off x="7380288" y="5516563"/>
              <a:ext cx="493712" cy="388937"/>
            </a:xfrm>
            <a:custGeom>
              <a:avLst/>
              <a:gdLst>
                <a:gd name="T0" fmla="*/ 252 w 273"/>
                <a:gd name="T1" fmla="*/ 174 h 253"/>
                <a:gd name="T2" fmla="*/ 252 w 273"/>
                <a:gd name="T3" fmla="*/ 94 h 253"/>
                <a:gd name="T4" fmla="*/ 215 w 273"/>
                <a:gd name="T5" fmla="*/ 94 h 253"/>
                <a:gd name="T6" fmla="*/ 215 w 273"/>
                <a:gd name="T7" fmla="*/ 75 h 253"/>
                <a:gd name="T8" fmla="*/ 200 w 273"/>
                <a:gd name="T9" fmla="*/ 71 h 253"/>
                <a:gd name="T10" fmla="*/ 192 w 273"/>
                <a:gd name="T11" fmla="*/ 63 h 253"/>
                <a:gd name="T12" fmla="*/ 192 w 273"/>
                <a:gd name="T13" fmla="*/ 44 h 253"/>
                <a:gd name="T14" fmla="*/ 156 w 273"/>
                <a:gd name="T15" fmla="*/ 0 h 253"/>
                <a:gd name="T16" fmla="*/ 94 w 273"/>
                <a:gd name="T17" fmla="*/ 23 h 253"/>
                <a:gd name="T18" fmla="*/ 100 w 273"/>
                <a:gd name="T19" fmla="*/ 34 h 253"/>
                <a:gd name="T20" fmla="*/ 87 w 273"/>
                <a:gd name="T21" fmla="*/ 40 h 253"/>
                <a:gd name="T22" fmla="*/ 81 w 273"/>
                <a:gd name="T23" fmla="*/ 36 h 253"/>
                <a:gd name="T24" fmla="*/ 56 w 273"/>
                <a:gd name="T25" fmla="*/ 50 h 253"/>
                <a:gd name="T26" fmla="*/ 65 w 273"/>
                <a:gd name="T27" fmla="*/ 63 h 253"/>
                <a:gd name="T28" fmla="*/ 56 w 273"/>
                <a:gd name="T29" fmla="*/ 69 h 253"/>
                <a:gd name="T30" fmla="*/ 56 w 273"/>
                <a:gd name="T31" fmla="*/ 86 h 253"/>
                <a:gd name="T32" fmla="*/ 21 w 273"/>
                <a:gd name="T33" fmla="*/ 98 h 253"/>
                <a:gd name="T34" fmla="*/ 19 w 273"/>
                <a:gd name="T35" fmla="*/ 107 h 253"/>
                <a:gd name="T36" fmla="*/ 8 w 273"/>
                <a:gd name="T37" fmla="*/ 105 h 253"/>
                <a:gd name="T38" fmla="*/ 0 w 273"/>
                <a:gd name="T39" fmla="*/ 117 h 253"/>
                <a:gd name="T40" fmla="*/ 14 w 273"/>
                <a:gd name="T41" fmla="*/ 115 h 253"/>
                <a:gd name="T42" fmla="*/ 85 w 273"/>
                <a:gd name="T43" fmla="*/ 192 h 253"/>
                <a:gd name="T44" fmla="*/ 104 w 273"/>
                <a:gd name="T45" fmla="*/ 213 h 253"/>
                <a:gd name="T46" fmla="*/ 110 w 273"/>
                <a:gd name="T47" fmla="*/ 215 h 253"/>
                <a:gd name="T48" fmla="*/ 115 w 273"/>
                <a:gd name="T49" fmla="*/ 215 h 253"/>
                <a:gd name="T50" fmla="*/ 119 w 273"/>
                <a:gd name="T51" fmla="*/ 215 h 253"/>
                <a:gd name="T52" fmla="*/ 125 w 273"/>
                <a:gd name="T53" fmla="*/ 207 h 253"/>
                <a:gd name="T54" fmla="*/ 133 w 273"/>
                <a:gd name="T55" fmla="*/ 201 h 253"/>
                <a:gd name="T56" fmla="*/ 217 w 273"/>
                <a:gd name="T57" fmla="*/ 201 h 253"/>
                <a:gd name="T58" fmla="*/ 217 w 273"/>
                <a:gd name="T59" fmla="*/ 253 h 253"/>
                <a:gd name="T60" fmla="*/ 273 w 273"/>
                <a:gd name="T61" fmla="*/ 247 h 253"/>
                <a:gd name="T62" fmla="*/ 252 w 273"/>
                <a:gd name="T63" fmla="*/ 201 h 253"/>
                <a:gd name="T64" fmla="*/ 252 w 273"/>
                <a:gd name="T65" fmla="*/ 17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3" h="253">
                  <a:moveTo>
                    <a:pt x="252" y="174"/>
                  </a:moveTo>
                  <a:lnTo>
                    <a:pt x="252" y="94"/>
                  </a:lnTo>
                  <a:lnTo>
                    <a:pt x="215" y="94"/>
                  </a:lnTo>
                  <a:lnTo>
                    <a:pt x="215" y="75"/>
                  </a:lnTo>
                  <a:lnTo>
                    <a:pt x="200" y="71"/>
                  </a:lnTo>
                  <a:lnTo>
                    <a:pt x="192" y="63"/>
                  </a:lnTo>
                  <a:lnTo>
                    <a:pt x="192" y="44"/>
                  </a:lnTo>
                  <a:lnTo>
                    <a:pt x="156" y="0"/>
                  </a:lnTo>
                  <a:lnTo>
                    <a:pt x="94" y="23"/>
                  </a:lnTo>
                  <a:lnTo>
                    <a:pt x="100" y="34"/>
                  </a:lnTo>
                  <a:lnTo>
                    <a:pt x="87" y="40"/>
                  </a:lnTo>
                  <a:lnTo>
                    <a:pt x="81" y="36"/>
                  </a:lnTo>
                  <a:lnTo>
                    <a:pt x="56" y="50"/>
                  </a:lnTo>
                  <a:lnTo>
                    <a:pt x="65" y="63"/>
                  </a:lnTo>
                  <a:lnTo>
                    <a:pt x="56" y="69"/>
                  </a:lnTo>
                  <a:lnTo>
                    <a:pt x="56" y="86"/>
                  </a:lnTo>
                  <a:lnTo>
                    <a:pt x="21" y="98"/>
                  </a:lnTo>
                  <a:lnTo>
                    <a:pt x="19" y="107"/>
                  </a:lnTo>
                  <a:lnTo>
                    <a:pt x="8" y="105"/>
                  </a:lnTo>
                  <a:lnTo>
                    <a:pt x="0" y="117"/>
                  </a:lnTo>
                  <a:lnTo>
                    <a:pt x="14" y="115"/>
                  </a:lnTo>
                  <a:lnTo>
                    <a:pt x="85" y="192"/>
                  </a:lnTo>
                  <a:lnTo>
                    <a:pt x="104" y="213"/>
                  </a:lnTo>
                  <a:lnTo>
                    <a:pt x="110" y="215"/>
                  </a:lnTo>
                  <a:lnTo>
                    <a:pt x="115" y="215"/>
                  </a:lnTo>
                  <a:lnTo>
                    <a:pt x="119" y="215"/>
                  </a:lnTo>
                  <a:lnTo>
                    <a:pt x="125" y="207"/>
                  </a:lnTo>
                  <a:lnTo>
                    <a:pt x="133" y="201"/>
                  </a:lnTo>
                  <a:lnTo>
                    <a:pt x="217" y="201"/>
                  </a:lnTo>
                  <a:lnTo>
                    <a:pt x="217" y="253"/>
                  </a:lnTo>
                  <a:lnTo>
                    <a:pt x="273" y="247"/>
                  </a:lnTo>
                  <a:lnTo>
                    <a:pt x="252" y="201"/>
                  </a:lnTo>
                  <a:lnTo>
                    <a:pt x="252" y="174"/>
                  </a:lnTo>
                </a:path>
              </a:pathLst>
            </a:custGeom>
            <a:solidFill>
              <a:srgbClr val="00823B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0" name="Freeform 304"/>
            <p:cNvSpPr>
              <a:spLocks/>
            </p:cNvSpPr>
            <p:nvPr/>
          </p:nvSpPr>
          <p:spPr bwMode="auto">
            <a:xfrm>
              <a:off x="7662863" y="5467350"/>
              <a:ext cx="439737" cy="322263"/>
            </a:xfrm>
            <a:custGeom>
              <a:avLst/>
              <a:gdLst>
                <a:gd name="T0" fmla="*/ 243 w 243"/>
                <a:gd name="T1" fmla="*/ 190 h 216"/>
                <a:gd name="T2" fmla="*/ 193 w 243"/>
                <a:gd name="T3" fmla="*/ 203 h 216"/>
                <a:gd name="T4" fmla="*/ 161 w 243"/>
                <a:gd name="T5" fmla="*/ 190 h 216"/>
                <a:gd name="T6" fmla="*/ 96 w 243"/>
                <a:gd name="T7" fmla="*/ 216 h 216"/>
                <a:gd name="T8" fmla="*/ 96 w 243"/>
                <a:gd name="T9" fmla="*/ 136 h 216"/>
                <a:gd name="T10" fmla="*/ 59 w 243"/>
                <a:gd name="T11" fmla="*/ 136 h 216"/>
                <a:gd name="T12" fmla="*/ 59 w 243"/>
                <a:gd name="T13" fmla="*/ 117 h 216"/>
                <a:gd name="T14" fmla="*/ 44 w 243"/>
                <a:gd name="T15" fmla="*/ 113 h 216"/>
                <a:gd name="T16" fmla="*/ 36 w 243"/>
                <a:gd name="T17" fmla="*/ 105 h 216"/>
                <a:gd name="T18" fmla="*/ 36 w 243"/>
                <a:gd name="T19" fmla="*/ 86 h 216"/>
                <a:gd name="T20" fmla="*/ 0 w 243"/>
                <a:gd name="T21" fmla="*/ 42 h 216"/>
                <a:gd name="T22" fmla="*/ 101 w 243"/>
                <a:gd name="T23" fmla="*/ 36 h 216"/>
                <a:gd name="T24" fmla="*/ 122 w 243"/>
                <a:gd name="T25" fmla="*/ 0 h 216"/>
                <a:gd name="T26" fmla="*/ 186 w 243"/>
                <a:gd name="T27" fmla="*/ 34 h 216"/>
                <a:gd name="T28" fmla="*/ 178 w 243"/>
                <a:gd name="T29" fmla="*/ 36 h 216"/>
                <a:gd name="T30" fmla="*/ 169 w 243"/>
                <a:gd name="T31" fmla="*/ 53 h 216"/>
                <a:gd name="T32" fmla="*/ 161 w 243"/>
                <a:gd name="T33" fmla="*/ 65 h 216"/>
                <a:gd name="T34" fmla="*/ 161 w 243"/>
                <a:gd name="T35" fmla="*/ 71 h 216"/>
                <a:gd name="T36" fmla="*/ 169 w 243"/>
                <a:gd name="T37" fmla="*/ 74 h 216"/>
                <a:gd name="T38" fmla="*/ 172 w 243"/>
                <a:gd name="T39" fmla="*/ 86 h 216"/>
                <a:gd name="T40" fmla="*/ 174 w 243"/>
                <a:gd name="T41" fmla="*/ 99 h 216"/>
                <a:gd name="T42" fmla="*/ 169 w 243"/>
                <a:gd name="T43" fmla="*/ 115 h 216"/>
                <a:gd name="T44" fmla="*/ 169 w 243"/>
                <a:gd name="T45" fmla="*/ 122 h 216"/>
                <a:gd name="T46" fmla="*/ 201 w 243"/>
                <a:gd name="T47" fmla="*/ 161 h 216"/>
                <a:gd name="T48" fmla="*/ 243 w 243"/>
                <a:gd name="T49" fmla="*/ 19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3" h="216">
                  <a:moveTo>
                    <a:pt x="243" y="190"/>
                  </a:moveTo>
                  <a:lnTo>
                    <a:pt x="193" y="203"/>
                  </a:lnTo>
                  <a:lnTo>
                    <a:pt x="161" y="190"/>
                  </a:lnTo>
                  <a:lnTo>
                    <a:pt x="96" y="216"/>
                  </a:lnTo>
                  <a:lnTo>
                    <a:pt x="96" y="136"/>
                  </a:lnTo>
                  <a:lnTo>
                    <a:pt x="59" y="136"/>
                  </a:lnTo>
                  <a:lnTo>
                    <a:pt x="59" y="117"/>
                  </a:lnTo>
                  <a:lnTo>
                    <a:pt x="44" y="113"/>
                  </a:lnTo>
                  <a:lnTo>
                    <a:pt x="36" y="105"/>
                  </a:lnTo>
                  <a:lnTo>
                    <a:pt x="36" y="86"/>
                  </a:lnTo>
                  <a:lnTo>
                    <a:pt x="0" y="42"/>
                  </a:lnTo>
                  <a:lnTo>
                    <a:pt x="101" y="36"/>
                  </a:lnTo>
                  <a:lnTo>
                    <a:pt x="122" y="0"/>
                  </a:lnTo>
                  <a:lnTo>
                    <a:pt x="186" y="34"/>
                  </a:lnTo>
                  <a:lnTo>
                    <a:pt x="178" y="36"/>
                  </a:lnTo>
                  <a:lnTo>
                    <a:pt x="169" y="53"/>
                  </a:lnTo>
                  <a:lnTo>
                    <a:pt x="161" y="65"/>
                  </a:lnTo>
                  <a:lnTo>
                    <a:pt x="161" y="71"/>
                  </a:lnTo>
                  <a:lnTo>
                    <a:pt x="169" y="74"/>
                  </a:lnTo>
                  <a:lnTo>
                    <a:pt x="172" y="86"/>
                  </a:lnTo>
                  <a:lnTo>
                    <a:pt x="174" y="99"/>
                  </a:lnTo>
                  <a:lnTo>
                    <a:pt x="169" y="115"/>
                  </a:lnTo>
                  <a:lnTo>
                    <a:pt x="169" y="122"/>
                  </a:lnTo>
                  <a:lnTo>
                    <a:pt x="201" y="161"/>
                  </a:lnTo>
                  <a:lnTo>
                    <a:pt x="243" y="190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1" name="Freeform 305"/>
            <p:cNvSpPr>
              <a:spLocks/>
            </p:cNvSpPr>
            <p:nvPr/>
          </p:nvSpPr>
          <p:spPr bwMode="auto">
            <a:xfrm>
              <a:off x="7662863" y="5467350"/>
              <a:ext cx="439737" cy="322263"/>
            </a:xfrm>
            <a:custGeom>
              <a:avLst/>
              <a:gdLst>
                <a:gd name="T0" fmla="*/ 243 w 243"/>
                <a:gd name="T1" fmla="*/ 190 h 216"/>
                <a:gd name="T2" fmla="*/ 193 w 243"/>
                <a:gd name="T3" fmla="*/ 203 h 216"/>
                <a:gd name="T4" fmla="*/ 161 w 243"/>
                <a:gd name="T5" fmla="*/ 190 h 216"/>
                <a:gd name="T6" fmla="*/ 96 w 243"/>
                <a:gd name="T7" fmla="*/ 216 h 216"/>
                <a:gd name="T8" fmla="*/ 96 w 243"/>
                <a:gd name="T9" fmla="*/ 136 h 216"/>
                <a:gd name="T10" fmla="*/ 59 w 243"/>
                <a:gd name="T11" fmla="*/ 136 h 216"/>
                <a:gd name="T12" fmla="*/ 59 w 243"/>
                <a:gd name="T13" fmla="*/ 117 h 216"/>
                <a:gd name="T14" fmla="*/ 44 w 243"/>
                <a:gd name="T15" fmla="*/ 113 h 216"/>
                <a:gd name="T16" fmla="*/ 36 w 243"/>
                <a:gd name="T17" fmla="*/ 105 h 216"/>
                <a:gd name="T18" fmla="*/ 36 w 243"/>
                <a:gd name="T19" fmla="*/ 86 h 216"/>
                <a:gd name="T20" fmla="*/ 0 w 243"/>
                <a:gd name="T21" fmla="*/ 42 h 216"/>
                <a:gd name="T22" fmla="*/ 101 w 243"/>
                <a:gd name="T23" fmla="*/ 36 h 216"/>
                <a:gd name="T24" fmla="*/ 122 w 243"/>
                <a:gd name="T25" fmla="*/ 0 h 216"/>
                <a:gd name="T26" fmla="*/ 186 w 243"/>
                <a:gd name="T27" fmla="*/ 34 h 216"/>
                <a:gd name="T28" fmla="*/ 178 w 243"/>
                <a:gd name="T29" fmla="*/ 36 h 216"/>
                <a:gd name="T30" fmla="*/ 169 w 243"/>
                <a:gd name="T31" fmla="*/ 53 h 216"/>
                <a:gd name="T32" fmla="*/ 161 w 243"/>
                <a:gd name="T33" fmla="*/ 65 h 216"/>
                <a:gd name="T34" fmla="*/ 161 w 243"/>
                <a:gd name="T35" fmla="*/ 71 h 216"/>
                <a:gd name="T36" fmla="*/ 169 w 243"/>
                <a:gd name="T37" fmla="*/ 74 h 216"/>
                <a:gd name="T38" fmla="*/ 172 w 243"/>
                <a:gd name="T39" fmla="*/ 86 h 216"/>
                <a:gd name="T40" fmla="*/ 174 w 243"/>
                <a:gd name="T41" fmla="*/ 99 h 216"/>
                <a:gd name="T42" fmla="*/ 169 w 243"/>
                <a:gd name="T43" fmla="*/ 115 h 216"/>
                <a:gd name="T44" fmla="*/ 169 w 243"/>
                <a:gd name="T45" fmla="*/ 122 h 216"/>
                <a:gd name="T46" fmla="*/ 201 w 243"/>
                <a:gd name="T47" fmla="*/ 161 h 216"/>
                <a:gd name="T48" fmla="*/ 243 w 243"/>
                <a:gd name="T49" fmla="*/ 19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3" h="216">
                  <a:moveTo>
                    <a:pt x="243" y="190"/>
                  </a:moveTo>
                  <a:lnTo>
                    <a:pt x="193" y="203"/>
                  </a:lnTo>
                  <a:lnTo>
                    <a:pt x="161" y="190"/>
                  </a:lnTo>
                  <a:lnTo>
                    <a:pt x="96" y="216"/>
                  </a:lnTo>
                  <a:lnTo>
                    <a:pt x="96" y="136"/>
                  </a:lnTo>
                  <a:lnTo>
                    <a:pt x="59" y="136"/>
                  </a:lnTo>
                  <a:lnTo>
                    <a:pt x="59" y="117"/>
                  </a:lnTo>
                  <a:lnTo>
                    <a:pt x="44" y="113"/>
                  </a:lnTo>
                  <a:lnTo>
                    <a:pt x="36" y="105"/>
                  </a:lnTo>
                  <a:lnTo>
                    <a:pt x="36" y="86"/>
                  </a:lnTo>
                  <a:lnTo>
                    <a:pt x="0" y="42"/>
                  </a:lnTo>
                  <a:lnTo>
                    <a:pt x="101" y="36"/>
                  </a:lnTo>
                  <a:lnTo>
                    <a:pt x="122" y="0"/>
                  </a:lnTo>
                  <a:lnTo>
                    <a:pt x="186" y="34"/>
                  </a:lnTo>
                  <a:lnTo>
                    <a:pt x="178" y="36"/>
                  </a:lnTo>
                  <a:lnTo>
                    <a:pt x="169" y="53"/>
                  </a:lnTo>
                  <a:lnTo>
                    <a:pt x="161" y="65"/>
                  </a:lnTo>
                  <a:lnTo>
                    <a:pt x="161" y="71"/>
                  </a:lnTo>
                  <a:lnTo>
                    <a:pt x="169" y="74"/>
                  </a:lnTo>
                  <a:lnTo>
                    <a:pt x="172" y="86"/>
                  </a:lnTo>
                  <a:lnTo>
                    <a:pt x="174" y="99"/>
                  </a:lnTo>
                  <a:lnTo>
                    <a:pt x="169" y="115"/>
                  </a:lnTo>
                  <a:lnTo>
                    <a:pt x="169" y="122"/>
                  </a:lnTo>
                  <a:lnTo>
                    <a:pt x="201" y="161"/>
                  </a:lnTo>
                  <a:lnTo>
                    <a:pt x="243" y="190"/>
                  </a:lnTo>
                </a:path>
              </a:pathLst>
            </a:custGeom>
            <a:solidFill>
              <a:srgbClr val="FF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2" name="Freeform 306"/>
            <p:cNvSpPr>
              <a:spLocks/>
            </p:cNvSpPr>
            <p:nvPr/>
          </p:nvSpPr>
          <p:spPr bwMode="auto">
            <a:xfrm>
              <a:off x="7113588" y="5189538"/>
              <a:ext cx="771525" cy="392112"/>
            </a:xfrm>
            <a:custGeom>
              <a:avLst/>
              <a:gdLst>
                <a:gd name="T0" fmla="*/ 14 w 426"/>
                <a:gd name="T1" fmla="*/ 119 h 268"/>
                <a:gd name="T2" fmla="*/ 73 w 426"/>
                <a:gd name="T3" fmla="*/ 119 h 268"/>
                <a:gd name="T4" fmla="*/ 81 w 426"/>
                <a:gd name="T5" fmla="*/ 119 h 268"/>
                <a:gd name="T6" fmla="*/ 94 w 426"/>
                <a:gd name="T7" fmla="*/ 123 h 268"/>
                <a:gd name="T8" fmla="*/ 106 w 426"/>
                <a:gd name="T9" fmla="*/ 119 h 268"/>
                <a:gd name="T10" fmla="*/ 123 w 426"/>
                <a:gd name="T11" fmla="*/ 119 h 268"/>
                <a:gd name="T12" fmla="*/ 127 w 426"/>
                <a:gd name="T13" fmla="*/ 111 h 268"/>
                <a:gd name="T14" fmla="*/ 127 w 426"/>
                <a:gd name="T15" fmla="*/ 101 h 268"/>
                <a:gd name="T16" fmla="*/ 127 w 426"/>
                <a:gd name="T17" fmla="*/ 96 h 268"/>
                <a:gd name="T18" fmla="*/ 135 w 426"/>
                <a:gd name="T19" fmla="*/ 90 h 268"/>
                <a:gd name="T20" fmla="*/ 142 w 426"/>
                <a:gd name="T21" fmla="*/ 90 h 268"/>
                <a:gd name="T22" fmla="*/ 146 w 426"/>
                <a:gd name="T23" fmla="*/ 88 h 268"/>
                <a:gd name="T24" fmla="*/ 146 w 426"/>
                <a:gd name="T25" fmla="*/ 82 h 268"/>
                <a:gd name="T26" fmla="*/ 150 w 426"/>
                <a:gd name="T27" fmla="*/ 78 h 268"/>
                <a:gd name="T28" fmla="*/ 160 w 426"/>
                <a:gd name="T29" fmla="*/ 80 h 268"/>
                <a:gd name="T30" fmla="*/ 165 w 426"/>
                <a:gd name="T31" fmla="*/ 78 h 268"/>
                <a:gd name="T32" fmla="*/ 171 w 426"/>
                <a:gd name="T33" fmla="*/ 69 h 268"/>
                <a:gd name="T34" fmla="*/ 179 w 426"/>
                <a:gd name="T35" fmla="*/ 65 h 268"/>
                <a:gd name="T36" fmla="*/ 179 w 426"/>
                <a:gd name="T37" fmla="*/ 57 h 268"/>
                <a:gd name="T38" fmla="*/ 188 w 426"/>
                <a:gd name="T39" fmla="*/ 53 h 268"/>
                <a:gd name="T40" fmla="*/ 196 w 426"/>
                <a:gd name="T41" fmla="*/ 46 h 268"/>
                <a:gd name="T42" fmla="*/ 206 w 426"/>
                <a:gd name="T43" fmla="*/ 36 h 268"/>
                <a:gd name="T44" fmla="*/ 196 w 426"/>
                <a:gd name="T45" fmla="*/ 30 h 268"/>
                <a:gd name="T46" fmla="*/ 206 w 426"/>
                <a:gd name="T47" fmla="*/ 23 h 268"/>
                <a:gd name="T48" fmla="*/ 213 w 426"/>
                <a:gd name="T49" fmla="*/ 17 h 268"/>
                <a:gd name="T50" fmla="*/ 221 w 426"/>
                <a:gd name="T51" fmla="*/ 13 h 268"/>
                <a:gd name="T52" fmla="*/ 229 w 426"/>
                <a:gd name="T53" fmla="*/ 0 h 268"/>
                <a:gd name="T54" fmla="*/ 365 w 426"/>
                <a:gd name="T55" fmla="*/ 78 h 268"/>
                <a:gd name="T56" fmla="*/ 342 w 426"/>
                <a:gd name="T57" fmla="*/ 142 h 268"/>
                <a:gd name="T58" fmla="*/ 426 w 426"/>
                <a:gd name="T59" fmla="*/ 192 h 268"/>
                <a:gd name="T60" fmla="*/ 405 w 426"/>
                <a:gd name="T61" fmla="*/ 228 h 268"/>
                <a:gd name="T62" fmla="*/ 304 w 426"/>
                <a:gd name="T63" fmla="*/ 234 h 268"/>
                <a:gd name="T64" fmla="*/ 242 w 426"/>
                <a:gd name="T65" fmla="*/ 257 h 268"/>
                <a:gd name="T66" fmla="*/ 236 w 426"/>
                <a:gd name="T67" fmla="*/ 245 h 268"/>
                <a:gd name="T68" fmla="*/ 204 w 426"/>
                <a:gd name="T69" fmla="*/ 255 h 268"/>
                <a:gd name="T70" fmla="*/ 188 w 426"/>
                <a:gd name="T71" fmla="*/ 232 h 268"/>
                <a:gd name="T72" fmla="*/ 169 w 426"/>
                <a:gd name="T73" fmla="*/ 240 h 268"/>
                <a:gd name="T74" fmla="*/ 173 w 426"/>
                <a:gd name="T75" fmla="*/ 255 h 268"/>
                <a:gd name="T76" fmla="*/ 125 w 426"/>
                <a:gd name="T77" fmla="*/ 268 h 268"/>
                <a:gd name="T78" fmla="*/ 123 w 426"/>
                <a:gd name="T79" fmla="*/ 265 h 268"/>
                <a:gd name="T80" fmla="*/ 114 w 426"/>
                <a:gd name="T81" fmla="*/ 259 h 268"/>
                <a:gd name="T82" fmla="*/ 110 w 426"/>
                <a:gd name="T83" fmla="*/ 253 h 268"/>
                <a:gd name="T84" fmla="*/ 114 w 426"/>
                <a:gd name="T85" fmla="*/ 249 h 268"/>
                <a:gd name="T86" fmla="*/ 121 w 426"/>
                <a:gd name="T87" fmla="*/ 247 h 268"/>
                <a:gd name="T88" fmla="*/ 131 w 426"/>
                <a:gd name="T89" fmla="*/ 236 h 268"/>
                <a:gd name="T90" fmla="*/ 133 w 426"/>
                <a:gd name="T91" fmla="*/ 230 h 268"/>
                <a:gd name="T92" fmla="*/ 133 w 426"/>
                <a:gd name="T93" fmla="*/ 228 h 268"/>
                <a:gd name="T94" fmla="*/ 93 w 426"/>
                <a:gd name="T95" fmla="*/ 215 h 268"/>
                <a:gd name="T96" fmla="*/ 93 w 426"/>
                <a:gd name="T97" fmla="*/ 174 h 268"/>
                <a:gd name="T98" fmla="*/ 39 w 426"/>
                <a:gd name="T99" fmla="*/ 147 h 268"/>
                <a:gd name="T100" fmla="*/ 22 w 426"/>
                <a:gd name="T101" fmla="*/ 140 h 268"/>
                <a:gd name="T102" fmla="*/ 0 w 426"/>
                <a:gd name="T103" fmla="*/ 119 h 268"/>
                <a:gd name="T104" fmla="*/ 14 w 426"/>
                <a:gd name="T105" fmla="*/ 119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26" h="268">
                  <a:moveTo>
                    <a:pt x="14" y="119"/>
                  </a:moveTo>
                  <a:lnTo>
                    <a:pt x="73" y="119"/>
                  </a:lnTo>
                  <a:lnTo>
                    <a:pt x="81" y="119"/>
                  </a:lnTo>
                  <a:lnTo>
                    <a:pt x="94" y="123"/>
                  </a:lnTo>
                  <a:lnTo>
                    <a:pt x="106" y="119"/>
                  </a:lnTo>
                  <a:lnTo>
                    <a:pt x="123" y="119"/>
                  </a:lnTo>
                  <a:lnTo>
                    <a:pt x="127" y="111"/>
                  </a:lnTo>
                  <a:lnTo>
                    <a:pt x="127" y="101"/>
                  </a:lnTo>
                  <a:lnTo>
                    <a:pt x="127" y="96"/>
                  </a:lnTo>
                  <a:lnTo>
                    <a:pt x="135" y="90"/>
                  </a:lnTo>
                  <a:lnTo>
                    <a:pt x="142" y="90"/>
                  </a:lnTo>
                  <a:lnTo>
                    <a:pt x="146" y="88"/>
                  </a:lnTo>
                  <a:lnTo>
                    <a:pt x="146" y="82"/>
                  </a:lnTo>
                  <a:lnTo>
                    <a:pt x="150" y="78"/>
                  </a:lnTo>
                  <a:lnTo>
                    <a:pt x="160" y="80"/>
                  </a:lnTo>
                  <a:lnTo>
                    <a:pt x="165" y="78"/>
                  </a:lnTo>
                  <a:lnTo>
                    <a:pt x="171" y="69"/>
                  </a:lnTo>
                  <a:lnTo>
                    <a:pt x="179" y="65"/>
                  </a:lnTo>
                  <a:lnTo>
                    <a:pt x="179" y="57"/>
                  </a:lnTo>
                  <a:lnTo>
                    <a:pt x="188" y="53"/>
                  </a:lnTo>
                  <a:lnTo>
                    <a:pt x="196" y="46"/>
                  </a:lnTo>
                  <a:lnTo>
                    <a:pt x="206" y="36"/>
                  </a:lnTo>
                  <a:lnTo>
                    <a:pt x="196" y="30"/>
                  </a:lnTo>
                  <a:lnTo>
                    <a:pt x="206" y="23"/>
                  </a:lnTo>
                  <a:lnTo>
                    <a:pt x="213" y="17"/>
                  </a:lnTo>
                  <a:lnTo>
                    <a:pt x="221" y="13"/>
                  </a:lnTo>
                  <a:lnTo>
                    <a:pt x="229" y="0"/>
                  </a:lnTo>
                  <a:lnTo>
                    <a:pt x="365" y="78"/>
                  </a:lnTo>
                  <a:lnTo>
                    <a:pt x="342" y="142"/>
                  </a:lnTo>
                  <a:lnTo>
                    <a:pt x="426" y="192"/>
                  </a:lnTo>
                  <a:lnTo>
                    <a:pt x="405" y="228"/>
                  </a:lnTo>
                  <a:lnTo>
                    <a:pt x="304" y="234"/>
                  </a:lnTo>
                  <a:lnTo>
                    <a:pt x="242" y="257"/>
                  </a:lnTo>
                  <a:lnTo>
                    <a:pt x="236" y="245"/>
                  </a:lnTo>
                  <a:lnTo>
                    <a:pt x="204" y="255"/>
                  </a:lnTo>
                  <a:lnTo>
                    <a:pt x="188" y="232"/>
                  </a:lnTo>
                  <a:lnTo>
                    <a:pt x="169" y="240"/>
                  </a:lnTo>
                  <a:lnTo>
                    <a:pt x="173" y="255"/>
                  </a:lnTo>
                  <a:lnTo>
                    <a:pt x="125" y="268"/>
                  </a:lnTo>
                  <a:lnTo>
                    <a:pt x="123" y="265"/>
                  </a:lnTo>
                  <a:lnTo>
                    <a:pt x="114" y="259"/>
                  </a:lnTo>
                  <a:lnTo>
                    <a:pt x="110" y="253"/>
                  </a:lnTo>
                  <a:lnTo>
                    <a:pt x="114" y="249"/>
                  </a:lnTo>
                  <a:lnTo>
                    <a:pt x="121" y="247"/>
                  </a:lnTo>
                  <a:lnTo>
                    <a:pt x="131" y="236"/>
                  </a:lnTo>
                  <a:lnTo>
                    <a:pt x="133" y="230"/>
                  </a:lnTo>
                  <a:lnTo>
                    <a:pt x="133" y="228"/>
                  </a:lnTo>
                  <a:lnTo>
                    <a:pt x="93" y="215"/>
                  </a:lnTo>
                  <a:lnTo>
                    <a:pt x="93" y="174"/>
                  </a:lnTo>
                  <a:lnTo>
                    <a:pt x="39" y="147"/>
                  </a:lnTo>
                  <a:lnTo>
                    <a:pt x="22" y="140"/>
                  </a:lnTo>
                  <a:lnTo>
                    <a:pt x="0" y="119"/>
                  </a:lnTo>
                  <a:lnTo>
                    <a:pt x="14" y="119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3" name="Freeform 307"/>
            <p:cNvSpPr>
              <a:spLocks/>
            </p:cNvSpPr>
            <p:nvPr/>
          </p:nvSpPr>
          <p:spPr bwMode="auto">
            <a:xfrm>
              <a:off x="7723188" y="5753100"/>
              <a:ext cx="511175" cy="715963"/>
            </a:xfrm>
            <a:custGeom>
              <a:avLst/>
              <a:gdLst>
                <a:gd name="T0" fmla="*/ 188 w 282"/>
                <a:gd name="T1" fmla="*/ 485 h 485"/>
                <a:gd name="T2" fmla="*/ 171 w 282"/>
                <a:gd name="T3" fmla="*/ 429 h 485"/>
                <a:gd name="T4" fmla="*/ 167 w 282"/>
                <a:gd name="T5" fmla="*/ 414 h 485"/>
                <a:gd name="T6" fmla="*/ 35 w 282"/>
                <a:gd name="T7" fmla="*/ 357 h 485"/>
                <a:gd name="T8" fmla="*/ 35 w 282"/>
                <a:gd name="T9" fmla="*/ 284 h 485"/>
                <a:gd name="T10" fmla="*/ 27 w 282"/>
                <a:gd name="T11" fmla="*/ 278 h 485"/>
                <a:gd name="T12" fmla="*/ 23 w 282"/>
                <a:gd name="T13" fmla="*/ 276 h 485"/>
                <a:gd name="T14" fmla="*/ 14 w 282"/>
                <a:gd name="T15" fmla="*/ 268 h 485"/>
                <a:gd name="T16" fmla="*/ 0 w 282"/>
                <a:gd name="T17" fmla="*/ 264 h 485"/>
                <a:gd name="T18" fmla="*/ 52 w 282"/>
                <a:gd name="T19" fmla="*/ 209 h 485"/>
                <a:gd name="T20" fmla="*/ 77 w 282"/>
                <a:gd name="T21" fmla="*/ 168 h 485"/>
                <a:gd name="T22" fmla="*/ 85 w 282"/>
                <a:gd name="T23" fmla="*/ 99 h 485"/>
                <a:gd name="T24" fmla="*/ 64 w 282"/>
                <a:gd name="T25" fmla="*/ 53 h 485"/>
                <a:gd name="T26" fmla="*/ 64 w 282"/>
                <a:gd name="T27" fmla="*/ 26 h 485"/>
                <a:gd name="T28" fmla="*/ 129 w 282"/>
                <a:gd name="T29" fmla="*/ 0 h 485"/>
                <a:gd name="T30" fmla="*/ 161 w 282"/>
                <a:gd name="T31" fmla="*/ 13 h 485"/>
                <a:gd name="T32" fmla="*/ 211 w 282"/>
                <a:gd name="T33" fmla="*/ 0 h 485"/>
                <a:gd name="T34" fmla="*/ 236 w 282"/>
                <a:gd name="T35" fmla="*/ 19 h 485"/>
                <a:gd name="T36" fmla="*/ 277 w 282"/>
                <a:gd name="T37" fmla="*/ 46 h 485"/>
                <a:gd name="T38" fmla="*/ 267 w 282"/>
                <a:gd name="T39" fmla="*/ 67 h 485"/>
                <a:gd name="T40" fmla="*/ 261 w 282"/>
                <a:gd name="T41" fmla="*/ 101 h 485"/>
                <a:gd name="T42" fmla="*/ 279 w 282"/>
                <a:gd name="T43" fmla="*/ 180 h 485"/>
                <a:gd name="T44" fmla="*/ 263 w 282"/>
                <a:gd name="T45" fmla="*/ 203 h 485"/>
                <a:gd name="T46" fmla="*/ 234 w 282"/>
                <a:gd name="T47" fmla="*/ 218 h 485"/>
                <a:gd name="T48" fmla="*/ 202 w 282"/>
                <a:gd name="T49" fmla="*/ 224 h 485"/>
                <a:gd name="T50" fmla="*/ 173 w 282"/>
                <a:gd name="T51" fmla="*/ 211 h 485"/>
                <a:gd name="T52" fmla="*/ 146 w 282"/>
                <a:gd name="T53" fmla="*/ 201 h 485"/>
                <a:gd name="T54" fmla="*/ 129 w 282"/>
                <a:gd name="T55" fmla="*/ 209 h 485"/>
                <a:gd name="T56" fmla="*/ 117 w 282"/>
                <a:gd name="T57" fmla="*/ 222 h 485"/>
                <a:gd name="T58" fmla="*/ 112 w 282"/>
                <a:gd name="T59" fmla="*/ 241 h 485"/>
                <a:gd name="T60" fmla="*/ 114 w 282"/>
                <a:gd name="T61" fmla="*/ 257 h 485"/>
                <a:gd name="T62" fmla="*/ 150 w 282"/>
                <a:gd name="T63" fmla="*/ 268 h 485"/>
                <a:gd name="T64" fmla="*/ 179 w 282"/>
                <a:gd name="T65" fmla="*/ 286 h 485"/>
                <a:gd name="T66" fmla="*/ 206 w 282"/>
                <a:gd name="T67" fmla="*/ 305 h 485"/>
                <a:gd name="T68" fmla="*/ 231 w 282"/>
                <a:gd name="T69" fmla="*/ 330 h 485"/>
                <a:gd name="T70" fmla="*/ 263 w 282"/>
                <a:gd name="T71" fmla="*/ 358 h 485"/>
                <a:gd name="T72" fmla="*/ 263 w 282"/>
                <a:gd name="T73" fmla="*/ 376 h 485"/>
                <a:gd name="T74" fmla="*/ 279 w 282"/>
                <a:gd name="T75" fmla="*/ 406 h 485"/>
                <a:gd name="T76" fmla="*/ 282 w 282"/>
                <a:gd name="T77" fmla="*/ 447 h 485"/>
                <a:gd name="T78" fmla="*/ 257 w 282"/>
                <a:gd name="T79" fmla="*/ 477 h 485"/>
                <a:gd name="T80" fmla="*/ 215 w 282"/>
                <a:gd name="T81" fmla="*/ 485 h 485"/>
                <a:gd name="T82" fmla="*/ 188 w 282"/>
                <a:gd name="T83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" h="485">
                  <a:moveTo>
                    <a:pt x="188" y="485"/>
                  </a:moveTo>
                  <a:lnTo>
                    <a:pt x="171" y="429"/>
                  </a:lnTo>
                  <a:lnTo>
                    <a:pt x="167" y="414"/>
                  </a:lnTo>
                  <a:lnTo>
                    <a:pt x="35" y="357"/>
                  </a:lnTo>
                  <a:lnTo>
                    <a:pt x="35" y="284"/>
                  </a:lnTo>
                  <a:lnTo>
                    <a:pt x="27" y="278"/>
                  </a:lnTo>
                  <a:lnTo>
                    <a:pt x="23" y="276"/>
                  </a:lnTo>
                  <a:lnTo>
                    <a:pt x="14" y="268"/>
                  </a:lnTo>
                  <a:lnTo>
                    <a:pt x="0" y="264"/>
                  </a:lnTo>
                  <a:lnTo>
                    <a:pt x="52" y="209"/>
                  </a:lnTo>
                  <a:lnTo>
                    <a:pt x="77" y="168"/>
                  </a:lnTo>
                  <a:lnTo>
                    <a:pt x="85" y="99"/>
                  </a:lnTo>
                  <a:lnTo>
                    <a:pt x="64" y="53"/>
                  </a:lnTo>
                  <a:lnTo>
                    <a:pt x="64" y="26"/>
                  </a:lnTo>
                  <a:lnTo>
                    <a:pt x="129" y="0"/>
                  </a:lnTo>
                  <a:lnTo>
                    <a:pt x="161" y="13"/>
                  </a:lnTo>
                  <a:lnTo>
                    <a:pt x="211" y="0"/>
                  </a:lnTo>
                  <a:lnTo>
                    <a:pt x="236" y="19"/>
                  </a:lnTo>
                  <a:lnTo>
                    <a:pt x="277" y="46"/>
                  </a:lnTo>
                  <a:lnTo>
                    <a:pt x="267" y="67"/>
                  </a:lnTo>
                  <a:lnTo>
                    <a:pt x="261" y="101"/>
                  </a:lnTo>
                  <a:lnTo>
                    <a:pt x="279" y="180"/>
                  </a:lnTo>
                  <a:lnTo>
                    <a:pt x="263" y="203"/>
                  </a:lnTo>
                  <a:lnTo>
                    <a:pt x="234" y="218"/>
                  </a:lnTo>
                  <a:lnTo>
                    <a:pt x="202" y="224"/>
                  </a:lnTo>
                  <a:lnTo>
                    <a:pt x="173" y="211"/>
                  </a:lnTo>
                  <a:lnTo>
                    <a:pt x="146" y="201"/>
                  </a:lnTo>
                  <a:lnTo>
                    <a:pt x="129" y="209"/>
                  </a:lnTo>
                  <a:lnTo>
                    <a:pt x="117" y="222"/>
                  </a:lnTo>
                  <a:lnTo>
                    <a:pt x="112" y="241"/>
                  </a:lnTo>
                  <a:lnTo>
                    <a:pt x="114" y="257"/>
                  </a:lnTo>
                  <a:lnTo>
                    <a:pt x="150" y="268"/>
                  </a:lnTo>
                  <a:lnTo>
                    <a:pt x="179" y="286"/>
                  </a:lnTo>
                  <a:lnTo>
                    <a:pt x="206" y="305"/>
                  </a:lnTo>
                  <a:lnTo>
                    <a:pt x="231" y="330"/>
                  </a:lnTo>
                  <a:lnTo>
                    <a:pt x="263" y="358"/>
                  </a:lnTo>
                  <a:lnTo>
                    <a:pt x="263" y="376"/>
                  </a:lnTo>
                  <a:lnTo>
                    <a:pt x="279" y="406"/>
                  </a:lnTo>
                  <a:lnTo>
                    <a:pt x="282" y="447"/>
                  </a:lnTo>
                  <a:lnTo>
                    <a:pt x="257" y="477"/>
                  </a:lnTo>
                  <a:lnTo>
                    <a:pt x="215" y="485"/>
                  </a:lnTo>
                  <a:lnTo>
                    <a:pt x="188" y="485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4" name="Freeform 308"/>
            <p:cNvSpPr>
              <a:spLocks/>
            </p:cNvSpPr>
            <p:nvPr/>
          </p:nvSpPr>
          <p:spPr bwMode="auto">
            <a:xfrm>
              <a:off x="7545388" y="5830888"/>
              <a:ext cx="328612" cy="314325"/>
            </a:xfrm>
            <a:custGeom>
              <a:avLst/>
              <a:gdLst>
                <a:gd name="T0" fmla="*/ 73 w 183"/>
                <a:gd name="T1" fmla="*/ 185 h 211"/>
                <a:gd name="T2" fmla="*/ 68 w 183"/>
                <a:gd name="T3" fmla="*/ 175 h 211"/>
                <a:gd name="T4" fmla="*/ 68 w 183"/>
                <a:gd name="T5" fmla="*/ 163 h 211"/>
                <a:gd name="T6" fmla="*/ 64 w 183"/>
                <a:gd name="T7" fmla="*/ 158 h 211"/>
                <a:gd name="T8" fmla="*/ 58 w 183"/>
                <a:gd name="T9" fmla="*/ 144 h 211"/>
                <a:gd name="T10" fmla="*/ 54 w 183"/>
                <a:gd name="T11" fmla="*/ 131 h 211"/>
                <a:gd name="T12" fmla="*/ 50 w 183"/>
                <a:gd name="T13" fmla="*/ 125 h 211"/>
                <a:gd name="T14" fmla="*/ 43 w 183"/>
                <a:gd name="T15" fmla="*/ 123 h 211"/>
                <a:gd name="T16" fmla="*/ 35 w 183"/>
                <a:gd name="T17" fmla="*/ 127 h 211"/>
                <a:gd name="T18" fmla="*/ 27 w 183"/>
                <a:gd name="T19" fmla="*/ 123 h 211"/>
                <a:gd name="T20" fmla="*/ 22 w 183"/>
                <a:gd name="T21" fmla="*/ 112 h 211"/>
                <a:gd name="T22" fmla="*/ 14 w 183"/>
                <a:gd name="T23" fmla="*/ 98 h 211"/>
                <a:gd name="T24" fmla="*/ 8 w 183"/>
                <a:gd name="T25" fmla="*/ 87 h 211"/>
                <a:gd name="T26" fmla="*/ 0 w 183"/>
                <a:gd name="T27" fmla="*/ 60 h 211"/>
                <a:gd name="T28" fmla="*/ 6 w 183"/>
                <a:gd name="T29" fmla="*/ 41 h 211"/>
                <a:gd name="T30" fmla="*/ 18 w 183"/>
                <a:gd name="T31" fmla="*/ 21 h 211"/>
                <a:gd name="T32" fmla="*/ 25 w 183"/>
                <a:gd name="T33" fmla="*/ 14 h 211"/>
                <a:gd name="T34" fmla="*/ 29 w 183"/>
                <a:gd name="T35" fmla="*/ 14 h 211"/>
                <a:gd name="T36" fmla="*/ 35 w 183"/>
                <a:gd name="T37" fmla="*/ 6 h 211"/>
                <a:gd name="T38" fmla="*/ 43 w 183"/>
                <a:gd name="T39" fmla="*/ 0 h 211"/>
                <a:gd name="T40" fmla="*/ 127 w 183"/>
                <a:gd name="T41" fmla="*/ 0 h 211"/>
                <a:gd name="T42" fmla="*/ 127 w 183"/>
                <a:gd name="T43" fmla="*/ 52 h 211"/>
                <a:gd name="T44" fmla="*/ 183 w 183"/>
                <a:gd name="T45" fmla="*/ 46 h 211"/>
                <a:gd name="T46" fmla="*/ 175 w 183"/>
                <a:gd name="T47" fmla="*/ 115 h 211"/>
                <a:gd name="T48" fmla="*/ 150 w 183"/>
                <a:gd name="T49" fmla="*/ 156 h 211"/>
                <a:gd name="T50" fmla="*/ 98 w 183"/>
                <a:gd name="T51" fmla="*/ 211 h 211"/>
                <a:gd name="T52" fmla="*/ 79 w 183"/>
                <a:gd name="T53" fmla="*/ 202 h 211"/>
                <a:gd name="T54" fmla="*/ 77 w 183"/>
                <a:gd name="T55" fmla="*/ 192 h 211"/>
                <a:gd name="T56" fmla="*/ 73 w 183"/>
                <a:gd name="T57" fmla="*/ 185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3" h="211">
                  <a:moveTo>
                    <a:pt x="73" y="185"/>
                  </a:moveTo>
                  <a:lnTo>
                    <a:pt x="68" y="175"/>
                  </a:lnTo>
                  <a:lnTo>
                    <a:pt x="68" y="163"/>
                  </a:lnTo>
                  <a:lnTo>
                    <a:pt x="64" y="158"/>
                  </a:lnTo>
                  <a:lnTo>
                    <a:pt x="58" y="144"/>
                  </a:lnTo>
                  <a:lnTo>
                    <a:pt x="54" y="131"/>
                  </a:lnTo>
                  <a:lnTo>
                    <a:pt x="50" y="125"/>
                  </a:lnTo>
                  <a:lnTo>
                    <a:pt x="43" y="123"/>
                  </a:lnTo>
                  <a:lnTo>
                    <a:pt x="35" y="127"/>
                  </a:lnTo>
                  <a:lnTo>
                    <a:pt x="27" y="123"/>
                  </a:lnTo>
                  <a:lnTo>
                    <a:pt x="22" y="112"/>
                  </a:lnTo>
                  <a:lnTo>
                    <a:pt x="14" y="98"/>
                  </a:lnTo>
                  <a:lnTo>
                    <a:pt x="8" y="87"/>
                  </a:lnTo>
                  <a:lnTo>
                    <a:pt x="0" y="60"/>
                  </a:lnTo>
                  <a:lnTo>
                    <a:pt x="6" y="41"/>
                  </a:lnTo>
                  <a:lnTo>
                    <a:pt x="18" y="21"/>
                  </a:lnTo>
                  <a:lnTo>
                    <a:pt x="25" y="14"/>
                  </a:lnTo>
                  <a:lnTo>
                    <a:pt x="29" y="14"/>
                  </a:lnTo>
                  <a:lnTo>
                    <a:pt x="35" y="6"/>
                  </a:lnTo>
                  <a:lnTo>
                    <a:pt x="43" y="0"/>
                  </a:lnTo>
                  <a:lnTo>
                    <a:pt x="127" y="0"/>
                  </a:lnTo>
                  <a:lnTo>
                    <a:pt x="127" y="52"/>
                  </a:lnTo>
                  <a:lnTo>
                    <a:pt x="183" y="46"/>
                  </a:lnTo>
                  <a:lnTo>
                    <a:pt x="175" y="115"/>
                  </a:lnTo>
                  <a:lnTo>
                    <a:pt x="150" y="156"/>
                  </a:lnTo>
                  <a:lnTo>
                    <a:pt x="98" y="211"/>
                  </a:lnTo>
                  <a:lnTo>
                    <a:pt x="79" y="202"/>
                  </a:lnTo>
                  <a:lnTo>
                    <a:pt x="77" y="192"/>
                  </a:lnTo>
                  <a:lnTo>
                    <a:pt x="73" y="185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5" name="Freeform 309"/>
            <p:cNvSpPr>
              <a:spLocks/>
            </p:cNvSpPr>
            <p:nvPr/>
          </p:nvSpPr>
          <p:spPr bwMode="auto">
            <a:xfrm>
              <a:off x="7264400" y="5816600"/>
              <a:ext cx="374650" cy="300038"/>
            </a:xfrm>
            <a:custGeom>
              <a:avLst/>
              <a:gdLst>
                <a:gd name="T0" fmla="*/ 6 w 207"/>
                <a:gd name="T1" fmla="*/ 55 h 203"/>
                <a:gd name="T2" fmla="*/ 88 w 207"/>
                <a:gd name="T3" fmla="*/ 36 h 203"/>
                <a:gd name="T4" fmla="*/ 148 w 207"/>
                <a:gd name="T5" fmla="*/ 0 h 203"/>
                <a:gd name="T6" fmla="*/ 167 w 207"/>
                <a:gd name="T7" fmla="*/ 21 h 203"/>
                <a:gd name="T8" fmla="*/ 173 w 207"/>
                <a:gd name="T9" fmla="*/ 23 h 203"/>
                <a:gd name="T10" fmla="*/ 178 w 207"/>
                <a:gd name="T11" fmla="*/ 23 h 203"/>
                <a:gd name="T12" fmla="*/ 171 w 207"/>
                <a:gd name="T13" fmla="*/ 30 h 203"/>
                <a:gd name="T14" fmla="*/ 159 w 207"/>
                <a:gd name="T15" fmla="*/ 50 h 203"/>
                <a:gd name="T16" fmla="*/ 153 w 207"/>
                <a:gd name="T17" fmla="*/ 69 h 203"/>
                <a:gd name="T18" fmla="*/ 161 w 207"/>
                <a:gd name="T19" fmla="*/ 96 h 203"/>
                <a:gd name="T20" fmla="*/ 167 w 207"/>
                <a:gd name="T21" fmla="*/ 107 h 203"/>
                <a:gd name="T22" fmla="*/ 175 w 207"/>
                <a:gd name="T23" fmla="*/ 121 h 203"/>
                <a:gd name="T24" fmla="*/ 180 w 207"/>
                <a:gd name="T25" fmla="*/ 132 h 203"/>
                <a:gd name="T26" fmla="*/ 188 w 207"/>
                <a:gd name="T27" fmla="*/ 136 h 203"/>
                <a:gd name="T28" fmla="*/ 196 w 207"/>
                <a:gd name="T29" fmla="*/ 132 h 203"/>
                <a:gd name="T30" fmla="*/ 203 w 207"/>
                <a:gd name="T31" fmla="*/ 134 h 203"/>
                <a:gd name="T32" fmla="*/ 207 w 207"/>
                <a:gd name="T33" fmla="*/ 140 h 203"/>
                <a:gd name="T34" fmla="*/ 163 w 207"/>
                <a:gd name="T35" fmla="*/ 157 h 203"/>
                <a:gd name="T36" fmla="*/ 92 w 207"/>
                <a:gd name="T37" fmla="*/ 157 h 203"/>
                <a:gd name="T38" fmla="*/ 100 w 207"/>
                <a:gd name="T39" fmla="*/ 180 h 203"/>
                <a:gd name="T40" fmla="*/ 103 w 207"/>
                <a:gd name="T41" fmla="*/ 192 h 203"/>
                <a:gd name="T42" fmla="*/ 100 w 207"/>
                <a:gd name="T43" fmla="*/ 197 h 203"/>
                <a:gd name="T44" fmla="*/ 94 w 207"/>
                <a:gd name="T45" fmla="*/ 199 h 203"/>
                <a:gd name="T46" fmla="*/ 80 w 207"/>
                <a:gd name="T47" fmla="*/ 203 h 203"/>
                <a:gd name="T48" fmla="*/ 38 w 207"/>
                <a:gd name="T49" fmla="*/ 128 h 203"/>
                <a:gd name="T50" fmla="*/ 0 w 207"/>
                <a:gd name="T51" fmla="*/ 86 h 203"/>
                <a:gd name="T52" fmla="*/ 6 w 207"/>
                <a:gd name="T53" fmla="*/ 55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7" h="203">
                  <a:moveTo>
                    <a:pt x="6" y="55"/>
                  </a:moveTo>
                  <a:lnTo>
                    <a:pt x="88" y="36"/>
                  </a:lnTo>
                  <a:lnTo>
                    <a:pt x="148" y="0"/>
                  </a:lnTo>
                  <a:lnTo>
                    <a:pt x="167" y="21"/>
                  </a:lnTo>
                  <a:lnTo>
                    <a:pt x="173" y="23"/>
                  </a:lnTo>
                  <a:lnTo>
                    <a:pt x="178" y="23"/>
                  </a:lnTo>
                  <a:lnTo>
                    <a:pt x="171" y="30"/>
                  </a:lnTo>
                  <a:lnTo>
                    <a:pt x="159" y="50"/>
                  </a:lnTo>
                  <a:lnTo>
                    <a:pt x="153" y="69"/>
                  </a:lnTo>
                  <a:lnTo>
                    <a:pt x="161" y="96"/>
                  </a:lnTo>
                  <a:lnTo>
                    <a:pt x="167" y="107"/>
                  </a:lnTo>
                  <a:lnTo>
                    <a:pt x="175" y="121"/>
                  </a:lnTo>
                  <a:lnTo>
                    <a:pt x="180" y="132"/>
                  </a:lnTo>
                  <a:lnTo>
                    <a:pt x="188" y="136"/>
                  </a:lnTo>
                  <a:lnTo>
                    <a:pt x="196" y="132"/>
                  </a:lnTo>
                  <a:lnTo>
                    <a:pt x="203" y="134"/>
                  </a:lnTo>
                  <a:lnTo>
                    <a:pt x="207" y="140"/>
                  </a:lnTo>
                  <a:lnTo>
                    <a:pt x="163" y="157"/>
                  </a:lnTo>
                  <a:lnTo>
                    <a:pt x="92" y="157"/>
                  </a:lnTo>
                  <a:lnTo>
                    <a:pt x="100" y="180"/>
                  </a:lnTo>
                  <a:lnTo>
                    <a:pt x="103" y="192"/>
                  </a:lnTo>
                  <a:lnTo>
                    <a:pt x="100" y="197"/>
                  </a:lnTo>
                  <a:lnTo>
                    <a:pt x="94" y="199"/>
                  </a:lnTo>
                  <a:lnTo>
                    <a:pt x="80" y="203"/>
                  </a:lnTo>
                  <a:lnTo>
                    <a:pt x="38" y="128"/>
                  </a:lnTo>
                  <a:lnTo>
                    <a:pt x="0" y="86"/>
                  </a:lnTo>
                  <a:lnTo>
                    <a:pt x="6" y="55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6" name="Freeform 310"/>
            <p:cNvSpPr>
              <a:spLocks/>
            </p:cNvSpPr>
            <p:nvPr/>
          </p:nvSpPr>
          <p:spPr bwMode="auto">
            <a:xfrm>
              <a:off x="7272338" y="5816600"/>
              <a:ext cx="371475" cy="300038"/>
            </a:xfrm>
            <a:custGeom>
              <a:avLst/>
              <a:gdLst>
                <a:gd name="T0" fmla="*/ 6 w 207"/>
                <a:gd name="T1" fmla="*/ 55 h 203"/>
                <a:gd name="T2" fmla="*/ 88 w 207"/>
                <a:gd name="T3" fmla="*/ 36 h 203"/>
                <a:gd name="T4" fmla="*/ 148 w 207"/>
                <a:gd name="T5" fmla="*/ 0 h 203"/>
                <a:gd name="T6" fmla="*/ 167 w 207"/>
                <a:gd name="T7" fmla="*/ 21 h 203"/>
                <a:gd name="T8" fmla="*/ 173 w 207"/>
                <a:gd name="T9" fmla="*/ 23 h 203"/>
                <a:gd name="T10" fmla="*/ 178 w 207"/>
                <a:gd name="T11" fmla="*/ 23 h 203"/>
                <a:gd name="T12" fmla="*/ 171 w 207"/>
                <a:gd name="T13" fmla="*/ 30 h 203"/>
                <a:gd name="T14" fmla="*/ 159 w 207"/>
                <a:gd name="T15" fmla="*/ 50 h 203"/>
                <a:gd name="T16" fmla="*/ 153 w 207"/>
                <a:gd name="T17" fmla="*/ 69 h 203"/>
                <a:gd name="T18" fmla="*/ 161 w 207"/>
                <a:gd name="T19" fmla="*/ 96 h 203"/>
                <a:gd name="T20" fmla="*/ 167 w 207"/>
                <a:gd name="T21" fmla="*/ 107 h 203"/>
                <a:gd name="T22" fmla="*/ 175 w 207"/>
                <a:gd name="T23" fmla="*/ 121 h 203"/>
                <a:gd name="T24" fmla="*/ 180 w 207"/>
                <a:gd name="T25" fmla="*/ 132 h 203"/>
                <a:gd name="T26" fmla="*/ 188 w 207"/>
                <a:gd name="T27" fmla="*/ 136 h 203"/>
                <a:gd name="T28" fmla="*/ 196 w 207"/>
                <a:gd name="T29" fmla="*/ 132 h 203"/>
                <a:gd name="T30" fmla="*/ 203 w 207"/>
                <a:gd name="T31" fmla="*/ 134 h 203"/>
                <a:gd name="T32" fmla="*/ 207 w 207"/>
                <a:gd name="T33" fmla="*/ 140 h 203"/>
                <a:gd name="T34" fmla="*/ 163 w 207"/>
                <a:gd name="T35" fmla="*/ 157 h 203"/>
                <a:gd name="T36" fmla="*/ 92 w 207"/>
                <a:gd name="T37" fmla="*/ 157 h 203"/>
                <a:gd name="T38" fmla="*/ 100 w 207"/>
                <a:gd name="T39" fmla="*/ 180 h 203"/>
                <a:gd name="T40" fmla="*/ 103 w 207"/>
                <a:gd name="T41" fmla="*/ 192 h 203"/>
                <a:gd name="T42" fmla="*/ 100 w 207"/>
                <a:gd name="T43" fmla="*/ 197 h 203"/>
                <a:gd name="T44" fmla="*/ 94 w 207"/>
                <a:gd name="T45" fmla="*/ 199 h 203"/>
                <a:gd name="T46" fmla="*/ 80 w 207"/>
                <a:gd name="T47" fmla="*/ 203 h 203"/>
                <a:gd name="T48" fmla="*/ 38 w 207"/>
                <a:gd name="T49" fmla="*/ 128 h 203"/>
                <a:gd name="T50" fmla="*/ 0 w 207"/>
                <a:gd name="T51" fmla="*/ 86 h 203"/>
                <a:gd name="T52" fmla="*/ 6 w 207"/>
                <a:gd name="T53" fmla="*/ 55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7" h="203">
                  <a:moveTo>
                    <a:pt x="6" y="55"/>
                  </a:moveTo>
                  <a:lnTo>
                    <a:pt x="88" y="36"/>
                  </a:lnTo>
                  <a:lnTo>
                    <a:pt x="148" y="0"/>
                  </a:lnTo>
                  <a:lnTo>
                    <a:pt x="167" y="21"/>
                  </a:lnTo>
                  <a:lnTo>
                    <a:pt x="173" y="23"/>
                  </a:lnTo>
                  <a:lnTo>
                    <a:pt x="178" y="23"/>
                  </a:lnTo>
                  <a:lnTo>
                    <a:pt x="171" y="30"/>
                  </a:lnTo>
                  <a:lnTo>
                    <a:pt x="159" y="50"/>
                  </a:lnTo>
                  <a:lnTo>
                    <a:pt x="153" y="69"/>
                  </a:lnTo>
                  <a:lnTo>
                    <a:pt x="161" y="96"/>
                  </a:lnTo>
                  <a:lnTo>
                    <a:pt x="167" y="107"/>
                  </a:lnTo>
                  <a:lnTo>
                    <a:pt x="175" y="121"/>
                  </a:lnTo>
                  <a:lnTo>
                    <a:pt x="180" y="132"/>
                  </a:lnTo>
                  <a:lnTo>
                    <a:pt x="188" y="136"/>
                  </a:lnTo>
                  <a:lnTo>
                    <a:pt x="196" y="132"/>
                  </a:lnTo>
                  <a:lnTo>
                    <a:pt x="203" y="134"/>
                  </a:lnTo>
                  <a:lnTo>
                    <a:pt x="207" y="140"/>
                  </a:lnTo>
                  <a:lnTo>
                    <a:pt x="163" y="157"/>
                  </a:lnTo>
                  <a:lnTo>
                    <a:pt x="92" y="157"/>
                  </a:lnTo>
                  <a:lnTo>
                    <a:pt x="100" y="180"/>
                  </a:lnTo>
                  <a:lnTo>
                    <a:pt x="103" y="192"/>
                  </a:lnTo>
                  <a:lnTo>
                    <a:pt x="100" y="197"/>
                  </a:lnTo>
                  <a:lnTo>
                    <a:pt x="94" y="199"/>
                  </a:lnTo>
                  <a:lnTo>
                    <a:pt x="80" y="203"/>
                  </a:lnTo>
                  <a:lnTo>
                    <a:pt x="38" y="128"/>
                  </a:lnTo>
                  <a:lnTo>
                    <a:pt x="0" y="86"/>
                  </a:lnTo>
                  <a:lnTo>
                    <a:pt x="6" y="55"/>
                  </a:lnTo>
                </a:path>
              </a:pathLst>
            </a:custGeom>
            <a:solidFill>
              <a:srgbClr val="00823B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7" name="Freeform 311"/>
            <p:cNvSpPr>
              <a:spLocks/>
            </p:cNvSpPr>
            <p:nvPr/>
          </p:nvSpPr>
          <p:spPr bwMode="auto">
            <a:xfrm>
              <a:off x="7380288" y="6021388"/>
              <a:ext cx="295275" cy="207962"/>
            </a:xfrm>
            <a:custGeom>
              <a:avLst/>
              <a:gdLst>
                <a:gd name="T0" fmla="*/ 163 w 163"/>
                <a:gd name="T1" fmla="*/ 54 h 142"/>
                <a:gd name="T2" fmla="*/ 163 w 163"/>
                <a:gd name="T3" fmla="*/ 107 h 142"/>
                <a:gd name="T4" fmla="*/ 154 w 163"/>
                <a:gd name="T5" fmla="*/ 125 h 142"/>
                <a:gd name="T6" fmla="*/ 138 w 163"/>
                <a:gd name="T7" fmla="*/ 126 h 142"/>
                <a:gd name="T8" fmla="*/ 112 w 163"/>
                <a:gd name="T9" fmla="*/ 128 h 142"/>
                <a:gd name="T10" fmla="*/ 92 w 163"/>
                <a:gd name="T11" fmla="*/ 140 h 142"/>
                <a:gd name="T12" fmla="*/ 48 w 163"/>
                <a:gd name="T13" fmla="*/ 142 h 142"/>
                <a:gd name="T14" fmla="*/ 52 w 163"/>
                <a:gd name="T15" fmla="*/ 138 h 142"/>
                <a:gd name="T16" fmla="*/ 19 w 163"/>
                <a:gd name="T17" fmla="*/ 138 h 142"/>
                <a:gd name="T18" fmla="*/ 31 w 163"/>
                <a:gd name="T19" fmla="*/ 92 h 142"/>
                <a:gd name="T20" fmla="*/ 27 w 163"/>
                <a:gd name="T21" fmla="*/ 84 h 142"/>
                <a:gd name="T22" fmla="*/ 21 w 163"/>
                <a:gd name="T23" fmla="*/ 86 h 142"/>
                <a:gd name="T24" fmla="*/ 17 w 163"/>
                <a:gd name="T25" fmla="*/ 94 h 142"/>
                <a:gd name="T26" fmla="*/ 8 w 163"/>
                <a:gd name="T27" fmla="*/ 96 h 142"/>
                <a:gd name="T28" fmla="*/ 4 w 163"/>
                <a:gd name="T29" fmla="*/ 92 h 142"/>
                <a:gd name="T30" fmla="*/ 0 w 163"/>
                <a:gd name="T31" fmla="*/ 65 h 142"/>
                <a:gd name="T32" fmla="*/ 4 w 163"/>
                <a:gd name="T33" fmla="*/ 65 h 142"/>
                <a:gd name="T34" fmla="*/ 17 w 163"/>
                <a:gd name="T35" fmla="*/ 65 h 142"/>
                <a:gd name="T36" fmla="*/ 17 w 163"/>
                <a:gd name="T37" fmla="*/ 63 h 142"/>
                <a:gd name="T38" fmla="*/ 31 w 163"/>
                <a:gd name="T39" fmla="*/ 59 h 142"/>
                <a:gd name="T40" fmla="*/ 37 w 163"/>
                <a:gd name="T41" fmla="*/ 57 h 142"/>
                <a:gd name="T42" fmla="*/ 40 w 163"/>
                <a:gd name="T43" fmla="*/ 52 h 142"/>
                <a:gd name="T44" fmla="*/ 37 w 163"/>
                <a:gd name="T45" fmla="*/ 40 h 142"/>
                <a:gd name="T46" fmla="*/ 29 w 163"/>
                <a:gd name="T47" fmla="*/ 17 h 142"/>
                <a:gd name="T48" fmla="*/ 100 w 163"/>
                <a:gd name="T49" fmla="*/ 17 h 142"/>
                <a:gd name="T50" fmla="*/ 144 w 163"/>
                <a:gd name="T51" fmla="*/ 0 h 142"/>
                <a:gd name="T52" fmla="*/ 148 w 163"/>
                <a:gd name="T53" fmla="*/ 13 h 142"/>
                <a:gd name="T54" fmla="*/ 154 w 163"/>
                <a:gd name="T55" fmla="*/ 27 h 142"/>
                <a:gd name="T56" fmla="*/ 158 w 163"/>
                <a:gd name="T57" fmla="*/ 32 h 142"/>
                <a:gd name="T58" fmla="*/ 158 w 163"/>
                <a:gd name="T59" fmla="*/ 44 h 142"/>
                <a:gd name="T60" fmla="*/ 163 w 163"/>
                <a:gd name="T61" fmla="*/ 5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3" h="142">
                  <a:moveTo>
                    <a:pt x="163" y="54"/>
                  </a:moveTo>
                  <a:lnTo>
                    <a:pt x="163" y="107"/>
                  </a:lnTo>
                  <a:lnTo>
                    <a:pt x="154" y="125"/>
                  </a:lnTo>
                  <a:lnTo>
                    <a:pt x="138" y="126"/>
                  </a:lnTo>
                  <a:lnTo>
                    <a:pt x="112" y="128"/>
                  </a:lnTo>
                  <a:lnTo>
                    <a:pt x="92" y="140"/>
                  </a:lnTo>
                  <a:lnTo>
                    <a:pt x="48" y="142"/>
                  </a:lnTo>
                  <a:lnTo>
                    <a:pt x="52" y="138"/>
                  </a:lnTo>
                  <a:lnTo>
                    <a:pt x="19" y="138"/>
                  </a:lnTo>
                  <a:lnTo>
                    <a:pt x="31" y="92"/>
                  </a:lnTo>
                  <a:lnTo>
                    <a:pt x="27" y="84"/>
                  </a:lnTo>
                  <a:lnTo>
                    <a:pt x="21" y="86"/>
                  </a:lnTo>
                  <a:lnTo>
                    <a:pt x="17" y="94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0" y="65"/>
                  </a:lnTo>
                  <a:lnTo>
                    <a:pt x="4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31" y="59"/>
                  </a:lnTo>
                  <a:lnTo>
                    <a:pt x="37" y="57"/>
                  </a:lnTo>
                  <a:lnTo>
                    <a:pt x="40" y="52"/>
                  </a:lnTo>
                  <a:lnTo>
                    <a:pt x="37" y="40"/>
                  </a:lnTo>
                  <a:lnTo>
                    <a:pt x="29" y="17"/>
                  </a:lnTo>
                  <a:lnTo>
                    <a:pt x="100" y="17"/>
                  </a:lnTo>
                  <a:lnTo>
                    <a:pt x="144" y="0"/>
                  </a:lnTo>
                  <a:lnTo>
                    <a:pt x="148" y="13"/>
                  </a:lnTo>
                  <a:lnTo>
                    <a:pt x="154" y="27"/>
                  </a:lnTo>
                  <a:lnTo>
                    <a:pt x="158" y="32"/>
                  </a:lnTo>
                  <a:lnTo>
                    <a:pt x="158" y="44"/>
                  </a:lnTo>
                  <a:lnTo>
                    <a:pt x="163" y="54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8" name="Freeform 312"/>
            <p:cNvSpPr>
              <a:spLocks/>
            </p:cNvSpPr>
            <p:nvPr/>
          </p:nvSpPr>
          <p:spPr bwMode="auto">
            <a:xfrm>
              <a:off x="7380288" y="6021388"/>
              <a:ext cx="295275" cy="207962"/>
            </a:xfrm>
            <a:custGeom>
              <a:avLst/>
              <a:gdLst>
                <a:gd name="T0" fmla="*/ 163 w 163"/>
                <a:gd name="T1" fmla="*/ 54 h 142"/>
                <a:gd name="T2" fmla="*/ 163 w 163"/>
                <a:gd name="T3" fmla="*/ 107 h 142"/>
                <a:gd name="T4" fmla="*/ 154 w 163"/>
                <a:gd name="T5" fmla="*/ 125 h 142"/>
                <a:gd name="T6" fmla="*/ 138 w 163"/>
                <a:gd name="T7" fmla="*/ 126 h 142"/>
                <a:gd name="T8" fmla="*/ 112 w 163"/>
                <a:gd name="T9" fmla="*/ 128 h 142"/>
                <a:gd name="T10" fmla="*/ 92 w 163"/>
                <a:gd name="T11" fmla="*/ 140 h 142"/>
                <a:gd name="T12" fmla="*/ 48 w 163"/>
                <a:gd name="T13" fmla="*/ 142 h 142"/>
                <a:gd name="T14" fmla="*/ 52 w 163"/>
                <a:gd name="T15" fmla="*/ 138 h 142"/>
                <a:gd name="T16" fmla="*/ 19 w 163"/>
                <a:gd name="T17" fmla="*/ 138 h 142"/>
                <a:gd name="T18" fmla="*/ 31 w 163"/>
                <a:gd name="T19" fmla="*/ 92 h 142"/>
                <a:gd name="T20" fmla="*/ 27 w 163"/>
                <a:gd name="T21" fmla="*/ 84 h 142"/>
                <a:gd name="T22" fmla="*/ 21 w 163"/>
                <a:gd name="T23" fmla="*/ 86 h 142"/>
                <a:gd name="T24" fmla="*/ 17 w 163"/>
                <a:gd name="T25" fmla="*/ 94 h 142"/>
                <a:gd name="T26" fmla="*/ 8 w 163"/>
                <a:gd name="T27" fmla="*/ 96 h 142"/>
                <a:gd name="T28" fmla="*/ 4 w 163"/>
                <a:gd name="T29" fmla="*/ 92 h 142"/>
                <a:gd name="T30" fmla="*/ 0 w 163"/>
                <a:gd name="T31" fmla="*/ 65 h 142"/>
                <a:gd name="T32" fmla="*/ 4 w 163"/>
                <a:gd name="T33" fmla="*/ 65 h 142"/>
                <a:gd name="T34" fmla="*/ 17 w 163"/>
                <a:gd name="T35" fmla="*/ 65 h 142"/>
                <a:gd name="T36" fmla="*/ 17 w 163"/>
                <a:gd name="T37" fmla="*/ 63 h 142"/>
                <a:gd name="T38" fmla="*/ 31 w 163"/>
                <a:gd name="T39" fmla="*/ 59 h 142"/>
                <a:gd name="T40" fmla="*/ 37 w 163"/>
                <a:gd name="T41" fmla="*/ 57 h 142"/>
                <a:gd name="T42" fmla="*/ 40 w 163"/>
                <a:gd name="T43" fmla="*/ 52 h 142"/>
                <a:gd name="T44" fmla="*/ 37 w 163"/>
                <a:gd name="T45" fmla="*/ 40 h 142"/>
                <a:gd name="T46" fmla="*/ 29 w 163"/>
                <a:gd name="T47" fmla="*/ 17 h 142"/>
                <a:gd name="T48" fmla="*/ 100 w 163"/>
                <a:gd name="T49" fmla="*/ 17 h 142"/>
                <a:gd name="T50" fmla="*/ 144 w 163"/>
                <a:gd name="T51" fmla="*/ 0 h 142"/>
                <a:gd name="T52" fmla="*/ 148 w 163"/>
                <a:gd name="T53" fmla="*/ 13 h 142"/>
                <a:gd name="T54" fmla="*/ 154 w 163"/>
                <a:gd name="T55" fmla="*/ 27 h 142"/>
                <a:gd name="T56" fmla="*/ 158 w 163"/>
                <a:gd name="T57" fmla="*/ 32 h 142"/>
                <a:gd name="T58" fmla="*/ 158 w 163"/>
                <a:gd name="T59" fmla="*/ 44 h 142"/>
                <a:gd name="T60" fmla="*/ 163 w 163"/>
                <a:gd name="T61" fmla="*/ 5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3" h="142">
                  <a:moveTo>
                    <a:pt x="163" y="54"/>
                  </a:moveTo>
                  <a:lnTo>
                    <a:pt x="163" y="107"/>
                  </a:lnTo>
                  <a:lnTo>
                    <a:pt x="154" y="125"/>
                  </a:lnTo>
                  <a:lnTo>
                    <a:pt x="138" y="126"/>
                  </a:lnTo>
                  <a:lnTo>
                    <a:pt x="112" y="128"/>
                  </a:lnTo>
                  <a:lnTo>
                    <a:pt x="92" y="140"/>
                  </a:lnTo>
                  <a:lnTo>
                    <a:pt x="48" y="142"/>
                  </a:lnTo>
                  <a:lnTo>
                    <a:pt x="52" y="138"/>
                  </a:lnTo>
                  <a:lnTo>
                    <a:pt x="19" y="138"/>
                  </a:lnTo>
                  <a:lnTo>
                    <a:pt x="31" y="92"/>
                  </a:lnTo>
                  <a:lnTo>
                    <a:pt x="27" y="84"/>
                  </a:lnTo>
                  <a:lnTo>
                    <a:pt x="21" y="86"/>
                  </a:lnTo>
                  <a:lnTo>
                    <a:pt x="17" y="94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0" y="65"/>
                  </a:lnTo>
                  <a:lnTo>
                    <a:pt x="4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31" y="59"/>
                  </a:lnTo>
                  <a:lnTo>
                    <a:pt x="37" y="57"/>
                  </a:lnTo>
                  <a:lnTo>
                    <a:pt x="40" y="52"/>
                  </a:lnTo>
                  <a:lnTo>
                    <a:pt x="37" y="40"/>
                  </a:lnTo>
                  <a:lnTo>
                    <a:pt x="29" y="17"/>
                  </a:lnTo>
                  <a:lnTo>
                    <a:pt x="100" y="17"/>
                  </a:lnTo>
                  <a:lnTo>
                    <a:pt x="144" y="0"/>
                  </a:lnTo>
                  <a:lnTo>
                    <a:pt x="148" y="13"/>
                  </a:lnTo>
                  <a:lnTo>
                    <a:pt x="154" y="27"/>
                  </a:lnTo>
                  <a:lnTo>
                    <a:pt x="158" y="32"/>
                  </a:lnTo>
                  <a:lnTo>
                    <a:pt x="158" y="44"/>
                  </a:lnTo>
                  <a:lnTo>
                    <a:pt x="163" y="54"/>
                  </a:lnTo>
                </a:path>
              </a:pathLst>
            </a:custGeom>
            <a:solidFill>
              <a:srgbClr val="FFFF00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9" name="Freeform 313"/>
            <p:cNvSpPr>
              <a:spLocks/>
            </p:cNvSpPr>
            <p:nvPr/>
          </p:nvSpPr>
          <p:spPr bwMode="auto">
            <a:xfrm>
              <a:off x="6862763" y="5805488"/>
              <a:ext cx="552450" cy="407987"/>
            </a:xfrm>
            <a:custGeom>
              <a:avLst/>
              <a:gdLst>
                <a:gd name="T0" fmla="*/ 173 w 305"/>
                <a:gd name="T1" fmla="*/ 0 h 278"/>
                <a:gd name="T2" fmla="*/ 0 w 305"/>
                <a:gd name="T3" fmla="*/ 60 h 278"/>
                <a:gd name="T4" fmla="*/ 108 w 305"/>
                <a:gd name="T5" fmla="*/ 278 h 278"/>
                <a:gd name="T6" fmla="*/ 136 w 305"/>
                <a:gd name="T7" fmla="*/ 275 h 278"/>
                <a:gd name="T8" fmla="*/ 221 w 305"/>
                <a:gd name="T9" fmla="*/ 263 h 278"/>
                <a:gd name="T10" fmla="*/ 223 w 305"/>
                <a:gd name="T11" fmla="*/ 265 h 278"/>
                <a:gd name="T12" fmla="*/ 236 w 305"/>
                <a:gd name="T13" fmla="*/ 252 h 278"/>
                <a:gd name="T14" fmla="*/ 238 w 305"/>
                <a:gd name="T15" fmla="*/ 246 h 278"/>
                <a:gd name="T16" fmla="*/ 236 w 305"/>
                <a:gd name="T17" fmla="*/ 230 h 278"/>
                <a:gd name="T18" fmla="*/ 236 w 305"/>
                <a:gd name="T19" fmla="*/ 225 h 278"/>
                <a:gd name="T20" fmla="*/ 242 w 305"/>
                <a:gd name="T21" fmla="*/ 223 h 278"/>
                <a:gd name="T22" fmla="*/ 250 w 305"/>
                <a:gd name="T23" fmla="*/ 223 h 278"/>
                <a:gd name="T24" fmla="*/ 261 w 305"/>
                <a:gd name="T25" fmla="*/ 223 h 278"/>
                <a:gd name="T26" fmla="*/ 273 w 305"/>
                <a:gd name="T27" fmla="*/ 215 h 278"/>
                <a:gd name="T28" fmla="*/ 282 w 305"/>
                <a:gd name="T29" fmla="*/ 213 h 278"/>
                <a:gd name="T30" fmla="*/ 288 w 305"/>
                <a:gd name="T31" fmla="*/ 213 h 278"/>
                <a:gd name="T32" fmla="*/ 292 w 305"/>
                <a:gd name="T33" fmla="*/ 215 h 278"/>
                <a:gd name="T34" fmla="*/ 303 w 305"/>
                <a:gd name="T35" fmla="*/ 213 h 278"/>
                <a:gd name="T36" fmla="*/ 305 w 305"/>
                <a:gd name="T37" fmla="*/ 213 h 278"/>
                <a:gd name="T38" fmla="*/ 261 w 305"/>
                <a:gd name="T39" fmla="*/ 138 h 278"/>
                <a:gd name="T40" fmla="*/ 225 w 305"/>
                <a:gd name="T41" fmla="*/ 96 h 278"/>
                <a:gd name="T42" fmla="*/ 229 w 305"/>
                <a:gd name="T43" fmla="*/ 65 h 278"/>
                <a:gd name="T44" fmla="*/ 225 w 305"/>
                <a:gd name="T45" fmla="*/ 67 h 278"/>
                <a:gd name="T46" fmla="*/ 209 w 305"/>
                <a:gd name="T47" fmla="*/ 56 h 278"/>
                <a:gd name="T48" fmla="*/ 194 w 305"/>
                <a:gd name="T49" fmla="*/ 48 h 278"/>
                <a:gd name="T50" fmla="*/ 184 w 305"/>
                <a:gd name="T51" fmla="*/ 37 h 278"/>
                <a:gd name="T52" fmla="*/ 179 w 305"/>
                <a:gd name="T53" fmla="*/ 19 h 278"/>
                <a:gd name="T54" fmla="*/ 177 w 305"/>
                <a:gd name="T55" fmla="*/ 6 h 278"/>
                <a:gd name="T56" fmla="*/ 173 w 305"/>
                <a:gd name="T57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05" h="278">
                  <a:moveTo>
                    <a:pt x="173" y="0"/>
                  </a:moveTo>
                  <a:lnTo>
                    <a:pt x="0" y="60"/>
                  </a:lnTo>
                  <a:lnTo>
                    <a:pt x="108" y="278"/>
                  </a:lnTo>
                  <a:lnTo>
                    <a:pt x="136" y="275"/>
                  </a:lnTo>
                  <a:lnTo>
                    <a:pt x="221" y="263"/>
                  </a:lnTo>
                  <a:lnTo>
                    <a:pt x="223" y="265"/>
                  </a:lnTo>
                  <a:lnTo>
                    <a:pt x="236" y="252"/>
                  </a:lnTo>
                  <a:lnTo>
                    <a:pt x="238" y="246"/>
                  </a:lnTo>
                  <a:lnTo>
                    <a:pt x="236" y="230"/>
                  </a:lnTo>
                  <a:lnTo>
                    <a:pt x="236" y="225"/>
                  </a:lnTo>
                  <a:lnTo>
                    <a:pt x="242" y="223"/>
                  </a:lnTo>
                  <a:lnTo>
                    <a:pt x="250" y="223"/>
                  </a:lnTo>
                  <a:lnTo>
                    <a:pt x="261" y="223"/>
                  </a:lnTo>
                  <a:lnTo>
                    <a:pt x="273" y="215"/>
                  </a:lnTo>
                  <a:lnTo>
                    <a:pt x="282" y="213"/>
                  </a:lnTo>
                  <a:lnTo>
                    <a:pt x="288" y="213"/>
                  </a:lnTo>
                  <a:lnTo>
                    <a:pt x="292" y="215"/>
                  </a:lnTo>
                  <a:lnTo>
                    <a:pt x="303" y="213"/>
                  </a:lnTo>
                  <a:lnTo>
                    <a:pt x="305" y="213"/>
                  </a:lnTo>
                  <a:lnTo>
                    <a:pt x="261" y="138"/>
                  </a:lnTo>
                  <a:lnTo>
                    <a:pt x="225" y="96"/>
                  </a:lnTo>
                  <a:lnTo>
                    <a:pt x="229" y="65"/>
                  </a:lnTo>
                  <a:lnTo>
                    <a:pt x="225" y="67"/>
                  </a:lnTo>
                  <a:lnTo>
                    <a:pt x="209" y="56"/>
                  </a:lnTo>
                  <a:lnTo>
                    <a:pt x="194" y="48"/>
                  </a:lnTo>
                  <a:lnTo>
                    <a:pt x="184" y="37"/>
                  </a:lnTo>
                  <a:lnTo>
                    <a:pt x="179" y="19"/>
                  </a:lnTo>
                  <a:lnTo>
                    <a:pt x="177" y="6"/>
                  </a:lnTo>
                  <a:lnTo>
                    <a:pt x="173" y="0"/>
                  </a:lnTo>
                </a:path>
              </a:pathLst>
            </a:custGeom>
            <a:solidFill>
              <a:srgbClr val="FFFF00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0" name="Freeform 314"/>
            <p:cNvSpPr>
              <a:spLocks/>
            </p:cNvSpPr>
            <p:nvPr/>
          </p:nvSpPr>
          <p:spPr bwMode="auto">
            <a:xfrm>
              <a:off x="7270750" y="6097588"/>
              <a:ext cx="795338" cy="368300"/>
            </a:xfrm>
            <a:custGeom>
              <a:avLst/>
              <a:gdLst>
                <a:gd name="T0" fmla="*/ 249 w 439"/>
                <a:gd name="T1" fmla="*/ 27 h 247"/>
                <a:gd name="T2" fmla="*/ 232 w 439"/>
                <a:gd name="T3" fmla="*/ 17 h 247"/>
                <a:gd name="T4" fmla="*/ 230 w 439"/>
                <a:gd name="T5" fmla="*/ 7 h 247"/>
                <a:gd name="T6" fmla="*/ 226 w 439"/>
                <a:gd name="T7" fmla="*/ 0 h 247"/>
                <a:gd name="T8" fmla="*/ 224 w 439"/>
                <a:gd name="T9" fmla="*/ 53 h 247"/>
                <a:gd name="T10" fmla="*/ 217 w 439"/>
                <a:gd name="T11" fmla="*/ 71 h 247"/>
                <a:gd name="T12" fmla="*/ 199 w 439"/>
                <a:gd name="T13" fmla="*/ 73 h 247"/>
                <a:gd name="T14" fmla="*/ 175 w 439"/>
                <a:gd name="T15" fmla="*/ 74 h 247"/>
                <a:gd name="T16" fmla="*/ 155 w 439"/>
                <a:gd name="T17" fmla="*/ 86 h 247"/>
                <a:gd name="T18" fmla="*/ 111 w 439"/>
                <a:gd name="T19" fmla="*/ 88 h 247"/>
                <a:gd name="T20" fmla="*/ 113 w 439"/>
                <a:gd name="T21" fmla="*/ 84 h 247"/>
                <a:gd name="T22" fmla="*/ 82 w 439"/>
                <a:gd name="T23" fmla="*/ 86 h 247"/>
                <a:gd name="T24" fmla="*/ 94 w 439"/>
                <a:gd name="T25" fmla="*/ 40 h 247"/>
                <a:gd name="T26" fmla="*/ 90 w 439"/>
                <a:gd name="T27" fmla="*/ 30 h 247"/>
                <a:gd name="T28" fmla="*/ 82 w 439"/>
                <a:gd name="T29" fmla="*/ 32 h 247"/>
                <a:gd name="T30" fmla="*/ 80 w 439"/>
                <a:gd name="T31" fmla="*/ 42 h 247"/>
                <a:gd name="T32" fmla="*/ 71 w 439"/>
                <a:gd name="T33" fmla="*/ 42 h 247"/>
                <a:gd name="T34" fmla="*/ 65 w 439"/>
                <a:gd name="T35" fmla="*/ 38 h 247"/>
                <a:gd name="T36" fmla="*/ 63 w 439"/>
                <a:gd name="T37" fmla="*/ 11 h 247"/>
                <a:gd name="T38" fmla="*/ 59 w 439"/>
                <a:gd name="T39" fmla="*/ 9 h 247"/>
                <a:gd name="T40" fmla="*/ 48 w 439"/>
                <a:gd name="T41" fmla="*/ 13 h 247"/>
                <a:gd name="T42" fmla="*/ 38 w 439"/>
                <a:gd name="T43" fmla="*/ 19 h 247"/>
                <a:gd name="T44" fmla="*/ 25 w 439"/>
                <a:gd name="T45" fmla="*/ 19 h 247"/>
                <a:gd name="T46" fmla="*/ 17 w 439"/>
                <a:gd name="T47" fmla="*/ 19 h 247"/>
                <a:gd name="T48" fmla="*/ 13 w 439"/>
                <a:gd name="T49" fmla="*/ 23 h 247"/>
                <a:gd name="T50" fmla="*/ 13 w 439"/>
                <a:gd name="T51" fmla="*/ 28 h 247"/>
                <a:gd name="T52" fmla="*/ 15 w 439"/>
                <a:gd name="T53" fmla="*/ 42 h 247"/>
                <a:gd name="T54" fmla="*/ 11 w 439"/>
                <a:gd name="T55" fmla="*/ 50 h 247"/>
                <a:gd name="T56" fmla="*/ 0 w 439"/>
                <a:gd name="T57" fmla="*/ 63 h 247"/>
                <a:gd name="T58" fmla="*/ 8 w 439"/>
                <a:gd name="T59" fmla="*/ 73 h 247"/>
                <a:gd name="T60" fmla="*/ 2 w 439"/>
                <a:gd name="T61" fmla="*/ 94 h 247"/>
                <a:gd name="T62" fmla="*/ 4 w 439"/>
                <a:gd name="T63" fmla="*/ 117 h 247"/>
                <a:gd name="T64" fmla="*/ 25 w 439"/>
                <a:gd name="T65" fmla="*/ 169 h 247"/>
                <a:gd name="T66" fmla="*/ 46 w 439"/>
                <a:gd name="T67" fmla="*/ 167 h 247"/>
                <a:gd name="T68" fmla="*/ 77 w 439"/>
                <a:gd name="T69" fmla="*/ 195 h 247"/>
                <a:gd name="T70" fmla="*/ 94 w 439"/>
                <a:gd name="T71" fmla="*/ 195 h 247"/>
                <a:gd name="T72" fmla="*/ 109 w 439"/>
                <a:gd name="T73" fmla="*/ 215 h 247"/>
                <a:gd name="T74" fmla="*/ 138 w 439"/>
                <a:gd name="T75" fmla="*/ 232 h 247"/>
                <a:gd name="T76" fmla="*/ 196 w 439"/>
                <a:gd name="T77" fmla="*/ 236 h 247"/>
                <a:gd name="T78" fmla="*/ 211 w 439"/>
                <a:gd name="T79" fmla="*/ 222 h 247"/>
                <a:gd name="T80" fmla="*/ 221 w 439"/>
                <a:gd name="T81" fmla="*/ 236 h 247"/>
                <a:gd name="T82" fmla="*/ 228 w 439"/>
                <a:gd name="T83" fmla="*/ 224 h 247"/>
                <a:gd name="T84" fmla="*/ 236 w 439"/>
                <a:gd name="T85" fmla="*/ 220 h 247"/>
                <a:gd name="T86" fmla="*/ 253 w 439"/>
                <a:gd name="T87" fmla="*/ 226 h 247"/>
                <a:gd name="T88" fmla="*/ 269 w 439"/>
                <a:gd name="T89" fmla="*/ 209 h 247"/>
                <a:gd name="T90" fmla="*/ 278 w 439"/>
                <a:gd name="T91" fmla="*/ 236 h 247"/>
                <a:gd name="T92" fmla="*/ 295 w 439"/>
                <a:gd name="T93" fmla="*/ 230 h 247"/>
                <a:gd name="T94" fmla="*/ 338 w 439"/>
                <a:gd name="T95" fmla="*/ 224 h 247"/>
                <a:gd name="T96" fmla="*/ 366 w 439"/>
                <a:gd name="T97" fmla="*/ 224 h 247"/>
                <a:gd name="T98" fmla="*/ 376 w 439"/>
                <a:gd name="T99" fmla="*/ 224 h 247"/>
                <a:gd name="T100" fmla="*/ 405 w 439"/>
                <a:gd name="T101" fmla="*/ 220 h 247"/>
                <a:gd name="T102" fmla="*/ 439 w 439"/>
                <a:gd name="T103" fmla="*/ 247 h 247"/>
                <a:gd name="T104" fmla="*/ 422 w 439"/>
                <a:gd name="T105" fmla="*/ 192 h 247"/>
                <a:gd name="T106" fmla="*/ 416 w 439"/>
                <a:gd name="T107" fmla="*/ 176 h 247"/>
                <a:gd name="T108" fmla="*/ 284 w 439"/>
                <a:gd name="T109" fmla="*/ 119 h 247"/>
                <a:gd name="T110" fmla="*/ 284 w 439"/>
                <a:gd name="T111" fmla="*/ 46 h 247"/>
                <a:gd name="T112" fmla="*/ 278 w 439"/>
                <a:gd name="T113" fmla="*/ 40 h 247"/>
                <a:gd name="T114" fmla="*/ 272 w 439"/>
                <a:gd name="T115" fmla="*/ 38 h 247"/>
                <a:gd name="T116" fmla="*/ 263 w 439"/>
                <a:gd name="T117" fmla="*/ 32 h 247"/>
                <a:gd name="T118" fmla="*/ 249 w 439"/>
                <a:gd name="T119" fmla="*/ 2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9" h="247">
                  <a:moveTo>
                    <a:pt x="249" y="27"/>
                  </a:moveTo>
                  <a:lnTo>
                    <a:pt x="232" y="17"/>
                  </a:lnTo>
                  <a:lnTo>
                    <a:pt x="230" y="7"/>
                  </a:lnTo>
                  <a:lnTo>
                    <a:pt x="226" y="0"/>
                  </a:lnTo>
                  <a:lnTo>
                    <a:pt x="224" y="53"/>
                  </a:lnTo>
                  <a:lnTo>
                    <a:pt x="217" y="71"/>
                  </a:lnTo>
                  <a:lnTo>
                    <a:pt x="199" y="73"/>
                  </a:lnTo>
                  <a:lnTo>
                    <a:pt x="175" y="74"/>
                  </a:lnTo>
                  <a:lnTo>
                    <a:pt x="155" y="86"/>
                  </a:lnTo>
                  <a:lnTo>
                    <a:pt x="111" y="88"/>
                  </a:lnTo>
                  <a:lnTo>
                    <a:pt x="113" y="84"/>
                  </a:lnTo>
                  <a:lnTo>
                    <a:pt x="82" y="86"/>
                  </a:lnTo>
                  <a:lnTo>
                    <a:pt x="94" y="40"/>
                  </a:lnTo>
                  <a:lnTo>
                    <a:pt x="90" y="30"/>
                  </a:lnTo>
                  <a:lnTo>
                    <a:pt x="82" y="32"/>
                  </a:lnTo>
                  <a:lnTo>
                    <a:pt x="80" y="42"/>
                  </a:lnTo>
                  <a:lnTo>
                    <a:pt x="71" y="42"/>
                  </a:lnTo>
                  <a:lnTo>
                    <a:pt x="65" y="38"/>
                  </a:lnTo>
                  <a:lnTo>
                    <a:pt x="63" y="11"/>
                  </a:lnTo>
                  <a:lnTo>
                    <a:pt x="59" y="9"/>
                  </a:lnTo>
                  <a:lnTo>
                    <a:pt x="48" y="13"/>
                  </a:lnTo>
                  <a:lnTo>
                    <a:pt x="38" y="19"/>
                  </a:lnTo>
                  <a:lnTo>
                    <a:pt x="25" y="19"/>
                  </a:lnTo>
                  <a:lnTo>
                    <a:pt x="17" y="19"/>
                  </a:lnTo>
                  <a:lnTo>
                    <a:pt x="13" y="23"/>
                  </a:lnTo>
                  <a:lnTo>
                    <a:pt x="13" y="28"/>
                  </a:lnTo>
                  <a:lnTo>
                    <a:pt x="15" y="42"/>
                  </a:lnTo>
                  <a:lnTo>
                    <a:pt x="11" y="50"/>
                  </a:lnTo>
                  <a:lnTo>
                    <a:pt x="0" y="63"/>
                  </a:lnTo>
                  <a:lnTo>
                    <a:pt x="8" y="73"/>
                  </a:lnTo>
                  <a:lnTo>
                    <a:pt x="2" y="94"/>
                  </a:lnTo>
                  <a:lnTo>
                    <a:pt x="4" y="117"/>
                  </a:lnTo>
                  <a:lnTo>
                    <a:pt x="25" y="169"/>
                  </a:lnTo>
                  <a:lnTo>
                    <a:pt x="46" y="167"/>
                  </a:lnTo>
                  <a:lnTo>
                    <a:pt x="77" y="195"/>
                  </a:lnTo>
                  <a:lnTo>
                    <a:pt x="94" y="195"/>
                  </a:lnTo>
                  <a:lnTo>
                    <a:pt x="109" y="215"/>
                  </a:lnTo>
                  <a:lnTo>
                    <a:pt x="138" y="232"/>
                  </a:lnTo>
                  <a:lnTo>
                    <a:pt x="196" y="236"/>
                  </a:lnTo>
                  <a:lnTo>
                    <a:pt x="211" y="222"/>
                  </a:lnTo>
                  <a:lnTo>
                    <a:pt x="221" y="236"/>
                  </a:lnTo>
                  <a:lnTo>
                    <a:pt x="228" y="224"/>
                  </a:lnTo>
                  <a:lnTo>
                    <a:pt x="236" y="220"/>
                  </a:lnTo>
                  <a:lnTo>
                    <a:pt x="253" y="226"/>
                  </a:lnTo>
                  <a:lnTo>
                    <a:pt x="269" y="209"/>
                  </a:lnTo>
                  <a:lnTo>
                    <a:pt x="278" y="236"/>
                  </a:lnTo>
                  <a:lnTo>
                    <a:pt x="295" y="230"/>
                  </a:lnTo>
                  <a:lnTo>
                    <a:pt x="338" y="224"/>
                  </a:lnTo>
                  <a:lnTo>
                    <a:pt x="366" y="224"/>
                  </a:lnTo>
                  <a:lnTo>
                    <a:pt x="376" y="224"/>
                  </a:lnTo>
                  <a:lnTo>
                    <a:pt x="405" y="220"/>
                  </a:lnTo>
                  <a:lnTo>
                    <a:pt x="439" y="247"/>
                  </a:lnTo>
                  <a:lnTo>
                    <a:pt x="422" y="192"/>
                  </a:lnTo>
                  <a:lnTo>
                    <a:pt x="416" y="176"/>
                  </a:lnTo>
                  <a:lnTo>
                    <a:pt x="284" y="119"/>
                  </a:lnTo>
                  <a:lnTo>
                    <a:pt x="284" y="46"/>
                  </a:lnTo>
                  <a:lnTo>
                    <a:pt x="278" y="40"/>
                  </a:lnTo>
                  <a:lnTo>
                    <a:pt x="272" y="38"/>
                  </a:lnTo>
                  <a:lnTo>
                    <a:pt x="263" y="32"/>
                  </a:lnTo>
                  <a:lnTo>
                    <a:pt x="249" y="27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1" name="Freeform 315"/>
            <p:cNvSpPr>
              <a:spLocks/>
            </p:cNvSpPr>
            <p:nvPr/>
          </p:nvSpPr>
          <p:spPr bwMode="auto">
            <a:xfrm>
              <a:off x="6623050" y="5110163"/>
              <a:ext cx="558800" cy="776287"/>
            </a:xfrm>
            <a:custGeom>
              <a:avLst/>
              <a:gdLst>
                <a:gd name="T0" fmla="*/ 132 w 309"/>
                <a:gd name="T1" fmla="*/ 530 h 530"/>
                <a:gd name="T2" fmla="*/ 305 w 309"/>
                <a:gd name="T3" fmla="*/ 472 h 530"/>
                <a:gd name="T4" fmla="*/ 297 w 309"/>
                <a:gd name="T5" fmla="*/ 461 h 530"/>
                <a:gd name="T6" fmla="*/ 293 w 309"/>
                <a:gd name="T7" fmla="*/ 447 h 530"/>
                <a:gd name="T8" fmla="*/ 288 w 309"/>
                <a:gd name="T9" fmla="*/ 438 h 530"/>
                <a:gd name="T10" fmla="*/ 286 w 309"/>
                <a:gd name="T11" fmla="*/ 428 h 530"/>
                <a:gd name="T12" fmla="*/ 292 w 309"/>
                <a:gd name="T13" fmla="*/ 418 h 530"/>
                <a:gd name="T14" fmla="*/ 295 w 309"/>
                <a:gd name="T15" fmla="*/ 407 h 530"/>
                <a:gd name="T16" fmla="*/ 301 w 309"/>
                <a:gd name="T17" fmla="*/ 397 h 530"/>
                <a:gd name="T18" fmla="*/ 303 w 309"/>
                <a:gd name="T19" fmla="*/ 390 h 530"/>
                <a:gd name="T20" fmla="*/ 305 w 309"/>
                <a:gd name="T21" fmla="*/ 380 h 530"/>
                <a:gd name="T22" fmla="*/ 303 w 309"/>
                <a:gd name="T23" fmla="*/ 372 h 530"/>
                <a:gd name="T24" fmla="*/ 303 w 309"/>
                <a:gd name="T25" fmla="*/ 365 h 530"/>
                <a:gd name="T26" fmla="*/ 309 w 309"/>
                <a:gd name="T27" fmla="*/ 357 h 530"/>
                <a:gd name="T28" fmla="*/ 307 w 309"/>
                <a:gd name="T29" fmla="*/ 347 h 530"/>
                <a:gd name="T30" fmla="*/ 305 w 309"/>
                <a:gd name="T31" fmla="*/ 338 h 530"/>
                <a:gd name="T32" fmla="*/ 309 w 309"/>
                <a:gd name="T33" fmla="*/ 326 h 530"/>
                <a:gd name="T34" fmla="*/ 305 w 309"/>
                <a:gd name="T35" fmla="*/ 315 h 530"/>
                <a:gd name="T36" fmla="*/ 299 w 309"/>
                <a:gd name="T37" fmla="*/ 303 h 530"/>
                <a:gd name="T38" fmla="*/ 286 w 309"/>
                <a:gd name="T39" fmla="*/ 292 h 530"/>
                <a:gd name="T40" fmla="*/ 278 w 309"/>
                <a:gd name="T41" fmla="*/ 278 h 530"/>
                <a:gd name="T42" fmla="*/ 274 w 309"/>
                <a:gd name="T43" fmla="*/ 274 h 530"/>
                <a:gd name="T44" fmla="*/ 274 w 309"/>
                <a:gd name="T45" fmla="*/ 267 h 530"/>
                <a:gd name="T46" fmla="*/ 270 w 309"/>
                <a:gd name="T47" fmla="*/ 259 h 530"/>
                <a:gd name="T48" fmla="*/ 270 w 309"/>
                <a:gd name="T49" fmla="*/ 249 h 530"/>
                <a:gd name="T50" fmla="*/ 278 w 309"/>
                <a:gd name="T51" fmla="*/ 240 h 530"/>
                <a:gd name="T52" fmla="*/ 284 w 309"/>
                <a:gd name="T53" fmla="*/ 230 h 530"/>
                <a:gd name="T54" fmla="*/ 292 w 309"/>
                <a:gd name="T55" fmla="*/ 219 h 530"/>
                <a:gd name="T56" fmla="*/ 295 w 309"/>
                <a:gd name="T57" fmla="*/ 213 h 530"/>
                <a:gd name="T58" fmla="*/ 303 w 309"/>
                <a:gd name="T59" fmla="*/ 211 h 530"/>
                <a:gd name="T60" fmla="*/ 309 w 309"/>
                <a:gd name="T61" fmla="*/ 201 h 530"/>
                <a:gd name="T62" fmla="*/ 292 w 309"/>
                <a:gd name="T63" fmla="*/ 194 h 530"/>
                <a:gd name="T64" fmla="*/ 270 w 309"/>
                <a:gd name="T65" fmla="*/ 173 h 530"/>
                <a:gd name="T66" fmla="*/ 284 w 309"/>
                <a:gd name="T67" fmla="*/ 173 h 530"/>
                <a:gd name="T68" fmla="*/ 247 w 309"/>
                <a:gd name="T69" fmla="*/ 86 h 530"/>
                <a:gd name="T70" fmla="*/ 184 w 309"/>
                <a:gd name="T71" fmla="*/ 67 h 530"/>
                <a:gd name="T72" fmla="*/ 148 w 309"/>
                <a:gd name="T73" fmla="*/ 0 h 530"/>
                <a:gd name="T74" fmla="*/ 0 w 309"/>
                <a:gd name="T75" fmla="*/ 38 h 530"/>
                <a:gd name="T76" fmla="*/ 6 w 309"/>
                <a:gd name="T77" fmla="*/ 50 h 530"/>
                <a:gd name="T78" fmla="*/ 7 w 309"/>
                <a:gd name="T79" fmla="*/ 63 h 530"/>
                <a:gd name="T80" fmla="*/ 11 w 309"/>
                <a:gd name="T81" fmla="*/ 75 h 530"/>
                <a:gd name="T82" fmla="*/ 23 w 309"/>
                <a:gd name="T83" fmla="*/ 79 h 530"/>
                <a:gd name="T84" fmla="*/ 31 w 309"/>
                <a:gd name="T85" fmla="*/ 84 h 530"/>
                <a:gd name="T86" fmla="*/ 36 w 309"/>
                <a:gd name="T87" fmla="*/ 98 h 530"/>
                <a:gd name="T88" fmla="*/ 50 w 309"/>
                <a:gd name="T89" fmla="*/ 107 h 530"/>
                <a:gd name="T90" fmla="*/ 57 w 309"/>
                <a:gd name="T91" fmla="*/ 117 h 530"/>
                <a:gd name="T92" fmla="*/ 67 w 309"/>
                <a:gd name="T93" fmla="*/ 121 h 530"/>
                <a:gd name="T94" fmla="*/ 71 w 309"/>
                <a:gd name="T95" fmla="*/ 117 h 530"/>
                <a:gd name="T96" fmla="*/ 78 w 309"/>
                <a:gd name="T97" fmla="*/ 125 h 530"/>
                <a:gd name="T98" fmla="*/ 78 w 309"/>
                <a:gd name="T99" fmla="*/ 132 h 530"/>
                <a:gd name="T100" fmla="*/ 75 w 309"/>
                <a:gd name="T101" fmla="*/ 138 h 530"/>
                <a:gd name="T102" fmla="*/ 71 w 309"/>
                <a:gd name="T103" fmla="*/ 150 h 530"/>
                <a:gd name="T104" fmla="*/ 71 w 309"/>
                <a:gd name="T105" fmla="*/ 165 h 530"/>
                <a:gd name="T106" fmla="*/ 59 w 309"/>
                <a:gd name="T107" fmla="*/ 253 h 530"/>
                <a:gd name="T108" fmla="*/ 80 w 309"/>
                <a:gd name="T109" fmla="*/ 271 h 530"/>
                <a:gd name="T110" fmla="*/ 82 w 309"/>
                <a:gd name="T111" fmla="*/ 282 h 530"/>
                <a:gd name="T112" fmla="*/ 78 w 309"/>
                <a:gd name="T113" fmla="*/ 292 h 530"/>
                <a:gd name="T114" fmla="*/ 57 w 309"/>
                <a:gd name="T115" fmla="*/ 297 h 530"/>
                <a:gd name="T116" fmla="*/ 50 w 309"/>
                <a:gd name="T117" fmla="*/ 317 h 530"/>
                <a:gd name="T118" fmla="*/ 40 w 309"/>
                <a:gd name="T119" fmla="*/ 334 h 530"/>
                <a:gd name="T120" fmla="*/ 34 w 309"/>
                <a:gd name="T121" fmla="*/ 345 h 530"/>
                <a:gd name="T122" fmla="*/ 132 w 309"/>
                <a:gd name="T123" fmla="*/ 53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9" h="530">
                  <a:moveTo>
                    <a:pt x="132" y="530"/>
                  </a:moveTo>
                  <a:lnTo>
                    <a:pt x="305" y="472"/>
                  </a:lnTo>
                  <a:lnTo>
                    <a:pt x="297" y="461"/>
                  </a:lnTo>
                  <a:lnTo>
                    <a:pt x="293" y="447"/>
                  </a:lnTo>
                  <a:lnTo>
                    <a:pt x="288" y="438"/>
                  </a:lnTo>
                  <a:lnTo>
                    <a:pt x="286" y="428"/>
                  </a:lnTo>
                  <a:lnTo>
                    <a:pt x="292" y="418"/>
                  </a:lnTo>
                  <a:lnTo>
                    <a:pt x="295" y="407"/>
                  </a:lnTo>
                  <a:lnTo>
                    <a:pt x="301" y="397"/>
                  </a:lnTo>
                  <a:lnTo>
                    <a:pt x="303" y="390"/>
                  </a:lnTo>
                  <a:lnTo>
                    <a:pt x="305" y="380"/>
                  </a:lnTo>
                  <a:lnTo>
                    <a:pt x="303" y="372"/>
                  </a:lnTo>
                  <a:lnTo>
                    <a:pt x="303" y="365"/>
                  </a:lnTo>
                  <a:lnTo>
                    <a:pt x="309" y="357"/>
                  </a:lnTo>
                  <a:lnTo>
                    <a:pt x="307" y="347"/>
                  </a:lnTo>
                  <a:lnTo>
                    <a:pt x="305" y="338"/>
                  </a:lnTo>
                  <a:lnTo>
                    <a:pt x="309" y="326"/>
                  </a:lnTo>
                  <a:lnTo>
                    <a:pt x="305" y="315"/>
                  </a:lnTo>
                  <a:lnTo>
                    <a:pt x="299" y="303"/>
                  </a:lnTo>
                  <a:lnTo>
                    <a:pt x="286" y="292"/>
                  </a:lnTo>
                  <a:lnTo>
                    <a:pt x="278" y="278"/>
                  </a:lnTo>
                  <a:lnTo>
                    <a:pt x="274" y="274"/>
                  </a:lnTo>
                  <a:lnTo>
                    <a:pt x="274" y="267"/>
                  </a:lnTo>
                  <a:lnTo>
                    <a:pt x="270" y="259"/>
                  </a:lnTo>
                  <a:lnTo>
                    <a:pt x="270" y="249"/>
                  </a:lnTo>
                  <a:lnTo>
                    <a:pt x="278" y="240"/>
                  </a:lnTo>
                  <a:lnTo>
                    <a:pt x="284" y="230"/>
                  </a:lnTo>
                  <a:lnTo>
                    <a:pt x="292" y="219"/>
                  </a:lnTo>
                  <a:lnTo>
                    <a:pt x="295" y="213"/>
                  </a:lnTo>
                  <a:lnTo>
                    <a:pt x="303" y="211"/>
                  </a:lnTo>
                  <a:lnTo>
                    <a:pt x="309" y="201"/>
                  </a:lnTo>
                  <a:lnTo>
                    <a:pt x="292" y="194"/>
                  </a:lnTo>
                  <a:lnTo>
                    <a:pt x="270" y="173"/>
                  </a:lnTo>
                  <a:lnTo>
                    <a:pt x="284" y="173"/>
                  </a:lnTo>
                  <a:lnTo>
                    <a:pt x="247" y="86"/>
                  </a:lnTo>
                  <a:lnTo>
                    <a:pt x="184" y="67"/>
                  </a:lnTo>
                  <a:lnTo>
                    <a:pt x="148" y="0"/>
                  </a:lnTo>
                  <a:lnTo>
                    <a:pt x="0" y="38"/>
                  </a:lnTo>
                  <a:lnTo>
                    <a:pt x="6" y="50"/>
                  </a:lnTo>
                  <a:lnTo>
                    <a:pt x="7" y="63"/>
                  </a:lnTo>
                  <a:lnTo>
                    <a:pt x="11" y="75"/>
                  </a:lnTo>
                  <a:lnTo>
                    <a:pt x="23" y="79"/>
                  </a:lnTo>
                  <a:lnTo>
                    <a:pt x="31" y="84"/>
                  </a:lnTo>
                  <a:lnTo>
                    <a:pt x="36" y="98"/>
                  </a:lnTo>
                  <a:lnTo>
                    <a:pt x="50" y="107"/>
                  </a:lnTo>
                  <a:lnTo>
                    <a:pt x="57" y="117"/>
                  </a:lnTo>
                  <a:lnTo>
                    <a:pt x="67" y="121"/>
                  </a:lnTo>
                  <a:lnTo>
                    <a:pt x="71" y="117"/>
                  </a:lnTo>
                  <a:lnTo>
                    <a:pt x="78" y="125"/>
                  </a:lnTo>
                  <a:lnTo>
                    <a:pt x="78" y="132"/>
                  </a:lnTo>
                  <a:lnTo>
                    <a:pt x="75" y="138"/>
                  </a:lnTo>
                  <a:lnTo>
                    <a:pt x="71" y="150"/>
                  </a:lnTo>
                  <a:lnTo>
                    <a:pt x="71" y="165"/>
                  </a:lnTo>
                  <a:lnTo>
                    <a:pt x="59" y="253"/>
                  </a:lnTo>
                  <a:lnTo>
                    <a:pt x="80" y="271"/>
                  </a:lnTo>
                  <a:lnTo>
                    <a:pt x="82" y="282"/>
                  </a:lnTo>
                  <a:lnTo>
                    <a:pt x="78" y="292"/>
                  </a:lnTo>
                  <a:lnTo>
                    <a:pt x="57" y="297"/>
                  </a:lnTo>
                  <a:lnTo>
                    <a:pt x="50" y="317"/>
                  </a:lnTo>
                  <a:lnTo>
                    <a:pt x="40" y="334"/>
                  </a:lnTo>
                  <a:lnTo>
                    <a:pt x="34" y="345"/>
                  </a:lnTo>
                  <a:lnTo>
                    <a:pt x="132" y="530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2" name="Freeform 316"/>
            <p:cNvSpPr>
              <a:spLocks/>
            </p:cNvSpPr>
            <p:nvPr/>
          </p:nvSpPr>
          <p:spPr bwMode="auto">
            <a:xfrm>
              <a:off x="6423025" y="4183063"/>
              <a:ext cx="1103313" cy="1185862"/>
            </a:xfrm>
            <a:custGeom>
              <a:avLst/>
              <a:gdLst>
                <a:gd name="T0" fmla="*/ 357 w 611"/>
                <a:gd name="T1" fmla="*/ 714 h 805"/>
                <a:gd name="T2" fmla="*/ 258 w 611"/>
                <a:gd name="T3" fmla="*/ 628 h 805"/>
                <a:gd name="T4" fmla="*/ 108 w 611"/>
                <a:gd name="T5" fmla="*/ 655 h 805"/>
                <a:gd name="T6" fmla="*/ 114 w 611"/>
                <a:gd name="T7" fmla="*/ 638 h 805"/>
                <a:gd name="T8" fmla="*/ 102 w 611"/>
                <a:gd name="T9" fmla="*/ 626 h 805"/>
                <a:gd name="T10" fmla="*/ 102 w 611"/>
                <a:gd name="T11" fmla="*/ 580 h 805"/>
                <a:gd name="T12" fmla="*/ 110 w 611"/>
                <a:gd name="T13" fmla="*/ 563 h 805"/>
                <a:gd name="T14" fmla="*/ 96 w 611"/>
                <a:gd name="T15" fmla="*/ 544 h 805"/>
                <a:gd name="T16" fmla="*/ 77 w 611"/>
                <a:gd name="T17" fmla="*/ 528 h 805"/>
                <a:gd name="T18" fmla="*/ 116 w 611"/>
                <a:gd name="T19" fmla="*/ 503 h 805"/>
                <a:gd name="T20" fmla="*/ 50 w 611"/>
                <a:gd name="T21" fmla="*/ 357 h 805"/>
                <a:gd name="T22" fmla="*/ 4 w 611"/>
                <a:gd name="T23" fmla="*/ 365 h 805"/>
                <a:gd name="T24" fmla="*/ 45 w 611"/>
                <a:gd name="T25" fmla="*/ 290 h 805"/>
                <a:gd name="T26" fmla="*/ 137 w 611"/>
                <a:gd name="T27" fmla="*/ 206 h 805"/>
                <a:gd name="T28" fmla="*/ 137 w 611"/>
                <a:gd name="T29" fmla="*/ 85 h 805"/>
                <a:gd name="T30" fmla="*/ 160 w 611"/>
                <a:gd name="T31" fmla="*/ 2 h 805"/>
                <a:gd name="T32" fmla="*/ 250 w 611"/>
                <a:gd name="T33" fmla="*/ 6 h 805"/>
                <a:gd name="T34" fmla="*/ 367 w 611"/>
                <a:gd name="T35" fmla="*/ 31 h 805"/>
                <a:gd name="T36" fmla="*/ 400 w 611"/>
                <a:gd name="T37" fmla="*/ 156 h 805"/>
                <a:gd name="T38" fmla="*/ 547 w 611"/>
                <a:gd name="T39" fmla="*/ 331 h 805"/>
                <a:gd name="T40" fmla="*/ 519 w 611"/>
                <a:gd name="T41" fmla="*/ 380 h 805"/>
                <a:gd name="T42" fmla="*/ 544 w 611"/>
                <a:gd name="T43" fmla="*/ 572 h 805"/>
                <a:gd name="T44" fmla="*/ 588 w 611"/>
                <a:gd name="T45" fmla="*/ 580 h 805"/>
                <a:gd name="T46" fmla="*/ 588 w 611"/>
                <a:gd name="T47" fmla="*/ 597 h 805"/>
                <a:gd name="T48" fmla="*/ 603 w 611"/>
                <a:gd name="T49" fmla="*/ 605 h 805"/>
                <a:gd name="T50" fmla="*/ 592 w 611"/>
                <a:gd name="T51" fmla="*/ 620 h 805"/>
                <a:gd name="T52" fmla="*/ 586 w 611"/>
                <a:gd name="T53" fmla="*/ 663 h 805"/>
                <a:gd name="T54" fmla="*/ 609 w 611"/>
                <a:gd name="T55" fmla="*/ 682 h 805"/>
                <a:gd name="T56" fmla="*/ 593 w 611"/>
                <a:gd name="T57" fmla="*/ 699 h 805"/>
                <a:gd name="T58" fmla="*/ 576 w 611"/>
                <a:gd name="T59" fmla="*/ 712 h 805"/>
                <a:gd name="T60" fmla="*/ 576 w 611"/>
                <a:gd name="T61" fmla="*/ 728 h 805"/>
                <a:gd name="T62" fmla="*/ 559 w 611"/>
                <a:gd name="T63" fmla="*/ 739 h 805"/>
                <a:gd name="T64" fmla="*/ 551 w 611"/>
                <a:gd name="T65" fmla="*/ 751 h 805"/>
                <a:gd name="T66" fmla="*/ 540 w 611"/>
                <a:gd name="T67" fmla="*/ 762 h 805"/>
                <a:gd name="T68" fmla="*/ 526 w 611"/>
                <a:gd name="T69" fmla="*/ 764 h 805"/>
                <a:gd name="T70" fmla="*/ 522 w 611"/>
                <a:gd name="T71" fmla="*/ 772 h 805"/>
                <a:gd name="T72" fmla="*/ 507 w 611"/>
                <a:gd name="T73" fmla="*/ 778 h 805"/>
                <a:gd name="T74" fmla="*/ 507 w 611"/>
                <a:gd name="T75" fmla="*/ 793 h 805"/>
                <a:gd name="T76" fmla="*/ 486 w 611"/>
                <a:gd name="T77" fmla="*/ 801 h 805"/>
                <a:gd name="T78" fmla="*/ 461 w 611"/>
                <a:gd name="T79" fmla="*/ 801 h 805"/>
                <a:gd name="T80" fmla="*/ 394 w 611"/>
                <a:gd name="T81" fmla="*/ 801 h 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11" h="805">
                  <a:moveTo>
                    <a:pt x="394" y="801"/>
                  </a:moveTo>
                  <a:lnTo>
                    <a:pt x="357" y="714"/>
                  </a:lnTo>
                  <a:lnTo>
                    <a:pt x="294" y="695"/>
                  </a:lnTo>
                  <a:lnTo>
                    <a:pt x="258" y="628"/>
                  </a:lnTo>
                  <a:lnTo>
                    <a:pt x="110" y="666"/>
                  </a:lnTo>
                  <a:lnTo>
                    <a:pt x="108" y="655"/>
                  </a:lnTo>
                  <a:lnTo>
                    <a:pt x="108" y="643"/>
                  </a:lnTo>
                  <a:lnTo>
                    <a:pt x="114" y="638"/>
                  </a:lnTo>
                  <a:lnTo>
                    <a:pt x="110" y="632"/>
                  </a:lnTo>
                  <a:lnTo>
                    <a:pt x="102" y="626"/>
                  </a:lnTo>
                  <a:lnTo>
                    <a:pt x="102" y="601"/>
                  </a:lnTo>
                  <a:lnTo>
                    <a:pt x="102" y="580"/>
                  </a:lnTo>
                  <a:lnTo>
                    <a:pt x="108" y="572"/>
                  </a:lnTo>
                  <a:lnTo>
                    <a:pt x="110" y="563"/>
                  </a:lnTo>
                  <a:lnTo>
                    <a:pt x="106" y="549"/>
                  </a:lnTo>
                  <a:lnTo>
                    <a:pt x="96" y="544"/>
                  </a:lnTo>
                  <a:lnTo>
                    <a:pt x="89" y="536"/>
                  </a:lnTo>
                  <a:lnTo>
                    <a:pt x="77" y="528"/>
                  </a:lnTo>
                  <a:lnTo>
                    <a:pt x="73" y="524"/>
                  </a:lnTo>
                  <a:lnTo>
                    <a:pt x="116" y="503"/>
                  </a:lnTo>
                  <a:lnTo>
                    <a:pt x="64" y="363"/>
                  </a:lnTo>
                  <a:lnTo>
                    <a:pt x="50" y="357"/>
                  </a:lnTo>
                  <a:lnTo>
                    <a:pt x="45" y="342"/>
                  </a:lnTo>
                  <a:lnTo>
                    <a:pt x="4" y="365"/>
                  </a:lnTo>
                  <a:lnTo>
                    <a:pt x="0" y="350"/>
                  </a:lnTo>
                  <a:lnTo>
                    <a:pt x="45" y="290"/>
                  </a:lnTo>
                  <a:lnTo>
                    <a:pt x="71" y="225"/>
                  </a:lnTo>
                  <a:lnTo>
                    <a:pt x="137" y="206"/>
                  </a:lnTo>
                  <a:lnTo>
                    <a:pt x="116" y="100"/>
                  </a:lnTo>
                  <a:lnTo>
                    <a:pt x="137" y="85"/>
                  </a:lnTo>
                  <a:lnTo>
                    <a:pt x="119" y="48"/>
                  </a:lnTo>
                  <a:lnTo>
                    <a:pt x="160" y="2"/>
                  </a:lnTo>
                  <a:lnTo>
                    <a:pt x="202" y="0"/>
                  </a:lnTo>
                  <a:lnTo>
                    <a:pt x="250" y="6"/>
                  </a:lnTo>
                  <a:lnTo>
                    <a:pt x="307" y="16"/>
                  </a:lnTo>
                  <a:lnTo>
                    <a:pt x="367" y="31"/>
                  </a:lnTo>
                  <a:lnTo>
                    <a:pt x="400" y="48"/>
                  </a:lnTo>
                  <a:lnTo>
                    <a:pt x="400" y="156"/>
                  </a:lnTo>
                  <a:lnTo>
                    <a:pt x="446" y="292"/>
                  </a:lnTo>
                  <a:lnTo>
                    <a:pt x="547" y="331"/>
                  </a:lnTo>
                  <a:lnTo>
                    <a:pt x="544" y="373"/>
                  </a:lnTo>
                  <a:lnTo>
                    <a:pt x="519" y="380"/>
                  </a:lnTo>
                  <a:lnTo>
                    <a:pt x="488" y="544"/>
                  </a:lnTo>
                  <a:lnTo>
                    <a:pt x="544" y="572"/>
                  </a:lnTo>
                  <a:lnTo>
                    <a:pt x="590" y="572"/>
                  </a:lnTo>
                  <a:lnTo>
                    <a:pt x="588" y="580"/>
                  </a:lnTo>
                  <a:lnTo>
                    <a:pt x="584" y="590"/>
                  </a:lnTo>
                  <a:lnTo>
                    <a:pt x="588" y="597"/>
                  </a:lnTo>
                  <a:lnTo>
                    <a:pt x="597" y="597"/>
                  </a:lnTo>
                  <a:lnTo>
                    <a:pt x="603" y="605"/>
                  </a:lnTo>
                  <a:lnTo>
                    <a:pt x="603" y="616"/>
                  </a:lnTo>
                  <a:lnTo>
                    <a:pt x="592" y="620"/>
                  </a:lnTo>
                  <a:lnTo>
                    <a:pt x="592" y="630"/>
                  </a:lnTo>
                  <a:lnTo>
                    <a:pt x="586" y="663"/>
                  </a:lnTo>
                  <a:lnTo>
                    <a:pt x="611" y="672"/>
                  </a:lnTo>
                  <a:lnTo>
                    <a:pt x="609" y="682"/>
                  </a:lnTo>
                  <a:lnTo>
                    <a:pt x="601" y="695"/>
                  </a:lnTo>
                  <a:lnTo>
                    <a:pt x="593" y="699"/>
                  </a:lnTo>
                  <a:lnTo>
                    <a:pt x="586" y="705"/>
                  </a:lnTo>
                  <a:lnTo>
                    <a:pt x="576" y="712"/>
                  </a:lnTo>
                  <a:lnTo>
                    <a:pt x="586" y="718"/>
                  </a:lnTo>
                  <a:lnTo>
                    <a:pt x="576" y="728"/>
                  </a:lnTo>
                  <a:lnTo>
                    <a:pt x="568" y="735"/>
                  </a:lnTo>
                  <a:lnTo>
                    <a:pt x="559" y="739"/>
                  </a:lnTo>
                  <a:lnTo>
                    <a:pt x="559" y="747"/>
                  </a:lnTo>
                  <a:lnTo>
                    <a:pt x="551" y="751"/>
                  </a:lnTo>
                  <a:lnTo>
                    <a:pt x="545" y="760"/>
                  </a:lnTo>
                  <a:lnTo>
                    <a:pt x="540" y="762"/>
                  </a:lnTo>
                  <a:lnTo>
                    <a:pt x="530" y="760"/>
                  </a:lnTo>
                  <a:lnTo>
                    <a:pt x="526" y="764"/>
                  </a:lnTo>
                  <a:lnTo>
                    <a:pt x="526" y="770"/>
                  </a:lnTo>
                  <a:lnTo>
                    <a:pt x="522" y="772"/>
                  </a:lnTo>
                  <a:lnTo>
                    <a:pt x="515" y="772"/>
                  </a:lnTo>
                  <a:lnTo>
                    <a:pt x="507" y="778"/>
                  </a:lnTo>
                  <a:lnTo>
                    <a:pt x="507" y="783"/>
                  </a:lnTo>
                  <a:lnTo>
                    <a:pt x="507" y="793"/>
                  </a:lnTo>
                  <a:lnTo>
                    <a:pt x="503" y="801"/>
                  </a:lnTo>
                  <a:lnTo>
                    <a:pt x="486" y="801"/>
                  </a:lnTo>
                  <a:lnTo>
                    <a:pt x="474" y="805"/>
                  </a:lnTo>
                  <a:lnTo>
                    <a:pt x="461" y="801"/>
                  </a:lnTo>
                  <a:lnTo>
                    <a:pt x="453" y="801"/>
                  </a:lnTo>
                  <a:lnTo>
                    <a:pt x="394" y="801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3" name="Freeform 317"/>
            <p:cNvSpPr>
              <a:spLocks/>
            </p:cNvSpPr>
            <p:nvPr/>
          </p:nvSpPr>
          <p:spPr bwMode="auto">
            <a:xfrm>
              <a:off x="7151688" y="4214813"/>
              <a:ext cx="989012" cy="1092200"/>
            </a:xfrm>
            <a:custGeom>
              <a:avLst/>
              <a:gdLst>
                <a:gd name="T0" fmla="*/ 209 w 548"/>
                <a:gd name="T1" fmla="*/ 662 h 740"/>
                <a:gd name="T2" fmla="*/ 186 w 548"/>
                <a:gd name="T3" fmla="*/ 643 h 740"/>
                <a:gd name="T4" fmla="*/ 192 w 548"/>
                <a:gd name="T5" fmla="*/ 600 h 740"/>
                <a:gd name="T6" fmla="*/ 203 w 548"/>
                <a:gd name="T7" fmla="*/ 585 h 740"/>
                <a:gd name="T8" fmla="*/ 188 w 548"/>
                <a:gd name="T9" fmla="*/ 577 h 740"/>
                <a:gd name="T10" fmla="*/ 188 w 548"/>
                <a:gd name="T11" fmla="*/ 560 h 740"/>
                <a:gd name="T12" fmla="*/ 144 w 548"/>
                <a:gd name="T13" fmla="*/ 552 h 740"/>
                <a:gd name="T14" fmla="*/ 119 w 548"/>
                <a:gd name="T15" fmla="*/ 360 h 740"/>
                <a:gd name="T16" fmla="*/ 147 w 548"/>
                <a:gd name="T17" fmla="*/ 311 h 740"/>
                <a:gd name="T18" fmla="*/ 0 w 548"/>
                <a:gd name="T19" fmla="*/ 136 h 740"/>
                <a:gd name="T20" fmla="*/ 25 w 548"/>
                <a:gd name="T21" fmla="*/ 40 h 740"/>
                <a:gd name="T22" fmla="*/ 138 w 548"/>
                <a:gd name="T23" fmla="*/ 65 h 740"/>
                <a:gd name="T24" fmla="*/ 266 w 548"/>
                <a:gd name="T25" fmla="*/ 28 h 740"/>
                <a:gd name="T26" fmla="*/ 341 w 548"/>
                <a:gd name="T27" fmla="*/ 7 h 740"/>
                <a:gd name="T28" fmla="*/ 399 w 548"/>
                <a:gd name="T29" fmla="*/ 0 h 740"/>
                <a:gd name="T30" fmla="*/ 408 w 548"/>
                <a:gd name="T31" fmla="*/ 103 h 740"/>
                <a:gd name="T32" fmla="*/ 428 w 548"/>
                <a:gd name="T33" fmla="*/ 132 h 740"/>
                <a:gd name="T34" fmla="*/ 445 w 548"/>
                <a:gd name="T35" fmla="*/ 149 h 740"/>
                <a:gd name="T36" fmla="*/ 458 w 548"/>
                <a:gd name="T37" fmla="*/ 172 h 740"/>
                <a:gd name="T38" fmla="*/ 462 w 548"/>
                <a:gd name="T39" fmla="*/ 216 h 740"/>
                <a:gd name="T40" fmla="*/ 458 w 548"/>
                <a:gd name="T41" fmla="*/ 240 h 740"/>
                <a:gd name="T42" fmla="*/ 458 w 548"/>
                <a:gd name="T43" fmla="*/ 259 h 740"/>
                <a:gd name="T44" fmla="*/ 462 w 548"/>
                <a:gd name="T45" fmla="*/ 280 h 740"/>
                <a:gd name="T46" fmla="*/ 453 w 548"/>
                <a:gd name="T47" fmla="*/ 289 h 740"/>
                <a:gd name="T48" fmla="*/ 464 w 548"/>
                <a:gd name="T49" fmla="*/ 318 h 740"/>
                <a:gd name="T50" fmla="*/ 462 w 548"/>
                <a:gd name="T51" fmla="*/ 351 h 740"/>
                <a:gd name="T52" fmla="*/ 458 w 548"/>
                <a:gd name="T53" fmla="*/ 391 h 740"/>
                <a:gd name="T54" fmla="*/ 466 w 548"/>
                <a:gd name="T55" fmla="*/ 418 h 740"/>
                <a:gd name="T56" fmla="*/ 493 w 548"/>
                <a:gd name="T57" fmla="*/ 445 h 740"/>
                <a:gd name="T58" fmla="*/ 548 w 548"/>
                <a:gd name="T59" fmla="*/ 522 h 740"/>
                <a:gd name="T60" fmla="*/ 512 w 548"/>
                <a:gd name="T61" fmla="*/ 533 h 740"/>
                <a:gd name="T62" fmla="*/ 343 w 548"/>
                <a:gd name="T63" fmla="*/ 631 h 740"/>
                <a:gd name="T64" fmla="*/ 345 w 548"/>
                <a:gd name="T65" fmla="*/ 740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48" h="740">
                  <a:moveTo>
                    <a:pt x="345" y="740"/>
                  </a:moveTo>
                  <a:lnTo>
                    <a:pt x="209" y="662"/>
                  </a:lnTo>
                  <a:lnTo>
                    <a:pt x="211" y="652"/>
                  </a:lnTo>
                  <a:lnTo>
                    <a:pt x="186" y="643"/>
                  </a:lnTo>
                  <a:lnTo>
                    <a:pt x="192" y="610"/>
                  </a:lnTo>
                  <a:lnTo>
                    <a:pt x="192" y="600"/>
                  </a:lnTo>
                  <a:lnTo>
                    <a:pt x="203" y="596"/>
                  </a:lnTo>
                  <a:lnTo>
                    <a:pt x="203" y="585"/>
                  </a:lnTo>
                  <a:lnTo>
                    <a:pt x="197" y="577"/>
                  </a:lnTo>
                  <a:lnTo>
                    <a:pt x="188" y="577"/>
                  </a:lnTo>
                  <a:lnTo>
                    <a:pt x="184" y="570"/>
                  </a:lnTo>
                  <a:lnTo>
                    <a:pt x="188" y="560"/>
                  </a:lnTo>
                  <a:lnTo>
                    <a:pt x="190" y="552"/>
                  </a:lnTo>
                  <a:lnTo>
                    <a:pt x="144" y="552"/>
                  </a:lnTo>
                  <a:lnTo>
                    <a:pt x="88" y="524"/>
                  </a:lnTo>
                  <a:lnTo>
                    <a:pt x="119" y="360"/>
                  </a:lnTo>
                  <a:lnTo>
                    <a:pt x="144" y="353"/>
                  </a:lnTo>
                  <a:lnTo>
                    <a:pt x="147" y="311"/>
                  </a:lnTo>
                  <a:lnTo>
                    <a:pt x="46" y="272"/>
                  </a:lnTo>
                  <a:lnTo>
                    <a:pt x="0" y="136"/>
                  </a:lnTo>
                  <a:lnTo>
                    <a:pt x="0" y="28"/>
                  </a:lnTo>
                  <a:lnTo>
                    <a:pt x="25" y="40"/>
                  </a:lnTo>
                  <a:lnTo>
                    <a:pt x="115" y="69"/>
                  </a:lnTo>
                  <a:lnTo>
                    <a:pt x="138" y="65"/>
                  </a:lnTo>
                  <a:lnTo>
                    <a:pt x="186" y="51"/>
                  </a:lnTo>
                  <a:lnTo>
                    <a:pt x="266" y="28"/>
                  </a:lnTo>
                  <a:lnTo>
                    <a:pt x="299" y="7"/>
                  </a:lnTo>
                  <a:lnTo>
                    <a:pt x="341" y="7"/>
                  </a:lnTo>
                  <a:lnTo>
                    <a:pt x="376" y="7"/>
                  </a:lnTo>
                  <a:lnTo>
                    <a:pt x="399" y="0"/>
                  </a:lnTo>
                  <a:lnTo>
                    <a:pt x="406" y="3"/>
                  </a:lnTo>
                  <a:lnTo>
                    <a:pt x="408" y="103"/>
                  </a:lnTo>
                  <a:lnTo>
                    <a:pt x="422" y="130"/>
                  </a:lnTo>
                  <a:lnTo>
                    <a:pt x="428" y="132"/>
                  </a:lnTo>
                  <a:lnTo>
                    <a:pt x="437" y="142"/>
                  </a:lnTo>
                  <a:lnTo>
                    <a:pt x="445" y="149"/>
                  </a:lnTo>
                  <a:lnTo>
                    <a:pt x="451" y="163"/>
                  </a:lnTo>
                  <a:lnTo>
                    <a:pt x="458" y="172"/>
                  </a:lnTo>
                  <a:lnTo>
                    <a:pt x="460" y="193"/>
                  </a:lnTo>
                  <a:lnTo>
                    <a:pt x="462" y="216"/>
                  </a:lnTo>
                  <a:lnTo>
                    <a:pt x="462" y="228"/>
                  </a:lnTo>
                  <a:lnTo>
                    <a:pt x="458" y="240"/>
                  </a:lnTo>
                  <a:lnTo>
                    <a:pt x="456" y="251"/>
                  </a:lnTo>
                  <a:lnTo>
                    <a:pt x="458" y="259"/>
                  </a:lnTo>
                  <a:lnTo>
                    <a:pt x="462" y="274"/>
                  </a:lnTo>
                  <a:lnTo>
                    <a:pt x="462" y="280"/>
                  </a:lnTo>
                  <a:lnTo>
                    <a:pt x="454" y="286"/>
                  </a:lnTo>
                  <a:lnTo>
                    <a:pt x="453" y="289"/>
                  </a:lnTo>
                  <a:lnTo>
                    <a:pt x="458" y="312"/>
                  </a:lnTo>
                  <a:lnTo>
                    <a:pt x="464" y="318"/>
                  </a:lnTo>
                  <a:lnTo>
                    <a:pt x="468" y="335"/>
                  </a:lnTo>
                  <a:lnTo>
                    <a:pt x="462" y="351"/>
                  </a:lnTo>
                  <a:lnTo>
                    <a:pt x="456" y="372"/>
                  </a:lnTo>
                  <a:lnTo>
                    <a:pt x="458" y="391"/>
                  </a:lnTo>
                  <a:lnTo>
                    <a:pt x="466" y="406"/>
                  </a:lnTo>
                  <a:lnTo>
                    <a:pt x="466" y="418"/>
                  </a:lnTo>
                  <a:lnTo>
                    <a:pt x="466" y="433"/>
                  </a:lnTo>
                  <a:lnTo>
                    <a:pt x="493" y="445"/>
                  </a:lnTo>
                  <a:lnTo>
                    <a:pt x="537" y="483"/>
                  </a:lnTo>
                  <a:lnTo>
                    <a:pt x="548" y="522"/>
                  </a:lnTo>
                  <a:lnTo>
                    <a:pt x="529" y="533"/>
                  </a:lnTo>
                  <a:lnTo>
                    <a:pt x="512" y="533"/>
                  </a:lnTo>
                  <a:lnTo>
                    <a:pt x="451" y="570"/>
                  </a:lnTo>
                  <a:lnTo>
                    <a:pt x="343" y="631"/>
                  </a:lnTo>
                  <a:lnTo>
                    <a:pt x="387" y="710"/>
                  </a:lnTo>
                  <a:lnTo>
                    <a:pt x="345" y="740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>
                <a:solidFill>
                  <a:srgbClr val="00823B"/>
                </a:solidFill>
              </a:endParaRPr>
            </a:p>
          </p:txBody>
        </p:sp>
        <p:sp>
          <p:nvSpPr>
            <p:cNvPr id="4414" name="Freeform 318"/>
            <p:cNvSpPr>
              <a:spLocks/>
            </p:cNvSpPr>
            <p:nvPr/>
          </p:nvSpPr>
          <p:spPr bwMode="auto">
            <a:xfrm>
              <a:off x="7874000" y="4221163"/>
              <a:ext cx="604838" cy="784225"/>
            </a:xfrm>
            <a:custGeom>
              <a:avLst/>
              <a:gdLst>
                <a:gd name="T0" fmla="*/ 142 w 336"/>
                <a:gd name="T1" fmla="*/ 519 h 530"/>
                <a:gd name="T2" fmla="*/ 131 w 336"/>
                <a:gd name="T3" fmla="*/ 480 h 530"/>
                <a:gd name="T4" fmla="*/ 87 w 336"/>
                <a:gd name="T5" fmla="*/ 442 h 530"/>
                <a:gd name="T6" fmla="*/ 60 w 336"/>
                <a:gd name="T7" fmla="*/ 430 h 530"/>
                <a:gd name="T8" fmla="*/ 60 w 336"/>
                <a:gd name="T9" fmla="*/ 415 h 530"/>
                <a:gd name="T10" fmla="*/ 60 w 336"/>
                <a:gd name="T11" fmla="*/ 403 h 530"/>
                <a:gd name="T12" fmla="*/ 52 w 336"/>
                <a:gd name="T13" fmla="*/ 388 h 530"/>
                <a:gd name="T14" fmla="*/ 50 w 336"/>
                <a:gd name="T15" fmla="*/ 369 h 530"/>
                <a:gd name="T16" fmla="*/ 56 w 336"/>
                <a:gd name="T17" fmla="*/ 348 h 530"/>
                <a:gd name="T18" fmla="*/ 62 w 336"/>
                <a:gd name="T19" fmla="*/ 332 h 530"/>
                <a:gd name="T20" fmla="*/ 58 w 336"/>
                <a:gd name="T21" fmla="*/ 315 h 530"/>
                <a:gd name="T22" fmla="*/ 52 w 336"/>
                <a:gd name="T23" fmla="*/ 309 h 530"/>
                <a:gd name="T24" fmla="*/ 47 w 336"/>
                <a:gd name="T25" fmla="*/ 286 h 530"/>
                <a:gd name="T26" fmla="*/ 48 w 336"/>
                <a:gd name="T27" fmla="*/ 283 h 530"/>
                <a:gd name="T28" fmla="*/ 56 w 336"/>
                <a:gd name="T29" fmla="*/ 277 h 530"/>
                <a:gd name="T30" fmla="*/ 56 w 336"/>
                <a:gd name="T31" fmla="*/ 271 h 530"/>
                <a:gd name="T32" fmla="*/ 52 w 336"/>
                <a:gd name="T33" fmla="*/ 256 h 530"/>
                <a:gd name="T34" fmla="*/ 50 w 336"/>
                <a:gd name="T35" fmla="*/ 248 h 530"/>
                <a:gd name="T36" fmla="*/ 52 w 336"/>
                <a:gd name="T37" fmla="*/ 237 h 530"/>
                <a:gd name="T38" fmla="*/ 56 w 336"/>
                <a:gd name="T39" fmla="*/ 225 h 530"/>
                <a:gd name="T40" fmla="*/ 56 w 336"/>
                <a:gd name="T41" fmla="*/ 213 h 530"/>
                <a:gd name="T42" fmla="*/ 54 w 336"/>
                <a:gd name="T43" fmla="*/ 190 h 530"/>
                <a:gd name="T44" fmla="*/ 52 w 336"/>
                <a:gd name="T45" fmla="*/ 169 h 530"/>
                <a:gd name="T46" fmla="*/ 45 w 336"/>
                <a:gd name="T47" fmla="*/ 160 h 530"/>
                <a:gd name="T48" fmla="*/ 39 w 336"/>
                <a:gd name="T49" fmla="*/ 146 h 530"/>
                <a:gd name="T50" fmla="*/ 31 w 336"/>
                <a:gd name="T51" fmla="*/ 139 h 530"/>
                <a:gd name="T52" fmla="*/ 22 w 336"/>
                <a:gd name="T53" fmla="*/ 129 h 530"/>
                <a:gd name="T54" fmla="*/ 16 w 336"/>
                <a:gd name="T55" fmla="*/ 127 h 530"/>
                <a:gd name="T56" fmla="*/ 2 w 336"/>
                <a:gd name="T57" fmla="*/ 100 h 530"/>
                <a:gd name="T58" fmla="*/ 0 w 336"/>
                <a:gd name="T59" fmla="*/ 0 h 530"/>
                <a:gd name="T60" fmla="*/ 329 w 336"/>
                <a:gd name="T61" fmla="*/ 175 h 530"/>
                <a:gd name="T62" fmla="*/ 336 w 336"/>
                <a:gd name="T63" fmla="*/ 244 h 530"/>
                <a:gd name="T64" fmla="*/ 263 w 336"/>
                <a:gd name="T65" fmla="*/ 338 h 530"/>
                <a:gd name="T66" fmla="*/ 267 w 336"/>
                <a:gd name="T67" fmla="*/ 365 h 530"/>
                <a:gd name="T68" fmla="*/ 225 w 336"/>
                <a:gd name="T69" fmla="*/ 494 h 530"/>
                <a:gd name="T70" fmla="*/ 214 w 336"/>
                <a:gd name="T71" fmla="*/ 515 h 530"/>
                <a:gd name="T72" fmla="*/ 198 w 336"/>
                <a:gd name="T73" fmla="*/ 528 h 530"/>
                <a:gd name="T74" fmla="*/ 183 w 336"/>
                <a:gd name="T75" fmla="*/ 530 h 530"/>
                <a:gd name="T76" fmla="*/ 173 w 336"/>
                <a:gd name="T77" fmla="*/ 530 h 530"/>
                <a:gd name="T78" fmla="*/ 142 w 336"/>
                <a:gd name="T79" fmla="*/ 519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36" h="530">
                  <a:moveTo>
                    <a:pt x="142" y="519"/>
                  </a:moveTo>
                  <a:lnTo>
                    <a:pt x="131" y="480"/>
                  </a:lnTo>
                  <a:lnTo>
                    <a:pt x="87" y="442"/>
                  </a:lnTo>
                  <a:lnTo>
                    <a:pt x="60" y="430"/>
                  </a:lnTo>
                  <a:lnTo>
                    <a:pt x="60" y="415"/>
                  </a:lnTo>
                  <a:lnTo>
                    <a:pt x="60" y="403"/>
                  </a:lnTo>
                  <a:lnTo>
                    <a:pt x="52" y="388"/>
                  </a:lnTo>
                  <a:lnTo>
                    <a:pt x="50" y="369"/>
                  </a:lnTo>
                  <a:lnTo>
                    <a:pt x="56" y="348"/>
                  </a:lnTo>
                  <a:lnTo>
                    <a:pt x="62" y="332"/>
                  </a:lnTo>
                  <a:lnTo>
                    <a:pt x="58" y="315"/>
                  </a:lnTo>
                  <a:lnTo>
                    <a:pt x="52" y="309"/>
                  </a:lnTo>
                  <a:lnTo>
                    <a:pt x="47" y="286"/>
                  </a:lnTo>
                  <a:lnTo>
                    <a:pt x="48" y="283"/>
                  </a:lnTo>
                  <a:lnTo>
                    <a:pt x="56" y="277"/>
                  </a:lnTo>
                  <a:lnTo>
                    <a:pt x="56" y="271"/>
                  </a:lnTo>
                  <a:lnTo>
                    <a:pt x="52" y="256"/>
                  </a:lnTo>
                  <a:lnTo>
                    <a:pt x="50" y="248"/>
                  </a:lnTo>
                  <a:lnTo>
                    <a:pt x="52" y="237"/>
                  </a:lnTo>
                  <a:lnTo>
                    <a:pt x="56" y="225"/>
                  </a:lnTo>
                  <a:lnTo>
                    <a:pt x="56" y="213"/>
                  </a:lnTo>
                  <a:lnTo>
                    <a:pt x="54" y="190"/>
                  </a:lnTo>
                  <a:lnTo>
                    <a:pt x="52" y="169"/>
                  </a:lnTo>
                  <a:lnTo>
                    <a:pt x="45" y="160"/>
                  </a:lnTo>
                  <a:lnTo>
                    <a:pt x="39" y="146"/>
                  </a:lnTo>
                  <a:lnTo>
                    <a:pt x="31" y="139"/>
                  </a:lnTo>
                  <a:lnTo>
                    <a:pt x="22" y="129"/>
                  </a:lnTo>
                  <a:lnTo>
                    <a:pt x="16" y="127"/>
                  </a:lnTo>
                  <a:lnTo>
                    <a:pt x="2" y="100"/>
                  </a:lnTo>
                  <a:lnTo>
                    <a:pt x="0" y="0"/>
                  </a:lnTo>
                  <a:lnTo>
                    <a:pt x="329" y="175"/>
                  </a:lnTo>
                  <a:lnTo>
                    <a:pt x="336" y="244"/>
                  </a:lnTo>
                  <a:lnTo>
                    <a:pt x="263" y="338"/>
                  </a:lnTo>
                  <a:lnTo>
                    <a:pt x="267" y="365"/>
                  </a:lnTo>
                  <a:lnTo>
                    <a:pt x="225" y="494"/>
                  </a:lnTo>
                  <a:lnTo>
                    <a:pt x="214" y="515"/>
                  </a:lnTo>
                  <a:lnTo>
                    <a:pt x="198" y="528"/>
                  </a:lnTo>
                  <a:lnTo>
                    <a:pt x="183" y="530"/>
                  </a:lnTo>
                  <a:lnTo>
                    <a:pt x="173" y="530"/>
                  </a:lnTo>
                  <a:lnTo>
                    <a:pt x="142" y="519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5" name="Freeform 319"/>
            <p:cNvSpPr>
              <a:spLocks/>
            </p:cNvSpPr>
            <p:nvPr/>
          </p:nvSpPr>
          <p:spPr bwMode="auto">
            <a:xfrm>
              <a:off x="7732713" y="4989513"/>
              <a:ext cx="588962" cy="533400"/>
            </a:xfrm>
            <a:custGeom>
              <a:avLst/>
              <a:gdLst>
                <a:gd name="T0" fmla="*/ 148 w 326"/>
                <a:gd name="T1" fmla="*/ 361 h 363"/>
                <a:gd name="T2" fmla="*/ 84 w 326"/>
                <a:gd name="T3" fmla="*/ 327 h 363"/>
                <a:gd name="T4" fmla="*/ 0 w 326"/>
                <a:gd name="T5" fmla="*/ 277 h 363"/>
                <a:gd name="T6" fmla="*/ 23 w 326"/>
                <a:gd name="T7" fmla="*/ 213 h 363"/>
                <a:gd name="T8" fmla="*/ 65 w 326"/>
                <a:gd name="T9" fmla="*/ 183 h 363"/>
                <a:gd name="T10" fmla="*/ 21 w 326"/>
                <a:gd name="T11" fmla="*/ 104 h 363"/>
                <a:gd name="T12" fmla="*/ 129 w 326"/>
                <a:gd name="T13" fmla="*/ 43 h 363"/>
                <a:gd name="T14" fmla="*/ 190 w 326"/>
                <a:gd name="T15" fmla="*/ 6 h 363"/>
                <a:gd name="T16" fmla="*/ 196 w 326"/>
                <a:gd name="T17" fmla="*/ 14 h 363"/>
                <a:gd name="T18" fmla="*/ 223 w 326"/>
                <a:gd name="T19" fmla="*/ 0 h 363"/>
                <a:gd name="T20" fmla="*/ 236 w 326"/>
                <a:gd name="T21" fmla="*/ 0 h 363"/>
                <a:gd name="T22" fmla="*/ 257 w 326"/>
                <a:gd name="T23" fmla="*/ 14 h 363"/>
                <a:gd name="T24" fmla="*/ 263 w 326"/>
                <a:gd name="T25" fmla="*/ 31 h 363"/>
                <a:gd name="T26" fmla="*/ 250 w 326"/>
                <a:gd name="T27" fmla="*/ 71 h 363"/>
                <a:gd name="T28" fmla="*/ 242 w 326"/>
                <a:gd name="T29" fmla="*/ 81 h 363"/>
                <a:gd name="T30" fmla="*/ 232 w 326"/>
                <a:gd name="T31" fmla="*/ 85 h 363"/>
                <a:gd name="T32" fmla="*/ 230 w 326"/>
                <a:gd name="T33" fmla="*/ 89 h 363"/>
                <a:gd name="T34" fmla="*/ 230 w 326"/>
                <a:gd name="T35" fmla="*/ 98 h 363"/>
                <a:gd name="T36" fmla="*/ 246 w 326"/>
                <a:gd name="T37" fmla="*/ 123 h 363"/>
                <a:gd name="T38" fmla="*/ 248 w 326"/>
                <a:gd name="T39" fmla="*/ 139 h 363"/>
                <a:gd name="T40" fmla="*/ 251 w 326"/>
                <a:gd name="T41" fmla="*/ 142 h 363"/>
                <a:gd name="T42" fmla="*/ 274 w 326"/>
                <a:gd name="T43" fmla="*/ 131 h 363"/>
                <a:gd name="T44" fmla="*/ 296 w 326"/>
                <a:gd name="T45" fmla="*/ 162 h 363"/>
                <a:gd name="T46" fmla="*/ 322 w 326"/>
                <a:gd name="T47" fmla="*/ 211 h 363"/>
                <a:gd name="T48" fmla="*/ 326 w 326"/>
                <a:gd name="T49" fmla="*/ 235 h 363"/>
                <a:gd name="T50" fmla="*/ 319 w 326"/>
                <a:gd name="T51" fmla="*/ 246 h 363"/>
                <a:gd name="T52" fmla="*/ 303 w 326"/>
                <a:gd name="T53" fmla="*/ 248 h 363"/>
                <a:gd name="T54" fmla="*/ 299 w 326"/>
                <a:gd name="T55" fmla="*/ 250 h 363"/>
                <a:gd name="T56" fmla="*/ 299 w 326"/>
                <a:gd name="T57" fmla="*/ 259 h 363"/>
                <a:gd name="T58" fmla="*/ 292 w 326"/>
                <a:gd name="T59" fmla="*/ 269 h 363"/>
                <a:gd name="T60" fmla="*/ 276 w 326"/>
                <a:gd name="T61" fmla="*/ 279 h 363"/>
                <a:gd name="T62" fmla="*/ 253 w 326"/>
                <a:gd name="T63" fmla="*/ 296 h 363"/>
                <a:gd name="T64" fmla="*/ 246 w 326"/>
                <a:gd name="T65" fmla="*/ 306 h 363"/>
                <a:gd name="T66" fmla="*/ 232 w 326"/>
                <a:gd name="T67" fmla="*/ 319 h 363"/>
                <a:gd name="T68" fmla="*/ 215 w 326"/>
                <a:gd name="T69" fmla="*/ 319 h 363"/>
                <a:gd name="T70" fmla="*/ 205 w 326"/>
                <a:gd name="T71" fmla="*/ 317 h 363"/>
                <a:gd name="T72" fmla="*/ 200 w 326"/>
                <a:gd name="T73" fmla="*/ 317 h 363"/>
                <a:gd name="T74" fmla="*/ 200 w 326"/>
                <a:gd name="T75" fmla="*/ 329 h 363"/>
                <a:gd name="T76" fmla="*/ 194 w 326"/>
                <a:gd name="T77" fmla="*/ 340 h 363"/>
                <a:gd name="T78" fmla="*/ 177 w 326"/>
                <a:gd name="T79" fmla="*/ 355 h 363"/>
                <a:gd name="T80" fmla="*/ 161 w 326"/>
                <a:gd name="T81" fmla="*/ 363 h 363"/>
                <a:gd name="T82" fmla="*/ 148 w 326"/>
                <a:gd name="T83" fmla="*/ 36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6" h="363">
                  <a:moveTo>
                    <a:pt x="148" y="361"/>
                  </a:moveTo>
                  <a:lnTo>
                    <a:pt x="84" y="327"/>
                  </a:lnTo>
                  <a:lnTo>
                    <a:pt x="0" y="277"/>
                  </a:lnTo>
                  <a:lnTo>
                    <a:pt x="23" y="213"/>
                  </a:lnTo>
                  <a:lnTo>
                    <a:pt x="65" y="183"/>
                  </a:lnTo>
                  <a:lnTo>
                    <a:pt x="21" y="104"/>
                  </a:lnTo>
                  <a:lnTo>
                    <a:pt x="129" y="43"/>
                  </a:lnTo>
                  <a:lnTo>
                    <a:pt x="190" y="6"/>
                  </a:lnTo>
                  <a:lnTo>
                    <a:pt x="196" y="14"/>
                  </a:lnTo>
                  <a:lnTo>
                    <a:pt x="223" y="0"/>
                  </a:lnTo>
                  <a:lnTo>
                    <a:pt x="236" y="0"/>
                  </a:lnTo>
                  <a:lnTo>
                    <a:pt x="257" y="14"/>
                  </a:lnTo>
                  <a:lnTo>
                    <a:pt x="263" y="31"/>
                  </a:lnTo>
                  <a:lnTo>
                    <a:pt x="250" y="71"/>
                  </a:lnTo>
                  <a:lnTo>
                    <a:pt x="242" y="81"/>
                  </a:lnTo>
                  <a:lnTo>
                    <a:pt x="232" y="85"/>
                  </a:lnTo>
                  <a:lnTo>
                    <a:pt x="230" y="89"/>
                  </a:lnTo>
                  <a:lnTo>
                    <a:pt x="230" y="98"/>
                  </a:lnTo>
                  <a:lnTo>
                    <a:pt x="246" y="123"/>
                  </a:lnTo>
                  <a:lnTo>
                    <a:pt x="248" y="139"/>
                  </a:lnTo>
                  <a:lnTo>
                    <a:pt x="251" y="142"/>
                  </a:lnTo>
                  <a:lnTo>
                    <a:pt x="274" y="131"/>
                  </a:lnTo>
                  <a:lnTo>
                    <a:pt x="296" y="162"/>
                  </a:lnTo>
                  <a:lnTo>
                    <a:pt x="322" y="211"/>
                  </a:lnTo>
                  <a:lnTo>
                    <a:pt x="326" y="235"/>
                  </a:lnTo>
                  <a:lnTo>
                    <a:pt x="319" y="246"/>
                  </a:lnTo>
                  <a:lnTo>
                    <a:pt x="303" y="248"/>
                  </a:lnTo>
                  <a:lnTo>
                    <a:pt x="299" y="250"/>
                  </a:lnTo>
                  <a:lnTo>
                    <a:pt x="299" y="259"/>
                  </a:lnTo>
                  <a:lnTo>
                    <a:pt x="292" y="269"/>
                  </a:lnTo>
                  <a:lnTo>
                    <a:pt x="276" y="279"/>
                  </a:lnTo>
                  <a:lnTo>
                    <a:pt x="253" y="296"/>
                  </a:lnTo>
                  <a:lnTo>
                    <a:pt x="246" y="306"/>
                  </a:lnTo>
                  <a:lnTo>
                    <a:pt x="232" y="319"/>
                  </a:lnTo>
                  <a:lnTo>
                    <a:pt x="215" y="319"/>
                  </a:lnTo>
                  <a:lnTo>
                    <a:pt x="205" y="317"/>
                  </a:lnTo>
                  <a:lnTo>
                    <a:pt x="200" y="317"/>
                  </a:lnTo>
                  <a:lnTo>
                    <a:pt x="200" y="329"/>
                  </a:lnTo>
                  <a:lnTo>
                    <a:pt x="194" y="340"/>
                  </a:lnTo>
                  <a:lnTo>
                    <a:pt x="177" y="355"/>
                  </a:lnTo>
                  <a:lnTo>
                    <a:pt x="161" y="363"/>
                  </a:lnTo>
                  <a:lnTo>
                    <a:pt x="148" y="361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6" name="Freeform 320"/>
            <p:cNvSpPr>
              <a:spLocks/>
            </p:cNvSpPr>
            <p:nvPr/>
          </p:nvSpPr>
          <p:spPr bwMode="auto">
            <a:xfrm>
              <a:off x="5961063" y="3573463"/>
              <a:ext cx="747712" cy="1035050"/>
            </a:xfrm>
            <a:custGeom>
              <a:avLst/>
              <a:gdLst>
                <a:gd name="T0" fmla="*/ 44 w 415"/>
                <a:gd name="T1" fmla="*/ 151 h 700"/>
                <a:gd name="T2" fmla="*/ 92 w 415"/>
                <a:gd name="T3" fmla="*/ 324 h 700"/>
                <a:gd name="T4" fmla="*/ 115 w 415"/>
                <a:gd name="T5" fmla="*/ 324 h 700"/>
                <a:gd name="T6" fmla="*/ 125 w 415"/>
                <a:gd name="T7" fmla="*/ 330 h 700"/>
                <a:gd name="T8" fmla="*/ 160 w 415"/>
                <a:gd name="T9" fmla="*/ 449 h 700"/>
                <a:gd name="T10" fmla="*/ 156 w 415"/>
                <a:gd name="T11" fmla="*/ 458 h 700"/>
                <a:gd name="T12" fmla="*/ 133 w 415"/>
                <a:gd name="T13" fmla="*/ 458 h 700"/>
                <a:gd name="T14" fmla="*/ 121 w 415"/>
                <a:gd name="T15" fmla="*/ 476 h 700"/>
                <a:gd name="T16" fmla="*/ 125 w 415"/>
                <a:gd name="T17" fmla="*/ 495 h 700"/>
                <a:gd name="T18" fmla="*/ 131 w 415"/>
                <a:gd name="T19" fmla="*/ 504 h 700"/>
                <a:gd name="T20" fmla="*/ 165 w 415"/>
                <a:gd name="T21" fmla="*/ 518 h 700"/>
                <a:gd name="T22" fmla="*/ 173 w 415"/>
                <a:gd name="T23" fmla="*/ 526 h 700"/>
                <a:gd name="T24" fmla="*/ 173 w 415"/>
                <a:gd name="T25" fmla="*/ 533 h 700"/>
                <a:gd name="T26" fmla="*/ 163 w 415"/>
                <a:gd name="T27" fmla="*/ 577 h 700"/>
                <a:gd name="T28" fmla="*/ 163 w 415"/>
                <a:gd name="T29" fmla="*/ 587 h 700"/>
                <a:gd name="T30" fmla="*/ 167 w 415"/>
                <a:gd name="T31" fmla="*/ 597 h 700"/>
                <a:gd name="T32" fmla="*/ 183 w 415"/>
                <a:gd name="T33" fmla="*/ 597 h 700"/>
                <a:gd name="T34" fmla="*/ 186 w 415"/>
                <a:gd name="T35" fmla="*/ 593 h 700"/>
                <a:gd name="T36" fmla="*/ 198 w 415"/>
                <a:gd name="T37" fmla="*/ 593 h 700"/>
                <a:gd name="T38" fmla="*/ 194 w 415"/>
                <a:gd name="T39" fmla="*/ 621 h 700"/>
                <a:gd name="T40" fmla="*/ 300 w 415"/>
                <a:gd name="T41" fmla="*/ 700 h 700"/>
                <a:gd name="T42" fmla="*/ 326 w 415"/>
                <a:gd name="T43" fmla="*/ 633 h 700"/>
                <a:gd name="T44" fmla="*/ 394 w 415"/>
                <a:gd name="T45" fmla="*/ 616 h 700"/>
                <a:gd name="T46" fmla="*/ 371 w 415"/>
                <a:gd name="T47" fmla="*/ 510 h 700"/>
                <a:gd name="T48" fmla="*/ 394 w 415"/>
                <a:gd name="T49" fmla="*/ 495 h 700"/>
                <a:gd name="T50" fmla="*/ 376 w 415"/>
                <a:gd name="T51" fmla="*/ 458 h 700"/>
                <a:gd name="T52" fmla="*/ 415 w 415"/>
                <a:gd name="T53" fmla="*/ 410 h 700"/>
                <a:gd name="T54" fmla="*/ 309 w 415"/>
                <a:gd name="T55" fmla="*/ 245 h 700"/>
                <a:gd name="T56" fmla="*/ 232 w 415"/>
                <a:gd name="T57" fmla="*/ 165 h 700"/>
                <a:gd name="T58" fmla="*/ 175 w 415"/>
                <a:gd name="T59" fmla="*/ 96 h 700"/>
                <a:gd name="T60" fmla="*/ 158 w 415"/>
                <a:gd name="T61" fmla="*/ 94 h 700"/>
                <a:gd name="T62" fmla="*/ 140 w 415"/>
                <a:gd name="T63" fmla="*/ 98 h 700"/>
                <a:gd name="T64" fmla="*/ 117 w 415"/>
                <a:gd name="T65" fmla="*/ 96 h 700"/>
                <a:gd name="T66" fmla="*/ 77 w 415"/>
                <a:gd name="T67" fmla="*/ 50 h 700"/>
                <a:gd name="T68" fmla="*/ 35 w 415"/>
                <a:gd name="T69" fmla="*/ 7 h 700"/>
                <a:gd name="T70" fmla="*/ 19 w 415"/>
                <a:gd name="T71" fmla="*/ 0 h 700"/>
                <a:gd name="T72" fmla="*/ 6 w 415"/>
                <a:gd name="T73" fmla="*/ 7 h 700"/>
                <a:gd name="T74" fmla="*/ 0 w 415"/>
                <a:gd name="T75" fmla="*/ 15 h 700"/>
                <a:gd name="T76" fmla="*/ 10 w 415"/>
                <a:gd name="T77" fmla="*/ 44 h 700"/>
                <a:gd name="T78" fmla="*/ 25 w 415"/>
                <a:gd name="T79" fmla="*/ 84 h 700"/>
                <a:gd name="T80" fmla="*/ 44 w 415"/>
                <a:gd name="T81" fmla="*/ 151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15" h="700">
                  <a:moveTo>
                    <a:pt x="44" y="151"/>
                  </a:moveTo>
                  <a:lnTo>
                    <a:pt x="92" y="324"/>
                  </a:lnTo>
                  <a:lnTo>
                    <a:pt x="115" y="324"/>
                  </a:lnTo>
                  <a:lnTo>
                    <a:pt x="125" y="330"/>
                  </a:lnTo>
                  <a:lnTo>
                    <a:pt x="160" y="449"/>
                  </a:lnTo>
                  <a:lnTo>
                    <a:pt x="156" y="458"/>
                  </a:lnTo>
                  <a:lnTo>
                    <a:pt x="133" y="458"/>
                  </a:lnTo>
                  <a:lnTo>
                    <a:pt x="121" y="476"/>
                  </a:lnTo>
                  <a:lnTo>
                    <a:pt x="125" y="495"/>
                  </a:lnTo>
                  <a:lnTo>
                    <a:pt x="131" y="504"/>
                  </a:lnTo>
                  <a:lnTo>
                    <a:pt x="165" y="518"/>
                  </a:lnTo>
                  <a:lnTo>
                    <a:pt x="173" y="526"/>
                  </a:lnTo>
                  <a:lnTo>
                    <a:pt x="173" y="533"/>
                  </a:lnTo>
                  <a:lnTo>
                    <a:pt x="163" y="577"/>
                  </a:lnTo>
                  <a:lnTo>
                    <a:pt x="163" y="587"/>
                  </a:lnTo>
                  <a:lnTo>
                    <a:pt x="167" y="597"/>
                  </a:lnTo>
                  <a:lnTo>
                    <a:pt x="183" y="597"/>
                  </a:lnTo>
                  <a:lnTo>
                    <a:pt x="186" y="593"/>
                  </a:lnTo>
                  <a:lnTo>
                    <a:pt x="198" y="593"/>
                  </a:lnTo>
                  <a:lnTo>
                    <a:pt x="194" y="621"/>
                  </a:lnTo>
                  <a:lnTo>
                    <a:pt x="300" y="700"/>
                  </a:lnTo>
                  <a:lnTo>
                    <a:pt x="326" y="633"/>
                  </a:lnTo>
                  <a:lnTo>
                    <a:pt x="394" y="616"/>
                  </a:lnTo>
                  <a:lnTo>
                    <a:pt x="371" y="510"/>
                  </a:lnTo>
                  <a:lnTo>
                    <a:pt x="394" y="495"/>
                  </a:lnTo>
                  <a:lnTo>
                    <a:pt x="376" y="458"/>
                  </a:lnTo>
                  <a:lnTo>
                    <a:pt x="415" y="410"/>
                  </a:lnTo>
                  <a:lnTo>
                    <a:pt x="309" y="245"/>
                  </a:lnTo>
                  <a:lnTo>
                    <a:pt x="232" y="165"/>
                  </a:lnTo>
                  <a:lnTo>
                    <a:pt x="175" y="96"/>
                  </a:lnTo>
                  <a:lnTo>
                    <a:pt x="158" y="94"/>
                  </a:lnTo>
                  <a:lnTo>
                    <a:pt x="140" y="98"/>
                  </a:lnTo>
                  <a:lnTo>
                    <a:pt x="117" y="96"/>
                  </a:lnTo>
                  <a:lnTo>
                    <a:pt x="77" y="50"/>
                  </a:lnTo>
                  <a:lnTo>
                    <a:pt x="35" y="7"/>
                  </a:lnTo>
                  <a:lnTo>
                    <a:pt x="19" y="0"/>
                  </a:lnTo>
                  <a:lnTo>
                    <a:pt x="6" y="7"/>
                  </a:lnTo>
                  <a:lnTo>
                    <a:pt x="0" y="15"/>
                  </a:lnTo>
                  <a:lnTo>
                    <a:pt x="10" y="44"/>
                  </a:lnTo>
                  <a:lnTo>
                    <a:pt x="25" y="84"/>
                  </a:lnTo>
                  <a:lnTo>
                    <a:pt x="44" y="151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7" name="Freeform 321"/>
            <p:cNvSpPr>
              <a:spLocks/>
            </p:cNvSpPr>
            <p:nvPr/>
          </p:nvSpPr>
          <p:spPr bwMode="auto">
            <a:xfrm>
              <a:off x="6078538" y="4494213"/>
              <a:ext cx="695325" cy="1146175"/>
            </a:xfrm>
            <a:custGeom>
              <a:avLst/>
              <a:gdLst>
                <a:gd name="T0" fmla="*/ 10 w 384"/>
                <a:gd name="T1" fmla="*/ 593 h 774"/>
                <a:gd name="T2" fmla="*/ 4 w 384"/>
                <a:gd name="T3" fmla="*/ 615 h 774"/>
                <a:gd name="T4" fmla="*/ 10 w 384"/>
                <a:gd name="T5" fmla="*/ 645 h 774"/>
                <a:gd name="T6" fmla="*/ 22 w 384"/>
                <a:gd name="T7" fmla="*/ 663 h 774"/>
                <a:gd name="T8" fmla="*/ 45 w 384"/>
                <a:gd name="T9" fmla="*/ 649 h 774"/>
                <a:gd name="T10" fmla="*/ 79 w 384"/>
                <a:gd name="T11" fmla="*/ 663 h 774"/>
                <a:gd name="T12" fmla="*/ 116 w 384"/>
                <a:gd name="T13" fmla="*/ 674 h 774"/>
                <a:gd name="T14" fmla="*/ 143 w 384"/>
                <a:gd name="T15" fmla="*/ 672 h 774"/>
                <a:gd name="T16" fmla="*/ 164 w 384"/>
                <a:gd name="T17" fmla="*/ 682 h 774"/>
                <a:gd name="T18" fmla="*/ 208 w 384"/>
                <a:gd name="T19" fmla="*/ 686 h 774"/>
                <a:gd name="T20" fmla="*/ 223 w 384"/>
                <a:gd name="T21" fmla="*/ 670 h 774"/>
                <a:gd name="T22" fmla="*/ 248 w 384"/>
                <a:gd name="T23" fmla="*/ 672 h 774"/>
                <a:gd name="T24" fmla="*/ 269 w 384"/>
                <a:gd name="T25" fmla="*/ 718 h 774"/>
                <a:gd name="T26" fmla="*/ 300 w 384"/>
                <a:gd name="T27" fmla="*/ 774 h 774"/>
                <a:gd name="T28" fmla="*/ 331 w 384"/>
                <a:gd name="T29" fmla="*/ 751 h 774"/>
                <a:gd name="T30" fmla="*/ 342 w 384"/>
                <a:gd name="T31" fmla="*/ 749 h 774"/>
                <a:gd name="T32" fmla="*/ 359 w 384"/>
                <a:gd name="T33" fmla="*/ 712 h 774"/>
                <a:gd name="T34" fmla="*/ 384 w 384"/>
                <a:gd name="T35" fmla="*/ 697 h 774"/>
                <a:gd name="T36" fmla="*/ 361 w 384"/>
                <a:gd name="T37" fmla="*/ 668 h 774"/>
                <a:gd name="T38" fmla="*/ 373 w 384"/>
                <a:gd name="T39" fmla="*/ 565 h 774"/>
                <a:gd name="T40" fmla="*/ 380 w 384"/>
                <a:gd name="T41" fmla="*/ 547 h 774"/>
                <a:gd name="T42" fmla="*/ 373 w 384"/>
                <a:gd name="T43" fmla="*/ 532 h 774"/>
                <a:gd name="T44" fmla="*/ 359 w 384"/>
                <a:gd name="T45" fmla="*/ 532 h 774"/>
                <a:gd name="T46" fmla="*/ 338 w 384"/>
                <a:gd name="T47" fmla="*/ 513 h 774"/>
                <a:gd name="T48" fmla="*/ 325 w 384"/>
                <a:gd name="T49" fmla="*/ 494 h 774"/>
                <a:gd name="T50" fmla="*/ 309 w 384"/>
                <a:gd name="T51" fmla="*/ 478 h 774"/>
                <a:gd name="T52" fmla="*/ 302 w 384"/>
                <a:gd name="T53" fmla="*/ 453 h 774"/>
                <a:gd name="T54" fmla="*/ 300 w 384"/>
                <a:gd name="T55" fmla="*/ 430 h 774"/>
                <a:gd name="T56" fmla="*/ 302 w 384"/>
                <a:gd name="T57" fmla="*/ 419 h 774"/>
                <a:gd name="T58" fmla="*/ 294 w 384"/>
                <a:gd name="T59" fmla="*/ 388 h 774"/>
                <a:gd name="T60" fmla="*/ 300 w 384"/>
                <a:gd name="T61" fmla="*/ 359 h 774"/>
                <a:gd name="T62" fmla="*/ 298 w 384"/>
                <a:gd name="T63" fmla="*/ 336 h 774"/>
                <a:gd name="T64" fmla="*/ 281 w 384"/>
                <a:gd name="T65" fmla="*/ 323 h 774"/>
                <a:gd name="T66" fmla="*/ 265 w 384"/>
                <a:gd name="T67" fmla="*/ 311 h 774"/>
                <a:gd name="T68" fmla="*/ 256 w 384"/>
                <a:gd name="T69" fmla="*/ 150 h 774"/>
                <a:gd name="T70" fmla="*/ 237 w 384"/>
                <a:gd name="T71" fmla="*/ 129 h 774"/>
                <a:gd name="T72" fmla="*/ 192 w 384"/>
                <a:gd name="T73" fmla="*/ 137 h 774"/>
                <a:gd name="T74" fmla="*/ 129 w 384"/>
                <a:gd name="T75" fmla="*/ 0 h 774"/>
                <a:gd name="T76" fmla="*/ 33 w 384"/>
                <a:gd name="T77" fmla="*/ 142 h 774"/>
                <a:gd name="T78" fmla="*/ 87 w 384"/>
                <a:gd name="T79" fmla="*/ 258 h 774"/>
                <a:gd name="T80" fmla="*/ 85 w 384"/>
                <a:gd name="T81" fmla="*/ 373 h 774"/>
                <a:gd name="T82" fmla="*/ 50 w 384"/>
                <a:gd name="T83" fmla="*/ 498 h 774"/>
                <a:gd name="T84" fmla="*/ 0 w 384"/>
                <a:gd name="T85" fmla="*/ 563 h 774"/>
                <a:gd name="T86" fmla="*/ 8 w 384"/>
                <a:gd name="T87" fmla="*/ 588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84" h="774">
                  <a:moveTo>
                    <a:pt x="8" y="588"/>
                  </a:moveTo>
                  <a:lnTo>
                    <a:pt x="10" y="593"/>
                  </a:lnTo>
                  <a:lnTo>
                    <a:pt x="10" y="607"/>
                  </a:lnTo>
                  <a:lnTo>
                    <a:pt x="4" y="615"/>
                  </a:lnTo>
                  <a:lnTo>
                    <a:pt x="6" y="628"/>
                  </a:lnTo>
                  <a:lnTo>
                    <a:pt x="10" y="645"/>
                  </a:lnTo>
                  <a:lnTo>
                    <a:pt x="10" y="655"/>
                  </a:lnTo>
                  <a:lnTo>
                    <a:pt x="22" y="663"/>
                  </a:lnTo>
                  <a:lnTo>
                    <a:pt x="37" y="661"/>
                  </a:lnTo>
                  <a:lnTo>
                    <a:pt x="45" y="649"/>
                  </a:lnTo>
                  <a:lnTo>
                    <a:pt x="70" y="651"/>
                  </a:lnTo>
                  <a:lnTo>
                    <a:pt x="79" y="663"/>
                  </a:lnTo>
                  <a:lnTo>
                    <a:pt x="95" y="663"/>
                  </a:lnTo>
                  <a:lnTo>
                    <a:pt x="116" y="674"/>
                  </a:lnTo>
                  <a:lnTo>
                    <a:pt x="137" y="676"/>
                  </a:lnTo>
                  <a:lnTo>
                    <a:pt x="143" y="672"/>
                  </a:lnTo>
                  <a:lnTo>
                    <a:pt x="156" y="674"/>
                  </a:lnTo>
                  <a:lnTo>
                    <a:pt x="164" y="682"/>
                  </a:lnTo>
                  <a:lnTo>
                    <a:pt x="187" y="686"/>
                  </a:lnTo>
                  <a:lnTo>
                    <a:pt x="208" y="686"/>
                  </a:lnTo>
                  <a:lnTo>
                    <a:pt x="219" y="678"/>
                  </a:lnTo>
                  <a:lnTo>
                    <a:pt x="223" y="670"/>
                  </a:lnTo>
                  <a:lnTo>
                    <a:pt x="242" y="670"/>
                  </a:lnTo>
                  <a:lnTo>
                    <a:pt x="248" y="672"/>
                  </a:lnTo>
                  <a:lnTo>
                    <a:pt x="260" y="682"/>
                  </a:lnTo>
                  <a:lnTo>
                    <a:pt x="269" y="718"/>
                  </a:lnTo>
                  <a:lnTo>
                    <a:pt x="283" y="755"/>
                  </a:lnTo>
                  <a:lnTo>
                    <a:pt x="300" y="774"/>
                  </a:lnTo>
                  <a:lnTo>
                    <a:pt x="308" y="770"/>
                  </a:lnTo>
                  <a:lnTo>
                    <a:pt x="331" y="751"/>
                  </a:lnTo>
                  <a:lnTo>
                    <a:pt x="336" y="760"/>
                  </a:lnTo>
                  <a:lnTo>
                    <a:pt x="342" y="749"/>
                  </a:lnTo>
                  <a:lnTo>
                    <a:pt x="352" y="732"/>
                  </a:lnTo>
                  <a:lnTo>
                    <a:pt x="359" y="712"/>
                  </a:lnTo>
                  <a:lnTo>
                    <a:pt x="380" y="707"/>
                  </a:lnTo>
                  <a:lnTo>
                    <a:pt x="384" y="697"/>
                  </a:lnTo>
                  <a:lnTo>
                    <a:pt x="382" y="686"/>
                  </a:lnTo>
                  <a:lnTo>
                    <a:pt x="361" y="668"/>
                  </a:lnTo>
                  <a:lnTo>
                    <a:pt x="373" y="580"/>
                  </a:lnTo>
                  <a:lnTo>
                    <a:pt x="373" y="565"/>
                  </a:lnTo>
                  <a:lnTo>
                    <a:pt x="377" y="553"/>
                  </a:lnTo>
                  <a:lnTo>
                    <a:pt x="380" y="547"/>
                  </a:lnTo>
                  <a:lnTo>
                    <a:pt x="380" y="540"/>
                  </a:lnTo>
                  <a:lnTo>
                    <a:pt x="373" y="532"/>
                  </a:lnTo>
                  <a:lnTo>
                    <a:pt x="369" y="536"/>
                  </a:lnTo>
                  <a:lnTo>
                    <a:pt x="359" y="532"/>
                  </a:lnTo>
                  <a:lnTo>
                    <a:pt x="352" y="522"/>
                  </a:lnTo>
                  <a:lnTo>
                    <a:pt x="338" y="513"/>
                  </a:lnTo>
                  <a:lnTo>
                    <a:pt x="333" y="499"/>
                  </a:lnTo>
                  <a:lnTo>
                    <a:pt x="325" y="494"/>
                  </a:lnTo>
                  <a:lnTo>
                    <a:pt x="313" y="490"/>
                  </a:lnTo>
                  <a:lnTo>
                    <a:pt x="309" y="478"/>
                  </a:lnTo>
                  <a:lnTo>
                    <a:pt x="308" y="465"/>
                  </a:lnTo>
                  <a:lnTo>
                    <a:pt x="302" y="453"/>
                  </a:lnTo>
                  <a:lnTo>
                    <a:pt x="300" y="442"/>
                  </a:lnTo>
                  <a:lnTo>
                    <a:pt x="300" y="430"/>
                  </a:lnTo>
                  <a:lnTo>
                    <a:pt x="306" y="425"/>
                  </a:lnTo>
                  <a:lnTo>
                    <a:pt x="302" y="419"/>
                  </a:lnTo>
                  <a:lnTo>
                    <a:pt x="294" y="413"/>
                  </a:lnTo>
                  <a:lnTo>
                    <a:pt x="294" y="388"/>
                  </a:lnTo>
                  <a:lnTo>
                    <a:pt x="294" y="367"/>
                  </a:lnTo>
                  <a:lnTo>
                    <a:pt x="300" y="359"/>
                  </a:lnTo>
                  <a:lnTo>
                    <a:pt x="302" y="350"/>
                  </a:lnTo>
                  <a:lnTo>
                    <a:pt x="298" y="336"/>
                  </a:lnTo>
                  <a:lnTo>
                    <a:pt x="288" y="331"/>
                  </a:lnTo>
                  <a:lnTo>
                    <a:pt x="281" y="323"/>
                  </a:lnTo>
                  <a:lnTo>
                    <a:pt x="269" y="315"/>
                  </a:lnTo>
                  <a:lnTo>
                    <a:pt x="265" y="311"/>
                  </a:lnTo>
                  <a:lnTo>
                    <a:pt x="308" y="290"/>
                  </a:lnTo>
                  <a:lnTo>
                    <a:pt x="256" y="150"/>
                  </a:lnTo>
                  <a:lnTo>
                    <a:pt x="242" y="144"/>
                  </a:lnTo>
                  <a:lnTo>
                    <a:pt x="237" y="129"/>
                  </a:lnTo>
                  <a:lnTo>
                    <a:pt x="196" y="152"/>
                  </a:lnTo>
                  <a:lnTo>
                    <a:pt x="192" y="137"/>
                  </a:lnTo>
                  <a:lnTo>
                    <a:pt x="237" y="77"/>
                  </a:lnTo>
                  <a:lnTo>
                    <a:pt x="129" y="0"/>
                  </a:lnTo>
                  <a:lnTo>
                    <a:pt x="35" y="27"/>
                  </a:lnTo>
                  <a:lnTo>
                    <a:pt x="33" y="142"/>
                  </a:lnTo>
                  <a:lnTo>
                    <a:pt x="68" y="258"/>
                  </a:lnTo>
                  <a:lnTo>
                    <a:pt x="87" y="258"/>
                  </a:lnTo>
                  <a:lnTo>
                    <a:pt x="96" y="319"/>
                  </a:lnTo>
                  <a:lnTo>
                    <a:pt x="85" y="373"/>
                  </a:lnTo>
                  <a:lnTo>
                    <a:pt x="96" y="407"/>
                  </a:lnTo>
                  <a:lnTo>
                    <a:pt x="50" y="498"/>
                  </a:lnTo>
                  <a:lnTo>
                    <a:pt x="27" y="498"/>
                  </a:lnTo>
                  <a:lnTo>
                    <a:pt x="0" y="563"/>
                  </a:lnTo>
                  <a:lnTo>
                    <a:pt x="6" y="580"/>
                  </a:lnTo>
                  <a:lnTo>
                    <a:pt x="8" y="588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8" name="Freeform 322"/>
            <p:cNvSpPr>
              <a:spLocks/>
            </p:cNvSpPr>
            <p:nvPr/>
          </p:nvSpPr>
          <p:spPr bwMode="auto">
            <a:xfrm>
              <a:off x="5965825" y="5449888"/>
              <a:ext cx="655638" cy="539750"/>
            </a:xfrm>
            <a:custGeom>
              <a:avLst/>
              <a:gdLst>
                <a:gd name="T0" fmla="*/ 0 w 361"/>
                <a:gd name="T1" fmla="*/ 367 h 367"/>
                <a:gd name="T2" fmla="*/ 104 w 361"/>
                <a:gd name="T3" fmla="*/ 192 h 367"/>
                <a:gd name="T4" fmla="*/ 48 w 361"/>
                <a:gd name="T5" fmla="*/ 6 h 367"/>
                <a:gd name="T6" fmla="*/ 71 w 361"/>
                <a:gd name="T7" fmla="*/ 0 h 367"/>
                <a:gd name="T8" fmla="*/ 71 w 361"/>
                <a:gd name="T9" fmla="*/ 10 h 367"/>
                <a:gd name="T10" fmla="*/ 83 w 361"/>
                <a:gd name="T11" fmla="*/ 18 h 367"/>
                <a:gd name="T12" fmla="*/ 98 w 361"/>
                <a:gd name="T13" fmla="*/ 16 h 367"/>
                <a:gd name="T14" fmla="*/ 106 w 361"/>
                <a:gd name="T15" fmla="*/ 4 h 367"/>
                <a:gd name="T16" fmla="*/ 131 w 361"/>
                <a:gd name="T17" fmla="*/ 6 h 367"/>
                <a:gd name="T18" fmla="*/ 140 w 361"/>
                <a:gd name="T19" fmla="*/ 18 h 367"/>
                <a:gd name="T20" fmla="*/ 156 w 361"/>
                <a:gd name="T21" fmla="*/ 18 h 367"/>
                <a:gd name="T22" fmla="*/ 177 w 361"/>
                <a:gd name="T23" fmla="*/ 29 h 367"/>
                <a:gd name="T24" fmla="*/ 198 w 361"/>
                <a:gd name="T25" fmla="*/ 31 h 367"/>
                <a:gd name="T26" fmla="*/ 204 w 361"/>
                <a:gd name="T27" fmla="*/ 27 h 367"/>
                <a:gd name="T28" fmla="*/ 217 w 361"/>
                <a:gd name="T29" fmla="*/ 29 h 367"/>
                <a:gd name="T30" fmla="*/ 225 w 361"/>
                <a:gd name="T31" fmla="*/ 37 h 367"/>
                <a:gd name="T32" fmla="*/ 248 w 361"/>
                <a:gd name="T33" fmla="*/ 41 h 367"/>
                <a:gd name="T34" fmla="*/ 269 w 361"/>
                <a:gd name="T35" fmla="*/ 41 h 367"/>
                <a:gd name="T36" fmla="*/ 280 w 361"/>
                <a:gd name="T37" fmla="*/ 33 h 367"/>
                <a:gd name="T38" fmla="*/ 284 w 361"/>
                <a:gd name="T39" fmla="*/ 25 h 367"/>
                <a:gd name="T40" fmla="*/ 303 w 361"/>
                <a:gd name="T41" fmla="*/ 25 h 367"/>
                <a:gd name="T42" fmla="*/ 309 w 361"/>
                <a:gd name="T43" fmla="*/ 27 h 367"/>
                <a:gd name="T44" fmla="*/ 321 w 361"/>
                <a:gd name="T45" fmla="*/ 37 h 367"/>
                <a:gd name="T46" fmla="*/ 330 w 361"/>
                <a:gd name="T47" fmla="*/ 73 h 367"/>
                <a:gd name="T48" fmla="*/ 344 w 361"/>
                <a:gd name="T49" fmla="*/ 110 h 367"/>
                <a:gd name="T50" fmla="*/ 361 w 361"/>
                <a:gd name="T51" fmla="*/ 129 h 367"/>
                <a:gd name="T52" fmla="*/ 342 w 361"/>
                <a:gd name="T53" fmla="*/ 131 h 367"/>
                <a:gd name="T54" fmla="*/ 336 w 361"/>
                <a:gd name="T55" fmla="*/ 150 h 367"/>
                <a:gd name="T56" fmla="*/ 336 w 361"/>
                <a:gd name="T57" fmla="*/ 173 h 367"/>
                <a:gd name="T58" fmla="*/ 340 w 361"/>
                <a:gd name="T59" fmla="*/ 185 h 367"/>
                <a:gd name="T60" fmla="*/ 332 w 361"/>
                <a:gd name="T61" fmla="*/ 192 h 367"/>
                <a:gd name="T62" fmla="*/ 326 w 361"/>
                <a:gd name="T63" fmla="*/ 204 h 367"/>
                <a:gd name="T64" fmla="*/ 315 w 361"/>
                <a:gd name="T65" fmla="*/ 215 h 367"/>
                <a:gd name="T66" fmla="*/ 299 w 361"/>
                <a:gd name="T67" fmla="*/ 225 h 367"/>
                <a:gd name="T68" fmla="*/ 288 w 361"/>
                <a:gd name="T69" fmla="*/ 221 h 367"/>
                <a:gd name="T70" fmla="*/ 261 w 361"/>
                <a:gd name="T71" fmla="*/ 202 h 367"/>
                <a:gd name="T72" fmla="*/ 240 w 361"/>
                <a:gd name="T73" fmla="*/ 198 h 367"/>
                <a:gd name="T74" fmla="*/ 228 w 361"/>
                <a:gd name="T75" fmla="*/ 213 h 367"/>
                <a:gd name="T76" fmla="*/ 221 w 361"/>
                <a:gd name="T77" fmla="*/ 231 h 367"/>
                <a:gd name="T78" fmla="*/ 230 w 361"/>
                <a:gd name="T79" fmla="*/ 242 h 367"/>
                <a:gd name="T80" fmla="*/ 234 w 361"/>
                <a:gd name="T81" fmla="*/ 259 h 367"/>
                <a:gd name="T82" fmla="*/ 215 w 361"/>
                <a:gd name="T83" fmla="*/ 273 h 367"/>
                <a:gd name="T84" fmla="*/ 219 w 361"/>
                <a:gd name="T85" fmla="*/ 296 h 367"/>
                <a:gd name="T86" fmla="*/ 211 w 361"/>
                <a:gd name="T87" fmla="*/ 319 h 367"/>
                <a:gd name="T88" fmla="*/ 200 w 361"/>
                <a:gd name="T89" fmla="*/ 342 h 367"/>
                <a:gd name="T90" fmla="*/ 192 w 361"/>
                <a:gd name="T91" fmla="*/ 351 h 367"/>
                <a:gd name="T92" fmla="*/ 182 w 361"/>
                <a:gd name="T93" fmla="*/ 348 h 367"/>
                <a:gd name="T94" fmla="*/ 167 w 361"/>
                <a:gd name="T95" fmla="*/ 332 h 367"/>
                <a:gd name="T96" fmla="*/ 156 w 361"/>
                <a:gd name="T97" fmla="*/ 332 h 367"/>
                <a:gd name="T98" fmla="*/ 136 w 361"/>
                <a:gd name="T99" fmla="*/ 336 h 367"/>
                <a:gd name="T100" fmla="*/ 121 w 361"/>
                <a:gd name="T101" fmla="*/ 338 h 367"/>
                <a:gd name="T102" fmla="*/ 109 w 361"/>
                <a:gd name="T103" fmla="*/ 346 h 367"/>
                <a:gd name="T104" fmla="*/ 106 w 361"/>
                <a:gd name="T105" fmla="*/ 353 h 367"/>
                <a:gd name="T106" fmla="*/ 96 w 361"/>
                <a:gd name="T107" fmla="*/ 365 h 367"/>
                <a:gd name="T108" fmla="*/ 83 w 361"/>
                <a:gd name="T109" fmla="*/ 365 h 367"/>
                <a:gd name="T110" fmla="*/ 60 w 361"/>
                <a:gd name="T111" fmla="*/ 359 h 367"/>
                <a:gd name="T112" fmla="*/ 44 w 361"/>
                <a:gd name="T113" fmla="*/ 355 h 367"/>
                <a:gd name="T114" fmla="*/ 21 w 361"/>
                <a:gd name="T115" fmla="*/ 355 h 367"/>
                <a:gd name="T116" fmla="*/ 0 w 361"/>
                <a:gd name="T117" fmla="*/ 367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1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  <a:lnTo>
                    <a:pt x="71" y="10"/>
                  </a:lnTo>
                  <a:lnTo>
                    <a:pt x="83" y="18"/>
                  </a:lnTo>
                  <a:lnTo>
                    <a:pt x="98" y="16"/>
                  </a:lnTo>
                  <a:lnTo>
                    <a:pt x="106" y="4"/>
                  </a:lnTo>
                  <a:lnTo>
                    <a:pt x="131" y="6"/>
                  </a:lnTo>
                  <a:lnTo>
                    <a:pt x="140" y="18"/>
                  </a:lnTo>
                  <a:lnTo>
                    <a:pt x="156" y="18"/>
                  </a:lnTo>
                  <a:lnTo>
                    <a:pt x="177" y="29"/>
                  </a:lnTo>
                  <a:lnTo>
                    <a:pt x="198" y="31"/>
                  </a:lnTo>
                  <a:lnTo>
                    <a:pt x="204" y="27"/>
                  </a:lnTo>
                  <a:lnTo>
                    <a:pt x="217" y="29"/>
                  </a:lnTo>
                  <a:lnTo>
                    <a:pt x="225" y="37"/>
                  </a:lnTo>
                  <a:lnTo>
                    <a:pt x="248" y="41"/>
                  </a:lnTo>
                  <a:lnTo>
                    <a:pt x="269" y="41"/>
                  </a:lnTo>
                  <a:lnTo>
                    <a:pt x="280" y="33"/>
                  </a:lnTo>
                  <a:lnTo>
                    <a:pt x="284" y="25"/>
                  </a:lnTo>
                  <a:lnTo>
                    <a:pt x="303" y="25"/>
                  </a:lnTo>
                  <a:lnTo>
                    <a:pt x="309" y="27"/>
                  </a:lnTo>
                  <a:lnTo>
                    <a:pt x="321" y="37"/>
                  </a:lnTo>
                  <a:lnTo>
                    <a:pt x="330" y="73"/>
                  </a:lnTo>
                  <a:lnTo>
                    <a:pt x="344" y="110"/>
                  </a:lnTo>
                  <a:lnTo>
                    <a:pt x="361" y="129"/>
                  </a:lnTo>
                  <a:lnTo>
                    <a:pt x="342" y="131"/>
                  </a:lnTo>
                  <a:lnTo>
                    <a:pt x="336" y="150"/>
                  </a:lnTo>
                  <a:lnTo>
                    <a:pt x="336" y="173"/>
                  </a:lnTo>
                  <a:lnTo>
                    <a:pt x="340" y="185"/>
                  </a:lnTo>
                  <a:lnTo>
                    <a:pt x="332" y="192"/>
                  </a:lnTo>
                  <a:lnTo>
                    <a:pt x="326" y="204"/>
                  </a:lnTo>
                  <a:lnTo>
                    <a:pt x="315" y="215"/>
                  </a:lnTo>
                  <a:lnTo>
                    <a:pt x="299" y="225"/>
                  </a:lnTo>
                  <a:lnTo>
                    <a:pt x="288" y="221"/>
                  </a:lnTo>
                  <a:lnTo>
                    <a:pt x="261" y="202"/>
                  </a:lnTo>
                  <a:lnTo>
                    <a:pt x="240" y="198"/>
                  </a:lnTo>
                  <a:lnTo>
                    <a:pt x="228" y="213"/>
                  </a:lnTo>
                  <a:lnTo>
                    <a:pt x="221" y="231"/>
                  </a:lnTo>
                  <a:lnTo>
                    <a:pt x="230" y="242"/>
                  </a:lnTo>
                  <a:lnTo>
                    <a:pt x="234" y="259"/>
                  </a:lnTo>
                  <a:lnTo>
                    <a:pt x="215" y="273"/>
                  </a:lnTo>
                  <a:lnTo>
                    <a:pt x="219" y="296"/>
                  </a:lnTo>
                  <a:lnTo>
                    <a:pt x="211" y="319"/>
                  </a:lnTo>
                  <a:lnTo>
                    <a:pt x="200" y="342"/>
                  </a:lnTo>
                  <a:lnTo>
                    <a:pt x="192" y="351"/>
                  </a:lnTo>
                  <a:lnTo>
                    <a:pt x="182" y="348"/>
                  </a:lnTo>
                  <a:lnTo>
                    <a:pt x="167" y="332"/>
                  </a:lnTo>
                  <a:lnTo>
                    <a:pt x="156" y="332"/>
                  </a:lnTo>
                  <a:lnTo>
                    <a:pt x="136" y="336"/>
                  </a:lnTo>
                  <a:lnTo>
                    <a:pt x="121" y="338"/>
                  </a:lnTo>
                  <a:lnTo>
                    <a:pt x="109" y="346"/>
                  </a:lnTo>
                  <a:lnTo>
                    <a:pt x="106" y="353"/>
                  </a:lnTo>
                  <a:lnTo>
                    <a:pt x="96" y="365"/>
                  </a:lnTo>
                  <a:lnTo>
                    <a:pt x="83" y="365"/>
                  </a:lnTo>
                  <a:lnTo>
                    <a:pt x="60" y="359"/>
                  </a:lnTo>
                  <a:lnTo>
                    <a:pt x="44" y="355"/>
                  </a:lnTo>
                  <a:lnTo>
                    <a:pt x="21" y="355"/>
                  </a:lnTo>
                  <a:lnTo>
                    <a:pt x="0" y="367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9" name="Freeform 323"/>
            <p:cNvSpPr>
              <a:spLocks/>
            </p:cNvSpPr>
            <p:nvPr/>
          </p:nvSpPr>
          <p:spPr bwMode="auto">
            <a:xfrm>
              <a:off x="5524500" y="5354638"/>
              <a:ext cx="630238" cy="635000"/>
            </a:xfrm>
            <a:custGeom>
              <a:avLst/>
              <a:gdLst>
                <a:gd name="T0" fmla="*/ 246 w 350"/>
                <a:gd name="T1" fmla="*/ 428 h 428"/>
                <a:gd name="T2" fmla="*/ 123 w 350"/>
                <a:gd name="T3" fmla="*/ 265 h 428"/>
                <a:gd name="T4" fmla="*/ 87 w 350"/>
                <a:gd name="T5" fmla="*/ 251 h 428"/>
                <a:gd name="T6" fmla="*/ 56 w 350"/>
                <a:gd name="T7" fmla="*/ 240 h 428"/>
                <a:gd name="T8" fmla="*/ 27 w 350"/>
                <a:gd name="T9" fmla="*/ 188 h 428"/>
                <a:gd name="T10" fmla="*/ 37 w 350"/>
                <a:gd name="T11" fmla="*/ 161 h 428"/>
                <a:gd name="T12" fmla="*/ 0 w 350"/>
                <a:gd name="T13" fmla="*/ 113 h 428"/>
                <a:gd name="T14" fmla="*/ 4 w 350"/>
                <a:gd name="T15" fmla="*/ 103 h 428"/>
                <a:gd name="T16" fmla="*/ 6 w 350"/>
                <a:gd name="T17" fmla="*/ 92 h 428"/>
                <a:gd name="T18" fmla="*/ 14 w 350"/>
                <a:gd name="T19" fmla="*/ 86 h 428"/>
                <a:gd name="T20" fmla="*/ 20 w 350"/>
                <a:gd name="T21" fmla="*/ 77 h 428"/>
                <a:gd name="T22" fmla="*/ 37 w 350"/>
                <a:gd name="T23" fmla="*/ 102 h 428"/>
                <a:gd name="T24" fmla="*/ 60 w 350"/>
                <a:gd name="T25" fmla="*/ 92 h 428"/>
                <a:gd name="T26" fmla="*/ 68 w 350"/>
                <a:gd name="T27" fmla="*/ 94 h 428"/>
                <a:gd name="T28" fmla="*/ 75 w 350"/>
                <a:gd name="T29" fmla="*/ 102 h 428"/>
                <a:gd name="T30" fmla="*/ 87 w 350"/>
                <a:gd name="T31" fmla="*/ 103 h 428"/>
                <a:gd name="T32" fmla="*/ 102 w 350"/>
                <a:gd name="T33" fmla="*/ 100 h 428"/>
                <a:gd name="T34" fmla="*/ 117 w 350"/>
                <a:gd name="T35" fmla="*/ 103 h 428"/>
                <a:gd name="T36" fmla="*/ 125 w 350"/>
                <a:gd name="T37" fmla="*/ 113 h 428"/>
                <a:gd name="T38" fmla="*/ 146 w 350"/>
                <a:gd name="T39" fmla="*/ 144 h 428"/>
                <a:gd name="T40" fmla="*/ 152 w 350"/>
                <a:gd name="T41" fmla="*/ 146 h 428"/>
                <a:gd name="T42" fmla="*/ 162 w 350"/>
                <a:gd name="T43" fmla="*/ 146 h 428"/>
                <a:gd name="T44" fmla="*/ 235 w 350"/>
                <a:gd name="T45" fmla="*/ 96 h 428"/>
                <a:gd name="T46" fmla="*/ 246 w 350"/>
                <a:gd name="T47" fmla="*/ 88 h 428"/>
                <a:gd name="T48" fmla="*/ 212 w 350"/>
                <a:gd name="T49" fmla="*/ 17 h 428"/>
                <a:gd name="T50" fmla="*/ 223 w 350"/>
                <a:gd name="T51" fmla="*/ 0 h 428"/>
                <a:gd name="T52" fmla="*/ 315 w 350"/>
                <a:gd name="T53" fmla="*/ 4 h 428"/>
                <a:gd name="T54" fmla="*/ 317 w 350"/>
                <a:gd name="T55" fmla="*/ 9 h 428"/>
                <a:gd name="T56" fmla="*/ 317 w 350"/>
                <a:gd name="T57" fmla="*/ 23 h 428"/>
                <a:gd name="T58" fmla="*/ 311 w 350"/>
                <a:gd name="T59" fmla="*/ 31 h 428"/>
                <a:gd name="T60" fmla="*/ 313 w 350"/>
                <a:gd name="T61" fmla="*/ 44 h 428"/>
                <a:gd name="T62" fmla="*/ 317 w 350"/>
                <a:gd name="T63" fmla="*/ 61 h 428"/>
                <a:gd name="T64" fmla="*/ 294 w 350"/>
                <a:gd name="T65" fmla="*/ 67 h 428"/>
                <a:gd name="T66" fmla="*/ 350 w 350"/>
                <a:gd name="T67" fmla="*/ 253 h 428"/>
                <a:gd name="T68" fmla="*/ 246 w 350"/>
                <a:gd name="T69" fmla="*/ 428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50" h="428">
                  <a:moveTo>
                    <a:pt x="246" y="428"/>
                  </a:moveTo>
                  <a:lnTo>
                    <a:pt x="123" y="265"/>
                  </a:lnTo>
                  <a:lnTo>
                    <a:pt x="87" y="251"/>
                  </a:lnTo>
                  <a:lnTo>
                    <a:pt x="56" y="240"/>
                  </a:lnTo>
                  <a:lnTo>
                    <a:pt x="27" y="188"/>
                  </a:lnTo>
                  <a:lnTo>
                    <a:pt x="37" y="161"/>
                  </a:lnTo>
                  <a:lnTo>
                    <a:pt x="0" y="113"/>
                  </a:lnTo>
                  <a:lnTo>
                    <a:pt x="4" y="103"/>
                  </a:lnTo>
                  <a:lnTo>
                    <a:pt x="6" y="92"/>
                  </a:lnTo>
                  <a:lnTo>
                    <a:pt x="14" y="86"/>
                  </a:lnTo>
                  <a:lnTo>
                    <a:pt x="20" y="77"/>
                  </a:lnTo>
                  <a:lnTo>
                    <a:pt x="37" y="102"/>
                  </a:lnTo>
                  <a:lnTo>
                    <a:pt x="60" y="92"/>
                  </a:lnTo>
                  <a:lnTo>
                    <a:pt x="68" y="94"/>
                  </a:lnTo>
                  <a:lnTo>
                    <a:pt x="75" y="102"/>
                  </a:lnTo>
                  <a:lnTo>
                    <a:pt x="87" y="103"/>
                  </a:lnTo>
                  <a:lnTo>
                    <a:pt x="102" y="100"/>
                  </a:lnTo>
                  <a:lnTo>
                    <a:pt x="117" y="103"/>
                  </a:lnTo>
                  <a:lnTo>
                    <a:pt x="125" y="113"/>
                  </a:lnTo>
                  <a:lnTo>
                    <a:pt x="146" y="144"/>
                  </a:lnTo>
                  <a:lnTo>
                    <a:pt x="152" y="146"/>
                  </a:lnTo>
                  <a:lnTo>
                    <a:pt x="162" y="146"/>
                  </a:lnTo>
                  <a:lnTo>
                    <a:pt x="235" y="96"/>
                  </a:lnTo>
                  <a:lnTo>
                    <a:pt x="246" y="88"/>
                  </a:lnTo>
                  <a:lnTo>
                    <a:pt x="212" y="17"/>
                  </a:lnTo>
                  <a:lnTo>
                    <a:pt x="223" y="0"/>
                  </a:lnTo>
                  <a:lnTo>
                    <a:pt x="315" y="4"/>
                  </a:lnTo>
                  <a:lnTo>
                    <a:pt x="317" y="9"/>
                  </a:lnTo>
                  <a:lnTo>
                    <a:pt x="317" y="23"/>
                  </a:lnTo>
                  <a:lnTo>
                    <a:pt x="311" y="31"/>
                  </a:lnTo>
                  <a:lnTo>
                    <a:pt x="313" y="44"/>
                  </a:lnTo>
                  <a:lnTo>
                    <a:pt x="317" y="61"/>
                  </a:lnTo>
                  <a:lnTo>
                    <a:pt x="294" y="67"/>
                  </a:lnTo>
                  <a:lnTo>
                    <a:pt x="350" y="253"/>
                  </a:lnTo>
                  <a:lnTo>
                    <a:pt x="246" y="428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0" name="Freeform 324"/>
            <p:cNvSpPr>
              <a:spLocks/>
            </p:cNvSpPr>
            <p:nvPr/>
          </p:nvSpPr>
          <p:spPr bwMode="auto">
            <a:xfrm>
              <a:off x="4905375" y="5522913"/>
              <a:ext cx="723900" cy="466725"/>
            </a:xfrm>
            <a:custGeom>
              <a:avLst/>
              <a:gdLst>
                <a:gd name="T0" fmla="*/ 364 w 397"/>
                <a:gd name="T1" fmla="*/ 315 h 315"/>
                <a:gd name="T2" fmla="*/ 301 w 397"/>
                <a:gd name="T3" fmla="*/ 263 h 315"/>
                <a:gd name="T4" fmla="*/ 265 w 397"/>
                <a:gd name="T5" fmla="*/ 269 h 315"/>
                <a:gd name="T6" fmla="*/ 221 w 397"/>
                <a:gd name="T7" fmla="*/ 271 h 315"/>
                <a:gd name="T8" fmla="*/ 167 w 397"/>
                <a:gd name="T9" fmla="*/ 257 h 315"/>
                <a:gd name="T10" fmla="*/ 155 w 397"/>
                <a:gd name="T11" fmla="*/ 246 h 315"/>
                <a:gd name="T12" fmla="*/ 130 w 397"/>
                <a:gd name="T13" fmla="*/ 227 h 315"/>
                <a:gd name="T14" fmla="*/ 102 w 397"/>
                <a:gd name="T15" fmla="*/ 209 h 315"/>
                <a:gd name="T16" fmla="*/ 61 w 397"/>
                <a:gd name="T17" fmla="*/ 186 h 315"/>
                <a:gd name="T18" fmla="*/ 11 w 397"/>
                <a:gd name="T19" fmla="*/ 161 h 315"/>
                <a:gd name="T20" fmla="*/ 0 w 397"/>
                <a:gd name="T21" fmla="*/ 152 h 315"/>
                <a:gd name="T22" fmla="*/ 19 w 397"/>
                <a:gd name="T23" fmla="*/ 104 h 315"/>
                <a:gd name="T24" fmla="*/ 320 w 397"/>
                <a:gd name="T25" fmla="*/ 0 h 315"/>
                <a:gd name="T26" fmla="*/ 330 w 397"/>
                <a:gd name="T27" fmla="*/ 0 h 315"/>
                <a:gd name="T28" fmla="*/ 341 w 397"/>
                <a:gd name="T29" fmla="*/ 0 h 315"/>
                <a:gd name="T30" fmla="*/ 378 w 397"/>
                <a:gd name="T31" fmla="*/ 48 h 315"/>
                <a:gd name="T32" fmla="*/ 368 w 397"/>
                <a:gd name="T33" fmla="*/ 75 h 315"/>
                <a:gd name="T34" fmla="*/ 397 w 397"/>
                <a:gd name="T35" fmla="*/ 127 h 315"/>
                <a:gd name="T36" fmla="*/ 378 w 397"/>
                <a:gd name="T37" fmla="*/ 131 h 315"/>
                <a:gd name="T38" fmla="*/ 364 w 397"/>
                <a:gd name="T39" fmla="*/ 315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315">
                  <a:moveTo>
                    <a:pt x="364" y="315"/>
                  </a:moveTo>
                  <a:lnTo>
                    <a:pt x="301" y="263"/>
                  </a:lnTo>
                  <a:lnTo>
                    <a:pt x="265" y="269"/>
                  </a:lnTo>
                  <a:lnTo>
                    <a:pt x="221" y="271"/>
                  </a:lnTo>
                  <a:lnTo>
                    <a:pt x="167" y="257"/>
                  </a:lnTo>
                  <a:lnTo>
                    <a:pt x="155" y="246"/>
                  </a:lnTo>
                  <a:lnTo>
                    <a:pt x="130" y="227"/>
                  </a:lnTo>
                  <a:lnTo>
                    <a:pt x="102" y="209"/>
                  </a:lnTo>
                  <a:lnTo>
                    <a:pt x="61" y="186"/>
                  </a:lnTo>
                  <a:lnTo>
                    <a:pt x="11" y="161"/>
                  </a:lnTo>
                  <a:lnTo>
                    <a:pt x="0" y="152"/>
                  </a:ln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  <a:lnTo>
                    <a:pt x="378" y="48"/>
                  </a:lnTo>
                  <a:lnTo>
                    <a:pt x="368" y="75"/>
                  </a:lnTo>
                  <a:lnTo>
                    <a:pt x="397" y="127"/>
                  </a:lnTo>
                  <a:lnTo>
                    <a:pt x="378" y="131"/>
                  </a:lnTo>
                  <a:lnTo>
                    <a:pt x="364" y="315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1" name="Freeform 325"/>
            <p:cNvSpPr>
              <a:spLocks/>
            </p:cNvSpPr>
            <p:nvPr/>
          </p:nvSpPr>
          <p:spPr bwMode="auto">
            <a:xfrm>
              <a:off x="4264025" y="4346575"/>
              <a:ext cx="1497013" cy="1403350"/>
            </a:xfrm>
            <a:custGeom>
              <a:avLst/>
              <a:gdLst>
                <a:gd name="T0" fmla="*/ 305 w 825"/>
                <a:gd name="T1" fmla="*/ 896 h 950"/>
                <a:gd name="T2" fmla="*/ 316 w 825"/>
                <a:gd name="T3" fmla="*/ 861 h 950"/>
                <a:gd name="T4" fmla="*/ 242 w 825"/>
                <a:gd name="T5" fmla="*/ 756 h 950"/>
                <a:gd name="T6" fmla="*/ 245 w 825"/>
                <a:gd name="T7" fmla="*/ 727 h 950"/>
                <a:gd name="T8" fmla="*/ 234 w 825"/>
                <a:gd name="T9" fmla="*/ 698 h 950"/>
                <a:gd name="T10" fmla="*/ 213 w 825"/>
                <a:gd name="T11" fmla="*/ 652 h 950"/>
                <a:gd name="T12" fmla="*/ 186 w 825"/>
                <a:gd name="T13" fmla="*/ 622 h 950"/>
                <a:gd name="T14" fmla="*/ 163 w 825"/>
                <a:gd name="T15" fmla="*/ 575 h 950"/>
                <a:gd name="T16" fmla="*/ 128 w 825"/>
                <a:gd name="T17" fmla="*/ 562 h 950"/>
                <a:gd name="T18" fmla="*/ 121 w 825"/>
                <a:gd name="T19" fmla="*/ 549 h 950"/>
                <a:gd name="T20" fmla="*/ 103 w 825"/>
                <a:gd name="T21" fmla="*/ 483 h 950"/>
                <a:gd name="T22" fmla="*/ 0 w 825"/>
                <a:gd name="T23" fmla="*/ 385 h 950"/>
                <a:gd name="T24" fmla="*/ 124 w 825"/>
                <a:gd name="T25" fmla="*/ 416 h 950"/>
                <a:gd name="T26" fmla="*/ 195 w 825"/>
                <a:gd name="T27" fmla="*/ 407 h 950"/>
                <a:gd name="T28" fmla="*/ 261 w 825"/>
                <a:gd name="T29" fmla="*/ 426 h 950"/>
                <a:gd name="T30" fmla="*/ 403 w 825"/>
                <a:gd name="T31" fmla="*/ 480 h 950"/>
                <a:gd name="T32" fmla="*/ 443 w 825"/>
                <a:gd name="T33" fmla="*/ 483 h 950"/>
                <a:gd name="T34" fmla="*/ 359 w 825"/>
                <a:gd name="T35" fmla="*/ 370 h 950"/>
                <a:gd name="T36" fmla="*/ 224 w 825"/>
                <a:gd name="T37" fmla="*/ 370 h 950"/>
                <a:gd name="T38" fmla="*/ 190 w 825"/>
                <a:gd name="T39" fmla="*/ 393 h 950"/>
                <a:gd name="T40" fmla="*/ 307 w 825"/>
                <a:gd name="T41" fmla="*/ 75 h 950"/>
                <a:gd name="T42" fmla="*/ 391 w 825"/>
                <a:gd name="T43" fmla="*/ 19 h 950"/>
                <a:gd name="T44" fmla="*/ 666 w 825"/>
                <a:gd name="T45" fmla="*/ 205 h 950"/>
                <a:gd name="T46" fmla="*/ 683 w 825"/>
                <a:gd name="T47" fmla="*/ 339 h 950"/>
                <a:gd name="T48" fmla="*/ 744 w 825"/>
                <a:gd name="T49" fmla="*/ 447 h 950"/>
                <a:gd name="T50" fmla="*/ 723 w 825"/>
                <a:gd name="T51" fmla="*/ 501 h 950"/>
                <a:gd name="T52" fmla="*/ 825 w 825"/>
                <a:gd name="T53" fmla="*/ 495 h 950"/>
                <a:gd name="T54" fmla="*/ 700 w 825"/>
                <a:gd name="T55" fmla="*/ 587 h 950"/>
                <a:gd name="T56" fmla="*/ 716 w 825"/>
                <a:gd name="T57" fmla="*/ 600 h 950"/>
                <a:gd name="T58" fmla="*/ 710 w 825"/>
                <a:gd name="T59" fmla="*/ 771 h 950"/>
                <a:gd name="T60" fmla="*/ 700 w 825"/>
                <a:gd name="T61" fmla="*/ 788 h 950"/>
                <a:gd name="T62" fmla="*/ 687 w 825"/>
                <a:gd name="T63" fmla="*/ 796 h 950"/>
                <a:gd name="T64" fmla="*/ 374 w 825"/>
                <a:gd name="T65" fmla="*/ 902 h 950"/>
                <a:gd name="T66" fmla="*/ 297 w 825"/>
                <a:gd name="T67" fmla="*/ 915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25" h="950">
                  <a:moveTo>
                    <a:pt x="291" y="904"/>
                  </a:moveTo>
                  <a:lnTo>
                    <a:pt x="305" y="896"/>
                  </a:lnTo>
                  <a:lnTo>
                    <a:pt x="309" y="886"/>
                  </a:lnTo>
                  <a:lnTo>
                    <a:pt x="316" y="861"/>
                  </a:lnTo>
                  <a:lnTo>
                    <a:pt x="322" y="848"/>
                  </a:lnTo>
                  <a:lnTo>
                    <a:pt x="242" y="756"/>
                  </a:lnTo>
                  <a:lnTo>
                    <a:pt x="247" y="739"/>
                  </a:lnTo>
                  <a:lnTo>
                    <a:pt x="245" y="727"/>
                  </a:lnTo>
                  <a:lnTo>
                    <a:pt x="245" y="719"/>
                  </a:lnTo>
                  <a:lnTo>
                    <a:pt x="234" y="698"/>
                  </a:lnTo>
                  <a:lnTo>
                    <a:pt x="226" y="679"/>
                  </a:lnTo>
                  <a:lnTo>
                    <a:pt x="213" y="652"/>
                  </a:lnTo>
                  <a:lnTo>
                    <a:pt x="197" y="629"/>
                  </a:lnTo>
                  <a:lnTo>
                    <a:pt x="186" y="622"/>
                  </a:lnTo>
                  <a:lnTo>
                    <a:pt x="167" y="608"/>
                  </a:lnTo>
                  <a:lnTo>
                    <a:pt x="163" y="575"/>
                  </a:lnTo>
                  <a:lnTo>
                    <a:pt x="165" y="564"/>
                  </a:lnTo>
                  <a:lnTo>
                    <a:pt x="128" y="562"/>
                  </a:lnTo>
                  <a:lnTo>
                    <a:pt x="128" y="554"/>
                  </a:lnTo>
                  <a:lnTo>
                    <a:pt x="121" y="549"/>
                  </a:lnTo>
                  <a:lnTo>
                    <a:pt x="113" y="545"/>
                  </a:lnTo>
                  <a:lnTo>
                    <a:pt x="103" y="483"/>
                  </a:lnTo>
                  <a:lnTo>
                    <a:pt x="2" y="478"/>
                  </a:lnTo>
                  <a:lnTo>
                    <a:pt x="0" y="385"/>
                  </a:lnTo>
                  <a:lnTo>
                    <a:pt x="90" y="376"/>
                  </a:lnTo>
                  <a:lnTo>
                    <a:pt x="124" y="416"/>
                  </a:lnTo>
                  <a:lnTo>
                    <a:pt x="186" y="426"/>
                  </a:lnTo>
                  <a:lnTo>
                    <a:pt x="195" y="407"/>
                  </a:lnTo>
                  <a:lnTo>
                    <a:pt x="220" y="409"/>
                  </a:lnTo>
                  <a:lnTo>
                    <a:pt x="261" y="426"/>
                  </a:lnTo>
                  <a:lnTo>
                    <a:pt x="326" y="489"/>
                  </a:lnTo>
                  <a:lnTo>
                    <a:pt x="403" y="480"/>
                  </a:lnTo>
                  <a:lnTo>
                    <a:pt x="433" y="537"/>
                  </a:lnTo>
                  <a:lnTo>
                    <a:pt x="443" y="483"/>
                  </a:lnTo>
                  <a:lnTo>
                    <a:pt x="493" y="432"/>
                  </a:lnTo>
                  <a:lnTo>
                    <a:pt x="359" y="370"/>
                  </a:lnTo>
                  <a:lnTo>
                    <a:pt x="349" y="370"/>
                  </a:lnTo>
                  <a:lnTo>
                    <a:pt x="224" y="370"/>
                  </a:lnTo>
                  <a:lnTo>
                    <a:pt x="209" y="399"/>
                  </a:lnTo>
                  <a:lnTo>
                    <a:pt x="190" y="393"/>
                  </a:lnTo>
                  <a:lnTo>
                    <a:pt x="190" y="309"/>
                  </a:lnTo>
                  <a:lnTo>
                    <a:pt x="307" y="75"/>
                  </a:lnTo>
                  <a:lnTo>
                    <a:pt x="368" y="53"/>
                  </a:lnTo>
                  <a:lnTo>
                    <a:pt x="391" y="19"/>
                  </a:lnTo>
                  <a:lnTo>
                    <a:pt x="457" y="0"/>
                  </a:lnTo>
                  <a:lnTo>
                    <a:pt x="666" y="205"/>
                  </a:lnTo>
                  <a:lnTo>
                    <a:pt x="700" y="270"/>
                  </a:lnTo>
                  <a:lnTo>
                    <a:pt x="683" y="339"/>
                  </a:lnTo>
                  <a:lnTo>
                    <a:pt x="681" y="347"/>
                  </a:lnTo>
                  <a:lnTo>
                    <a:pt x="744" y="447"/>
                  </a:lnTo>
                  <a:lnTo>
                    <a:pt x="710" y="476"/>
                  </a:lnTo>
                  <a:lnTo>
                    <a:pt x="723" y="501"/>
                  </a:lnTo>
                  <a:lnTo>
                    <a:pt x="813" y="481"/>
                  </a:lnTo>
                  <a:lnTo>
                    <a:pt x="825" y="495"/>
                  </a:lnTo>
                  <a:lnTo>
                    <a:pt x="700" y="564"/>
                  </a:lnTo>
                  <a:lnTo>
                    <a:pt x="700" y="587"/>
                  </a:lnTo>
                  <a:lnTo>
                    <a:pt x="708" y="595"/>
                  </a:lnTo>
                  <a:lnTo>
                    <a:pt x="716" y="600"/>
                  </a:lnTo>
                  <a:lnTo>
                    <a:pt x="716" y="762"/>
                  </a:lnTo>
                  <a:lnTo>
                    <a:pt x="710" y="771"/>
                  </a:lnTo>
                  <a:lnTo>
                    <a:pt x="702" y="777"/>
                  </a:lnTo>
                  <a:lnTo>
                    <a:pt x="700" y="788"/>
                  </a:lnTo>
                  <a:lnTo>
                    <a:pt x="696" y="798"/>
                  </a:lnTo>
                  <a:lnTo>
                    <a:pt x="687" y="796"/>
                  </a:lnTo>
                  <a:lnTo>
                    <a:pt x="675" y="796"/>
                  </a:lnTo>
                  <a:lnTo>
                    <a:pt x="374" y="902"/>
                  </a:lnTo>
                  <a:lnTo>
                    <a:pt x="355" y="950"/>
                  </a:lnTo>
                  <a:lnTo>
                    <a:pt x="297" y="915"/>
                  </a:lnTo>
                  <a:lnTo>
                    <a:pt x="291" y="904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2" name="Freeform 326"/>
            <p:cNvSpPr>
              <a:spLocks/>
            </p:cNvSpPr>
            <p:nvPr/>
          </p:nvSpPr>
          <p:spPr bwMode="auto">
            <a:xfrm>
              <a:off x="5014913" y="3567113"/>
              <a:ext cx="1309687" cy="1181100"/>
            </a:xfrm>
            <a:custGeom>
              <a:avLst/>
              <a:gdLst>
                <a:gd name="T0" fmla="*/ 716 w 722"/>
                <a:gd name="T1" fmla="*/ 633 h 802"/>
                <a:gd name="T2" fmla="*/ 722 w 722"/>
                <a:gd name="T3" fmla="*/ 605 h 802"/>
                <a:gd name="T4" fmla="*/ 710 w 722"/>
                <a:gd name="T5" fmla="*/ 605 h 802"/>
                <a:gd name="T6" fmla="*/ 706 w 722"/>
                <a:gd name="T7" fmla="*/ 609 h 802"/>
                <a:gd name="T8" fmla="*/ 689 w 722"/>
                <a:gd name="T9" fmla="*/ 607 h 802"/>
                <a:gd name="T10" fmla="*/ 687 w 722"/>
                <a:gd name="T11" fmla="*/ 597 h 802"/>
                <a:gd name="T12" fmla="*/ 687 w 722"/>
                <a:gd name="T13" fmla="*/ 587 h 802"/>
                <a:gd name="T14" fmla="*/ 695 w 722"/>
                <a:gd name="T15" fmla="*/ 543 h 802"/>
                <a:gd name="T16" fmla="*/ 695 w 722"/>
                <a:gd name="T17" fmla="*/ 536 h 802"/>
                <a:gd name="T18" fmla="*/ 689 w 722"/>
                <a:gd name="T19" fmla="*/ 528 h 802"/>
                <a:gd name="T20" fmla="*/ 655 w 722"/>
                <a:gd name="T21" fmla="*/ 514 h 802"/>
                <a:gd name="T22" fmla="*/ 649 w 722"/>
                <a:gd name="T23" fmla="*/ 507 h 802"/>
                <a:gd name="T24" fmla="*/ 643 w 722"/>
                <a:gd name="T25" fmla="*/ 486 h 802"/>
                <a:gd name="T26" fmla="*/ 657 w 722"/>
                <a:gd name="T27" fmla="*/ 470 h 802"/>
                <a:gd name="T28" fmla="*/ 678 w 722"/>
                <a:gd name="T29" fmla="*/ 468 h 802"/>
                <a:gd name="T30" fmla="*/ 683 w 722"/>
                <a:gd name="T31" fmla="*/ 459 h 802"/>
                <a:gd name="T32" fmla="*/ 649 w 722"/>
                <a:gd name="T33" fmla="*/ 340 h 802"/>
                <a:gd name="T34" fmla="*/ 637 w 722"/>
                <a:gd name="T35" fmla="*/ 336 h 802"/>
                <a:gd name="T36" fmla="*/ 616 w 722"/>
                <a:gd name="T37" fmla="*/ 336 h 802"/>
                <a:gd name="T38" fmla="*/ 568 w 722"/>
                <a:gd name="T39" fmla="*/ 161 h 802"/>
                <a:gd name="T40" fmla="*/ 493 w 722"/>
                <a:gd name="T41" fmla="*/ 135 h 802"/>
                <a:gd name="T42" fmla="*/ 390 w 722"/>
                <a:gd name="T43" fmla="*/ 94 h 802"/>
                <a:gd name="T44" fmla="*/ 311 w 722"/>
                <a:gd name="T45" fmla="*/ 64 h 802"/>
                <a:gd name="T46" fmla="*/ 231 w 722"/>
                <a:gd name="T47" fmla="*/ 35 h 802"/>
                <a:gd name="T48" fmla="*/ 173 w 722"/>
                <a:gd name="T49" fmla="*/ 29 h 802"/>
                <a:gd name="T50" fmla="*/ 87 w 722"/>
                <a:gd name="T51" fmla="*/ 16 h 802"/>
                <a:gd name="T52" fmla="*/ 50 w 722"/>
                <a:gd name="T53" fmla="*/ 0 h 802"/>
                <a:gd name="T54" fmla="*/ 0 w 722"/>
                <a:gd name="T55" fmla="*/ 69 h 802"/>
                <a:gd name="T56" fmla="*/ 8 w 722"/>
                <a:gd name="T57" fmla="*/ 240 h 802"/>
                <a:gd name="T58" fmla="*/ 31 w 722"/>
                <a:gd name="T59" fmla="*/ 301 h 802"/>
                <a:gd name="T60" fmla="*/ 65 w 722"/>
                <a:gd name="T61" fmla="*/ 390 h 802"/>
                <a:gd name="T62" fmla="*/ 69 w 722"/>
                <a:gd name="T63" fmla="*/ 524 h 802"/>
                <a:gd name="T64" fmla="*/ 41 w 722"/>
                <a:gd name="T65" fmla="*/ 532 h 802"/>
                <a:gd name="T66" fmla="*/ 250 w 722"/>
                <a:gd name="T67" fmla="*/ 739 h 802"/>
                <a:gd name="T68" fmla="*/ 284 w 722"/>
                <a:gd name="T69" fmla="*/ 802 h 802"/>
                <a:gd name="T70" fmla="*/ 384 w 722"/>
                <a:gd name="T71" fmla="*/ 802 h 802"/>
                <a:gd name="T72" fmla="*/ 388 w 722"/>
                <a:gd name="T73" fmla="*/ 670 h 802"/>
                <a:gd name="T74" fmla="*/ 543 w 722"/>
                <a:gd name="T75" fmla="*/ 647 h 802"/>
                <a:gd name="T76" fmla="*/ 622 w 722"/>
                <a:gd name="T77" fmla="*/ 660 h 802"/>
                <a:gd name="T78" fmla="*/ 716 w 722"/>
                <a:gd name="T79" fmla="*/ 633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22" h="802">
                  <a:moveTo>
                    <a:pt x="716" y="633"/>
                  </a:moveTo>
                  <a:lnTo>
                    <a:pt x="722" y="605"/>
                  </a:lnTo>
                  <a:lnTo>
                    <a:pt x="710" y="605"/>
                  </a:lnTo>
                  <a:lnTo>
                    <a:pt x="706" y="609"/>
                  </a:lnTo>
                  <a:lnTo>
                    <a:pt x="689" y="607"/>
                  </a:lnTo>
                  <a:lnTo>
                    <a:pt x="687" y="597"/>
                  </a:lnTo>
                  <a:lnTo>
                    <a:pt x="687" y="587"/>
                  </a:lnTo>
                  <a:lnTo>
                    <a:pt x="695" y="543"/>
                  </a:lnTo>
                  <a:lnTo>
                    <a:pt x="695" y="536"/>
                  </a:lnTo>
                  <a:lnTo>
                    <a:pt x="689" y="528"/>
                  </a:lnTo>
                  <a:lnTo>
                    <a:pt x="655" y="514"/>
                  </a:lnTo>
                  <a:lnTo>
                    <a:pt x="649" y="507"/>
                  </a:lnTo>
                  <a:lnTo>
                    <a:pt x="643" y="486"/>
                  </a:lnTo>
                  <a:lnTo>
                    <a:pt x="657" y="470"/>
                  </a:lnTo>
                  <a:lnTo>
                    <a:pt x="678" y="468"/>
                  </a:lnTo>
                  <a:lnTo>
                    <a:pt x="683" y="459"/>
                  </a:lnTo>
                  <a:lnTo>
                    <a:pt x="649" y="340"/>
                  </a:lnTo>
                  <a:lnTo>
                    <a:pt x="637" y="336"/>
                  </a:lnTo>
                  <a:lnTo>
                    <a:pt x="616" y="336"/>
                  </a:lnTo>
                  <a:lnTo>
                    <a:pt x="568" y="161"/>
                  </a:lnTo>
                  <a:lnTo>
                    <a:pt x="493" y="135"/>
                  </a:lnTo>
                  <a:lnTo>
                    <a:pt x="390" y="94"/>
                  </a:lnTo>
                  <a:lnTo>
                    <a:pt x="311" y="64"/>
                  </a:lnTo>
                  <a:lnTo>
                    <a:pt x="231" y="35"/>
                  </a:lnTo>
                  <a:lnTo>
                    <a:pt x="173" y="29"/>
                  </a:lnTo>
                  <a:lnTo>
                    <a:pt x="87" y="16"/>
                  </a:lnTo>
                  <a:lnTo>
                    <a:pt x="50" y="0"/>
                  </a:lnTo>
                  <a:lnTo>
                    <a:pt x="0" y="69"/>
                  </a:lnTo>
                  <a:lnTo>
                    <a:pt x="8" y="240"/>
                  </a:lnTo>
                  <a:lnTo>
                    <a:pt x="31" y="301"/>
                  </a:lnTo>
                  <a:lnTo>
                    <a:pt x="65" y="390"/>
                  </a:lnTo>
                  <a:lnTo>
                    <a:pt x="69" y="524"/>
                  </a:lnTo>
                  <a:lnTo>
                    <a:pt x="41" y="532"/>
                  </a:lnTo>
                  <a:lnTo>
                    <a:pt x="250" y="739"/>
                  </a:lnTo>
                  <a:lnTo>
                    <a:pt x="284" y="802"/>
                  </a:lnTo>
                  <a:lnTo>
                    <a:pt x="384" y="802"/>
                  </a:lnTo>
                  <a:lnTo>
                    <a:pt x="388" y="670"/>
                  </a:lnTo>
                  <a:lnTo>
                    <a:pt x="543" y="647"/>
                  </a:lnTo>
                  <a:lnTo>
                    <a:pt x="622" y="660"/>
                  </a:lnTo>
                  <a:lnTo>
                    <a:pt x="716" y="633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3" name="Freeform 327"/>
            <p:cNvSpPr>
              <a:spLocks/>
            </p:cNvSpPr>
            <p:nvPr/>
          </p:nvSpPr>
          <p:spPr bwMode="auto">
            <a:xfrm>
              <a:off x="5711825" y="4519613"/>
              <a:ext cx="430213" cy="228600"/>
            </a:xfrm>
            <a:custGeom>
              <a:avLst/>
              <a:gdLst>
                <a:gd name="T0" fmla="*/ 238 w 238"/>
                <a:gd name="T1" fmla="*/ 13 h 155"/>
                <a:gd name="T2" fmla="*/ 159 w 238"/>
                <a:gd name="T3" fmla="*/ 0 h 155"/>
                <a:gd name="T4" fmla="*/ 4 w 238"/>
                <a:gd name="T5" fmla="*/ 23 h 155"/>
                <a:gd name="T6" fmla="*/ 0 w 238"/>
                <a:gd name="T7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" h="155">
                  <a:moveTo>
                    <a:pt x="238" y="13"/>
                  </a:move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4" name="Line 328"/>
            <p:cNvSpPr>
              <a:spLocks noChangeShapeType="1"/>
            </p:cNvSpPr>
            <p:nvPr/>
          </p:nvSpPr>
          <p:spPr bwMode="auto">
            <a:xfrm flipV="1">
              <a:off x="6148388" y="5051425"/>
              <a:ext cx="8413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5" name="Freeform 329"/>
            <p:cNvSpPr>
              <a:spLocks/>
            </p:cNvSpPr>
            <p:nvPr/>
          </p:nvSpPr>
          <p:spPr bwMode="auto">
            <a:xfrm>
              <a:off x="5711825" y="4748213"/>
              <a:ext cx="436563" cy="303212"/>
            </a:xfrm>
            <a:custGeom>
              <a:avLst/>
              <a:gdLst>
                <a:gd name="T0" fmla="*/ 240 w 240"/>
                <a:gd name="T1" fmla="*/ 206 h 206"/>
                <a:gd name="T2" fmla="*/ 202 w 240"/>
                <a:gd name="T3" fmla="*/ 135 h 206"/>
                <a:gd name="T4" fmla="*/ 40 w 240"/>
                <a:gd name="T5" fmla="*/ 69 h 206"/>
                <a:gd name="T6" fmla="*/ 0 w 240"/>
                <a:gd name="T7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0" h="206">
                  <a:moveTo>
                    <a:pt x="240" y="206"/>
                  </a:moveTo>
                  <a:lnTo>
                    <a:pt x="202" y="135"/>
                  </a:lnTo>
                  <a:lnTo>
                    <a:pt x="40" y="6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6" name="Freeform 330"/>
            <p:cNvSpPr>
              <a:spLocks/>
            </p:cNvSpPr>
            <p:nvPr/>
          </p:nvSpPr>
          <p:spPr bwMode="auto">
            <a:xfrm>
              <a:off x="5711825" y="4519613"/>
              <a:ext cx="538163" cy="531812"/>
            </a:xfrm>
            <a:custGeom>
              <a:avLst/>
              <a:gdLst>
                <a:gd name="T0" fmla="*/ 288 w 299"/>
                <a:gd name="T1" fmla="*/ 359 h 361"/>
                <a:gd name="T2" fmla="*/ 299 w 299"/>
                <a:gd name="T3" fmla="*/ 305 h 361"/>
                <a:gd name="T4" fmla="*/ 290 w 299"/>
                <a:gd name="T5" fmla="*/ 244 h 361"/>
                <a:gd name="T6" fmla="*/ 271 w 299"/>
                <a:gd name="T7" fmla="*/ 244 h 361"/>
                <a:gd name="T8" fmla="*/ 236 w 299"/>
                <a:gd name="T9" fmla="*/ 128 h 361"/>
                <a:gd name="T10" fmla="*/ 238 w 299"/>
                <a:gd name="T11" fmla="*/ 13 h 361"/>
                <a:gd name="T12" fmla="*/ 159 w 299"/>
                <a:gd name="T13" fmla="*/ 0 h 361"/>
                <a:gd name="T14" fmla="*/ 4 w 299"/>
                <a:gd name="T15" fmla="*/ 23 h 361"/>
                <a:gd name="T16" fmla="*/ 0 w 299"/>
                <a:gd name="T17" fmla="*/ 155 h 361"/>
                <a:gd name="T18" fmla="*/ 40 w 299"/>
                <a:gd name="T19" fmla="*/ 224 h 361"/>
                <a:gd name="T20" fmla="*/ 202 w 299"/>
                <a:gd name="T21" fmla="*/ 290 h 361"/>
                <a:gd name="T22" fmla="*/ 240 w 299"/>
                <a:gd name="T23" fmla="*/ 361 h 361"/>
                <a:gd name="T24" fmla="*/ 288 w 299"/>
                <a:gd name="T25" fmla="*/ 359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9" h="361">
                  <a:moveTo>
                    <a:pt x="288" y="359"/>
                  </a:moveTo>
                  <a:lnTo>
                    <a:pt x="299" y="305"/>
                  </a:lnTo>
                  <a:lnTo>
                    <a:pt x="290" y="244"/>
                  </a:lnTo>
                  <a:lnTo>
                    <a:pt x="271" y="244"/>
                  </a:lnTo>
                  <a:lnTo>
                    <a:pt x="236" y="128"/>
                  </a:lnTo>
                  <a:lnTo>
                    <a:pt x="238" y="13"/>
                  </a:ln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  <a:lnTo>
                    <a:pt x="40" y="224"/>
                  </a:lnTo>
                  <a:lnTo>
                    <a:pt x="202" y="290"/>
                  </a:lnTo>
                  <a:lnTo>
                    <a:pt x="240" y="361"/>
                  </a:lnTo>
                  <a:lnTo>
                    <a:pt x="288" y="359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7" name="Freeform 331"/>
            <p:cNvSpPr>
              <a:spLocks/>
            </p:cNvSpPr>
            <p:nvPr/>
          </p:nvSpPr>
          <p:spPr bwMode="auto">
            <a:xfrm>
              <a:off x="5499100" y="4748213"/>
              <a:ext cx="649288" cy="339725"/>
            </a:xfrm>
            <a:custGeom>
              <a:avLst/>
              <a:gdLst>
                <a:gd name="T0" fmla="*/ 359 w 359"/>
                <a:gd name="T1" fmla="*/ 206 h 231"/>
                <a:gd name="T2" fmla="*/ 321 w 359"/>
                <a:gd name="T3" fmla="*/ 135 h 231"/>
                <a:gd name="T4" fmla="*/ 159 w 359"/>
                <a:gd name="T5" fmla="*/ 69 h 231"/>
                <a:gd name="T6" fmla="*/ 119 w 359"/>
                <a:gd name="T7" fmla="*/ 0 h 231"/>
                <a:gd name="T8" fmla="*/ 19 w 359"/>
                <a:gd name="T9" fmla="*/ 0 h 231"/>
                <a:gd name="T10" fmla="*/ 2 w 359"/>
                <a:gd name="T11" fmla="*/ 69 h 231"/>
                <a:gd name="T12" fmla="*/ 0 w 359"/>
                <a:gd name="T13" fmla="*/ 77 h 231"/>
                <a:gd name="T14" fmla="*/ 63 w 359"/>
                <a:gd name="T15" fmla="*/ 177 h 231"/>
                <a:gd name="T16" fmla="*/ 29 w 359"/>
                <a:gd name="T17" fmla="*/ 206 h 231"/>
                <a:gd name="T18" fmla="*/ 42 w 359"/>
                <a:gd name="T19" fmla="*/ 231 h 231"/>
                <a:gd name="T20" fmla="*/ 132 w 359"/>
                <a:gd name="T21" fmla="*/ 211 h 231"/>
                <a:gd name="T22" fmla="*/ 257 w 359"/>
                <a:gd name="T23" fmla="*/ 185 h 231"/>
                <a:gd name="T24" fmla="*/ 261 w 359"/>
                <a:gd name="T25" fmla="*/ 192 h 231"/>
                <a:gd name="T26" fmla="*/ 282 w 359"/>
                <a:gd name="T27" fmla="*/ 200 h 231"/>
                <a:gd name="T28" fmla="*/ 311 w 359"/>
                <a:gd name="T29" fmla="*/ 198 h 231"/>
                <a:gd name="T30" fmla="*/ 322 w 359"/>
                <a:gd name="T31" fmla="*/ 208 h 231"/>
                <a:gd name="T32" fmla="*/ 340 w 359"/>
                <a:gd name="T33" fmla="*/ 208 h 231"/>
                <a:gd name="T34" fmla="*/ 359 w 359"/>
                <a:gd name="T35" fmla="*/ 206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9" h="231">
                  <a:moveTo>
                    <a:pt x="359" y="206"/>
                  </a:moveTo>
                  <a:lnTo>
                    <a:pt x="321" y="135"/>
                  </a:lnTo>
                  <a:lnTo>
                    <a:pt x="159" y="69"/>
                  </a:lnTo>
                  <a:lnTo>
                    <a:pt x="119" y="0"/>
                  </a:lnTo>
                  <a:lnTo>
                    <a:pt x="19" y="0"/>
                  </a:ln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  <a:lnTo>
                    <a:pt x="257" y="185"/>
                  </a:lnTo>
                  <a:lnTo>
                    <a:pt x="261" y="192"/>
                  </a:lnTo>
                  <a:lnTo>
                    <a:pt x="282" y="200"/>
                  </a:lnTo>
                  <a:lnTo>
                    <a:pt x="311" y="198"/>
                  </a:lnTo>
                  <a:lnTo>
                    <a:pt x="322" y="208"/>
                  </a:lnTo>
                  <a:lnTo>
                    <a:pt x="340" y="208"/>
                  </a:lnTo>
                  <a:lnTo>
                    <a:pt x="359" y="206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8" name="Freeform 332"/>
            <p:cNvSpPr>
              <a:spLocks/>
            </p:cNvSpPr>
            <p:nvPr/>
          </p:nvSpPr>
          <p:spPr bwMode="auto">
            <a:xfrm>
              <a:off x="5529263" y="5019675"/>
              <a:ext cx="720725" cy="555625"/>
            </a:xfrm>
            <a:custGeom>
              <a:avLst/>
              <a:gdLst>
                <a:gd name="T0" fmla="*/ 313 w 401"/>
                <a:gd name="T1" fmla="*/ 234 h 376"/>
                <a:gd name="T2" fmla="*/ 311 w 401"/>
                <a:gd name="T3" fmla="*/ 226 h 376"/>
                <a:gd name="T4" fmla="*/ 305 w 401"/>
                <a:gd name="T5" fmla="*/ 209 h 376"/>
                <a:gd name="T6" fmla="*/ 332 w 401"/>
                <a:gd name="T7" fmla="*/ 144 h 376"/>
                <a:gd name="T8" fmla="*/ 355 w 401"/>
                <a:gd name="T9" fmla="*/ 144 h 376"/>
                <a:gd name="T10" fmla="*/ 401 w 401"/>
                <a:gd name="T11" fmla="*/ 53 h 376"/>
                <a:gd name="T12" fmla="*/ 390 w 401"/>
                <a:gd name="T13" fmla="*/ 19 h 376"/>
                <a:gd name="T14" fmla="*/ 342 w 401"/>
                <a:gd name="T15" fmla="*/ 21 h 376"/>
                <a:gd name="T16" fmla="*/ 323 w 401"/>
                <a:gd name="T17" fmla="*/ 23 h 376"/>
                <a:gd name="T18" fmla="*/ 305 w 401"/>
                <a:gd name="T19" fmla="*/ 23 h 376"/>
                <a:gd name="T20" fmla="*/ 294 w 401"/>
                <a:gd name="T21" fmla="*/ 13 h 376"/>
                <a:gd name="T22" fmla="*/ 265 w 401"/>
                <a:gd name="T23" fmla="*/ 15 h 376"/>
                <a:gd name="T24" fmla="*/ 244 w 401"/>
                <a:gd name="T25" fmla="*/ 7 h 376"/>
                <a:gd name="T26" fmla="*/ 240 w 401"/>
                <a:gd name="T27" fmla="*/ 0 h 376"/>
                <a:gd name="T28" fmla="*/ 115 w 401"/>
                <a:gd name="T29" fmla="*/ 26 h 376"/>
                <a:gd name="T30" fmla="*/ 127 w 401"/>
                <a:gd name="T31" fmla="*/ 42 h 376"/>
                <a:gd name="T32" fmla="*/ 0 w 401"/>
                <a:gd name="T33" fmla="*/ 109 h 376"/>
                <a:gd name="T34" fmla="*/ 0 w 401"/>
                <a:gd name="T35" fmla="*/ 132 h 376"/>
                <a:gd name="T36" fmla="*/ 10 w 401"/>
                <a:gd name="T37" fmla="*/ 140 h 376"/>
                <a:gd name="T38" fmla="*/ 18 w 401"/>
                <a:gd name="T39" fmla="*/ 145 h 376"/>
                <a:gd name="T40" fmla="*/ 18 w 401"/>
                <a:gd name="T41" fmla="*/ 307 h 376"/>
                <a:gd name="T42" fmla="*/ 35 w 401"/>
                <a:gd name="T43" fmla="*/ 332 h 376"/>
                <a:gd name="T44" fmla="*/ 58 w 401"/>
                <a:gd name="T45" fmla="*/ 322 h 376"/>
                <a:gd name="T46" fmla="*/ 66 w 401"/>
                <a:gd name="T47" fmla="*/ 324 h 376"/>
                <a:gd name="T48" fmla="*/ 73 w 401"/>
                <a:gd name="T49" fmla="*/ 332 h 376"/>
                <a:gd name="T50" fmla="*/ 85 w 401"/>
                <a:gd name="T51" fmla="*/ 333 h 376"/>
                <a:gd name="T52" fmla="*/ 100 w 401"/>
                <a:gd name="T53" fmla="*/ 330 h 376"/>
                <a:gd name="T54" fmla="*/ 115 w 401"/>
                <a:gd name="T55" fmla="*/ 333 h 376"/>
                <a:gd name="T56" fmla="*/ 123 w 401"/>
                <a:gd name="T57" fmla="*/ 343 h 376"/>
                <a:gd name="T58" fmla="*/ 144 w 401"/>
                <a:gd name="T59" fmla="*/ 374 h 376"/>
                <a:gd name="T60" fmla="*/ 150 w 401"/>
                <a:gd name="T61" fmla="*/ 376 h 376"/>
                <a:gd name="T62" fmla="*/ 160 w 401"/>
                <a:gd name="T63" fmla="*/ 376 h 376"/>
                <a:gd name="T64" fmla="*/ 233 w 401"/>
                <a:gd name="T65" fmla="*/ 326 h 376"/>
                <a:gd name="T66" fmla="*/ 244 w 401"/>
                <a:gd name="T67" fmla="*/ 318 h 376"/>
                <a:gd name="T68" fmla="*/ 210 w 401"/>
                <a:gd name="T69" fmla="*/ 247 h 376"/>
                <a:gd name="T70" fmla="*/ 221 w 401"/>
                <a:gd name="T71" fmla="*/ 230 h 376"/>
                <a:gd name="T72" fmla="*/ 313 w 401"/>
                <a:gd name="T73" fmla="*/ 234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1" h="376">
                  <a:moveTo>
                    <a:pt x="313" y="234"/>
                  </a:moveTo>
                  <a:lnTo>
                    <a:pt x="311" y="226"/>
                  </a:lnTo>
                  <a:lnTo>
                    <a:pt x="305" y="209"/>
                  </a:lnTo>
                  <a:lnTo>
                    <a:pt x="332" y="144"/>
                  </a:lnTo>
                  <a:lnTo>
                    <a:pt x="355" y="144"/>
                  </a:lnTo>
                  <a:lnTo>
                    <a:pt x="401" y="53"/>
                  </a:lnTo>
                  <a:lnTo>
                    <a:pt x="390" y="19"/>
                  </a:lnTo>
                  <a:lnTo>
                    <a:pt x="342" y="21"/>
                  </a:lnTo>
                  <a:lnTo>
                    <a:pt x="323" y="23"/>
                  </a:lnTo>
                  <a:lnTo>
                    <a:pt x="305" y="23"/>
                  </a:lnTo>
                  <a:lnTo>
                    <a:pt x="294" y="13"/>
                  </a:lnTo>
                  <a:lnTo>
                    <a:pt x="265" y="15"/>
                  </a:lnTo>
                  <a:lnTo>
                    <a:pt x="244" y="7"/>
                  </a:lnTo>
                  <a:lnTo>
                    <a:pt x="240" y="0"/>
                  </a:lnTo>
                  <a:lnTo>
                    <a:pt x="115" y="26"/>
                  </a:lnTo>
                  <a:lnTo>
                    <a:pt x="127" y="42"/>
                  </a:lnTo>
                  <a:lnTo>
                    <a:pt x="0" y="109"/>
                  </a:lnTo>
                  <a:lnTo>
                    <a:pt x="0" y="132"/>
                  </a:lnTo>
                  <a:lnTo>
                    <a:pt x="10" y="140"/>
                  </a:lnTo>
                  <a:lnTo>
                    <a:pt x="18" y="145"/>
                  </a:lnTo>
                  <a:lnTo>
                    <a:pt x="18" y="307"/>
                  </a:lnTo>
                  <a:lnTo>
                    <a:pt x="35" y="332"/>
                  </a:lnTo>
                  <a:lnTo>
                    <a:pt x="58" y="322"/>
                  </a:lnTo>
                  <a:lnTo>
                    <a:pt x="66" y="324"/>
                  </a:lnTo>
                  <a:lnTo>
                    <a:pt x="73" y="332"/>
                  </a:lnTo>
                  <a:lnTo>
                    <a:pt x="85" y="333"/>
                  </a:lnTo>
                  <a:lnTo>
                    <a:pt x="100" y="330"/>
                  </a:lnTo>
                  <a:lnTo>
                    <a:pt x="115" y="333"/>
                  </a:lnTo>
                  <a:lnTo>
                    <a:pt x="123" y="343"/>
                  </a:lnTo>
                  <a:lnTo>
                    <a:pt x="144" y="374"/>
                  </a:lnTo>
                  <a:lnTo>
                    <a:pt x="150" y="376"/>
                  </a:lnTo>
                  <a:lnTo>
                    <a:pt x="160" y="376"/>
                  </a:lnTo>
                  <a:lnTo>
                    <a:pt x="233" y="326"/>
                  </a:lnTo>
                  <a:lnTo>
                    <a:pt x="244" y="318"/>
                  </a:lnTo>
                  <a:lnTo>
                    <a:pt x="210" y="247"/>
                  </a:lnTo>
                  <a:lnTo>
                    <a:pt x="221" y="230"/>
                  </a:lnTo>
                  <a:lnTo>
                    <a:pt x="313" y="234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9" name="Freeform 333"/>
            <p:cNvSpPr>
              <a:spLocks/>
            </p:cNvSpPr>
            <p:nvPr/>
          </p:nvSpPr>
          <p:spPr bwMode="auto">
            <a:xfrm>
              <a:off x="3267075" y="4992688"/>
              <a:ext cx="1582738" cy="874712"/>
            </a:xfrm>
            <a:custGeom>
              <a:avLst/>
              <a:gdLst>
                <a:gd name="T0" fmla="*/ 858 w 875"/>
                <a:gd name="T1" fmla="*/ 459 h 593"/>
                <a:gd name="T2" fmla="*/ 869 w 875"/>
                <a:gd name="T3" fmla="*/ 424 h 593"/>
                <a:gd name="T4" fmla="*/ 795 w 875"/>
                <a:gd name="T5" fmla="*/ 319 h 593"/>
                <a:gd name="T6" fmla="*/ 798 w 875"/>
                <a:gd name="T7" fmla="*/ 292 h 593"/>
                <a:gd name="T8" fmla="*/ 787 w 875"/>
                <a:gd name="T9" fmla="*/ 261 h 593"/>
                <a:gd name="T10" fmla="*/ 766 w 875"/>
                <a:gd name="T11" fmla="*/ 215 h 593"/>
                <a:gd name="T12" fmla="*/ 737 w 875"/>
                <a:gd name="T13" fmla="*/ 185 h 593"/>
                <a:gd name="T14" fmla="*/ 716 w 875"/>
                <a:gd name="T15" fmla="*/ 140 h 593"/>
                <a:gd name="T16" fmla="*/ 679 w 875"/>
                <a:gd name="T17" fmla="*/ 125 h 593"/>
                <a:gd name="T18" fmla="*/ 674 w 875"/>
                <a:gd name="T19" fmla="*/ 112 h 593"/>
                <a:gd name="T20" fmla="*/ 656 w 875"/>
                <a:gd name="T21" fmla="*/ 48 h 593"/>
                <a:gd name="T22" fmla="*/ 516 w 875"/>
                <a:gd name="T23" fmla="*/ 39 h 593"/>
                <a:gd name="T24" fmla="*/ 422 w 875"/>
                <a:gd name="T25" fmla="*/ 0 h 593"/>
                <a:gd name="T26" fmla="*/ 424 w 875"/>
                <a:gd name="T27" fmla="*/ 27 h 593"/>
                <a:gd name="T28" fmla="*/ 434 w 875"/>
                <a:gd name="T29" fmla="*/ 62 h 593"/>
                <a:gd name="T30" fmla="*/ 393 w 875"/>
                <a:gd name="T31" fmla="*/ 75 h 593"/>
                <a:gd name="T32" fmla="*/ 353 w 875"/>
                <a:gd name="T33" fmla="*/ 104 h 593"/>
                <a:gd name="T34" fmla="*/ 292 w 875"/>
                <a:gd name="T35" fmla="*/ 121 h 593"/>
                <a:gd name="T36" fmla="*/ 75 w 875"/>
                <a:gd name="T37" fmla="*/ 129 h 593"/>
                <a:gd name="T38" fmla="*/ 65 w 875"/>
                <a:gd name="T39" fmla="*/ 211 h 593"/>
                <a:gd name="T40" fmla="*/ 15 w 875"/>
                <a:gd name="T41" fmla="*/ 254 h 593"/>
                <a:gd name="T42" fmla="*/ 23 w 875"/>
                <a:gd name="T43" fmla="*/ 304 h 593"/>
                <a:gd name="T44" fmla="*/ 0 w 875"/>
                <a:gd name="T45" fmla="*/ 409 h 593"/>
                <a:gd name="T46" fmla="*/ 52 w 875"/>
                <a:gd name="T47" fmla="*/ 455 h 593"/>
                <a:gd name="T48" fmla="*/ 94 w 875"/>
                <a:gd name="T49" fmla="*/ 470 h 593"/>
                <a:gd name="T50" fmla="*/ 131 w 875"/>
                <a:gd name="T51" fmla="*/ 515 h 593"/>
                <a:gd name="T52" fmla="*/ 169 w 875"/>
                <a:gd name="T53" fmla="*/ 538 h 593"/>
                <a:gd name="T54" fmla="*/ 180 w 875"/>
                <a:gd name="T55" fmla="*/ 553 h 593"/>
                <a:gd name="T56" fmla="*/ 213 w 875"/>
                <a:gd name="T57" fmla="*/ 540 h 593"/>
                <a:gd name="T58" fmla="*/ 251 w 875"/>
                <a:gd name="T59" fmla="*/ 563 h 593"/>
                <a:gd name="T60" fmla="*/ 288 w 875"/>
                <a:gd name="T61" fmla="*/ 588 h 593"/>
                <a:gd name="T62" fmla="*/ 317 w 875"/>
                <a:gd name="T63" fmla="*/ 591 h 593"/>
                <a:gd name="T64" fmla="*/ 301 w 875"/>
                <a:gd name="T65" fmla="*/ 421 h 593"/>
                <a:gd name="T66" fmla="*/ 317 w 875"/>
                <a:gd name="T67" fmla="*/ 346 h 593"/>
                <a:gd name="T68" fmla="*/ 489 w 875"/>
                <a:gd name="T69" fmla="*/ 282 h 593"/>
                <a:gd name="T70" fmla="*/ 656 w 875"/>
                <a:gd name="T71" fmla="*/ 292 h 593"/>
                <a:gd name="T72" fmla="*/ 701 w 875"/>
                <a:gd name="T73" fmla="*/ 403 h 593"/>
                <a:gd name="T74" fmla="*/ 793 w 875"/>
                <a:gd name="T75" fmla="*/ 405 h 593"/>
                <a:gd name="T76" fmla="*/ 833 w 875"/>
                <a:gd name="T77" fmla="*/ 449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75" h="593">
                  <a:moveTo>
                    <a:pt x="843" y="467"/>
                  </a:moveTo>
                  <a:lnTo>
                    <a:pt x="858" y="459"/>
                  </a:lnTo>
                  <a:lnTo>
                    <a:pt x="862" y="449"/>
                  </a:lnTo>
                  <a:lnTo>
                    <a:pt x="869" y="424"/>
                  </a:lnTo>
                  <a:lnTo>
                    <a:pt x="875" y="411"/>
                  </a:lnTo>
                  <a:lnTo>
                    <a:pt x="795" y="319"/>
                  </a:lnTo>
                  <a:lnTo>
                    <a:pt x="800" y="304"/>
                  </a:lnTo>
                  <a:lnTo>
                    <a:pt x="798" y="292"/>
                  </a:lnTo>
                  <a:lnTo>
                    <a:pt x="796" y="282"/>
                  </a:lnTo>
                  <a:lnTo>
                    <a:pt x="787" y="261"/>
                  </a:lnTo>
                  <a:lnTo>
                    <a:pt x="779" y="242"/>
                  </a:lnTo>
                  <a:lnTo>
                    <a:pt x="766" y="215"/>
                  </a:lnTo>
                  <a:lnTo>
                    <a:pt x="748" y="192"/>
                  </a:lnTo>
                  <a:lnTo>
                    <a:pt x="737" y="185"/>
                  </a:lnTo>
                  <a:lnTo>
                    <a:pt x="720" y="171"/>
                  </a:lnTo>
                  <a:lnTo>
                    <a:pt x="716" y="140"/>
                  </a:lnTo>
                  <a:lnTo>
                    <a:pt x="718" y="129"/>
                  </a:lnTo>
                  <a:lnTo>
                    <a:pt x="679" y="125"/>
                  </a:lnTo>
                  <a:lnTo>
                    <a:pt x="679" y="119"/>
                  </a:lnTo>
                  <a:lnTo>
                    <a:pt x="674" y="112"/>
                  </a:lnTo>
                  <a:lnTo>
                    <a:pt x="666" y="108"/>
                  </a:lnTo>
                  <a:lnTo>
                    <a:pt x="656" y="48"/>
                  </a:lnTo>
                  <a:lnTo>
                    <a:pt x="555" y="41"/>
                  </a:lnTo>
                  <a:lnTo>
                    <a:pt x="516" y="39"/>
                  </a:lnTo>
                  <a:lnTo>
                    <a:pt x="468" y="0"/>
                  </a:lnTo>
                  <a:lnTo>
                    <a:pt x="422" y="0"/>
                  </a:lnTo>
                  <a:lnTo>
                    <a:pt x="416" y="23"/>
                  </a:lnTo>
                  <a:lnTo>
                    <a:pt x="424" y="27"/>
                  </a:lnTo>
                  <a:lnTo>
                    <a:pt x="434" y="44"/>
                  </a:lnTo>
                  <a:lnTo>
                    <a:pt x="434" y="62"/>
                  </a:lnTo>
                  <a:lnTo>
                    <a:pt x="413" y="73"/>
                  </a:lnTo>
                  <a:lnTo>
                    <a:pt x="393" y="75"/>
                  </a:lnTo>
                  <a:lnTo>
                    <a:pt x="372" y="75"/>
                  </a:lnTo>
                  <a:lnTo>
                    <a:pt x="353" y="104"/>
                  </a:lnTo>
                  <a:lnTo>
                    <a:pt x="317" y="75"/>
                  </a:lnTo>
                  <a:lnTo>
                    <a:pt x="292" y="121"/>
                  </a:lnTo>
                  <a:lnTo>
                    <a:pt x="150" y="85"/>
                  </a:lnTo>
                  <a:lnTo>
                    <a:pt x="75" y="129"/>
                  </a:lnTo>
                  <a:lnTo>
                    <a:pt x="50" y="142"/>
                  </a:lnTo>
                  <a:lnTo>
                    <a:pt x="65" y="211"/>
                  </a:lnTo>
                  <a:lnTo>
                    <a:pt x="27" y="229"/>
                  </a:lnTo>
                  <a:lnTo>
                    <a:pt x="15" y="254"/>
                  </a:lnTo>
                  <a:lnTo>
                    <a:pt x="13" y="280"/>
                  </a:lnTo>
                  <a:lnTo>
                    <a:pt x="23" y="304"/>
                  </a:lnTo>
                  <a:lnTo>
                    <a:pt x="46" y="323"/>
                  </a:lnTo>
                  <a:lnTo>
                    <a:pt x="0" y="409"/>
                  </a:lnTo>
                  <a:lnTo>
                    <a:pt x="27" y="432"/>
                  </a:lnTo>
                  <a:lnTo>
                    <a:pt x="52" y="455"/>
                  </a:lnTo>
                  <a:lnTo>
                    <a:pt x="71" y="467"/>
                  </a:lnTo>
                  <a:lnTo>
                    <a:pt x="94" y="470"/>
                  </a:lnTo>
                  <a:lnTo>
                    <a:pt x="111" y="492"/>
                  </a:lnTo>
                  <a:lnTo>
                    <a:pt x="131" y="515"/>
                  </a:lnTo>
                  <a:lnTo>
                    <a:pt x="150" y="526"/>
                  </a:lnTo>
                  <a:lnTo>
                    <a:pt x="169" y="538"/>
                  </a:lnTo>
                  <a:lnTo>
                    <a:pt x="175" y="549"/>
                  </a:lnTo>
                  <a:lnTo>
                    <a:pt x="180" y="553"/>
                  </a:lnTo>
                  <a:lnTo>
                    <a:pt x="188" y="547"/>
                  </a:lnTo>
                  <a:lnTo>
                    <a:pt x="213" y="540"/>
                  </a:lnTo>
                  <a:lnTo>
                    <a:pt x="236" y="545"/>
                  </a:lnTo>
                  <a:lnTo>
                    <a:pt x="251" y="563"/>
                  </a:lnTo>
                  <a:lnTo>
                    <a:pt x="273" y="578"/>
                  </a:lnTo>
                  <a:lnTo>
                    <a:pt x="288" y="588"/>
                  </a:lnTo>
                  <a:lnTo>
                    <a:pt x="303" y="593"/>
                  </a:lnTo>
                  <a:lnTo>
                    <a:pt x="317" y="591"/>
                  </a:lnTo>
                  <a:lnTo>
                    <a:pt x="292" y="432"/>
                  </a:lnTo>
                  <a:lnTo>
                    <a:pt x="301" y="421"/>
                  </a:lnTo>
                  <a:lnTo>
                    <a:pt x="282" y="350"/>
                  </a:lnTo>
                  <a:lnTo>
                    <a:pt x="317" y="346"/>
                  </a:lnTo>
                  <a:lnTo>
                    <a:pt x="428" y="277"/>
                  </a:lnTo>
                  <a:lnTo>
                    <a:pt x="489" y="282"/>
                  </a:lnTo>
                  <a:lnTo>
                    <a:pt x="597" y="263"/>
                  </a:lnTo>
                  <a:lnTo>
                    <a:pt x="656" y="292"/>
                  </a:lnTo>
                  <a:lnTo>
                    <a:pt x="641" y="332"/>
                  </a:lnTo>
                  <a:lnTo>
                    <a:pt x="701" y="403"/>
                  </a:lnTo>
                  <a:lnTo>
                    <a:pt x="745" y="403"/>
                  </a:lnTo>
                  <a:lnTo>
                    <a:pt x="793" y="405"/>
                  </a:lnTo>
                  <a:lnTo>
                    <a:pt x="812" y="415"/>
                  </a:lnTo>
                  <a:lnTo>
                    <a:pt x="833" y="449"/>
                  </a:lnTo>
                  <a:lnTo>
                    <a:pt x="843" y="467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0" name="Freeform 334"/>
            <p:cNvSpPr>
              <a:spLocks/>
            </p:cNvSpPr>
            <p:nvPr/>
          </p:nvSpPr>
          <p:spPr bwMode="auto">
            <a:xfrm>
              <a:off x="3779838" y="5380038"/>
              <a:ext cx="754062" cy="485775"/>
            </a:xfrm>
            <a:custGeom>
              <a:avLst/>
              <a:gdLst>
                <a:gd name="T0" fmla="*/ 35 w 419"/>
                <a:gd name="T1" fmla="*/ 328 h 328"/>
                <a:gd name="T2" fmla="*/ 10 w 419"/>
                <a:gd name="T3" fmla="*/ 167 h 328"/>
                <a:gd name="T4" fmla="*/ 19 w 419"/>
                <a:gd name="T5" fmla="*/ 158 h 328"/>
                <a:gd name="T6" fmla="*/ 0 w 419"/>
                <a:gd name="T7" fmla="*/ 87 h 328"/>
                <a:gd name="T8" fmla="*/ 35 w 419"/>
                <a:gd name="T9" fmla="*/ 83 h 328"/>
                <a:gd name="T10" fmla="*/ 146 w 419"/>
                <a:gd name="T11" fmla="*/ 14 h 328"/>
                <a:gd name="T12" fmla="*/ 207 w 419"/>
                <a:gd name="T13" fmla="*/ 17 h 328"/>
                <a:gd name="T14" fmla="*/ 315 w 419"/>
                <a:gd name="T15" fmla="*/ 0 h 328"/>
                <a:gd name="T16" fmla="*/ 374 w 419"/>
                <a:gd name="T17" fmla="*/ 29 h 328"/>
                <a:gd name="T18" fmla="*/ 359 w 419"/>
                <a:gd name="T19" fmla="*/ 69 h 328"/>
                <a:gd name="T20" fmla="*/ 419 w 419"/>
                <a:gd name="T21" fmla="*/ 140 h 328"/>
                <a:gd name="T22" fmla="*/ 409 w 419"/>
                <a:gd name="T23" fmla="*/ 140 h 328"/>
                <a:gd name="T24" fmla="*/ 359 w 419"/>
                <a:gd name="T25" fmla="*/ 138 h 328"/>
                <a:gd name="T26" fmla="*/ 265 w 419"/>
                <a:gd name="T27" fmla="*/ 115 h 328"/>
                <a:gd name="T28" fmla="*/ 232 w 419"/>
                <a:gd name="T29" fmla="*/ 125 h 328"/>
                <a:gd name="T30" fmla="*/ 200 w 419"/>
                <a:gd name="T31" fmla="*/ 138 h 328"/>
                <a:gd name="T32" fmla="*/ 173 w 419"/>
                <a:gd name="T33" fmla="*/ 163 h 328"/>
                <a:gd name="T34" fmla="*/ 158 w 419"/>
                <a:gd name="T35" fmla="*/ 183 h 328"/>
                <a:gd name="T36" fmla="*/ 159 w 419"/>
                <a:gd name="T37" fmla="*/ 217 h 328"/>
                <a:gd name="T38" fmla="*/ 165 w 419"/>
                <a:gd name="T39" fmla="*/ 261 h 328"/>
                <a:gd name="T40" fmla="*/ 163 w 419"/>
                <a:gd name="T41" fmla="*/ 292 h 328"/>
                <a:gd name="T42" fmla="*/ 154 w 419"/>
                <a:gd name="T43" fmla="*/ 305 h 328"/>
                <a:gd name="T44" fmla="*/ 123 w 419"/>
                <a:gd name="T45" fmla="*/ 311 h 328"/>
                <a:gd name="T46" fmla="*/ 90 w 419"/>
                <a:gd name="T47" fmla="*/ 313 h 328"/>
                <a:gd name="T48" fmla="*/ 56 w 419"/>
                <a:gd name="T49" fmla="*/ 325 h 328"/>
                <a:gd name="T50" fmla="*/ 35 w 419"/>
                <a:gd name="T51" fmla="*/ 328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19" h="328">
                  <a:moveTo>
                    <a:pt x="35" y="328"/>
                  </a:moveTo>
                  <a:lnTo>
                    <a:pt x="10" y="167"/>
                  </a:lnTo>
                  <a:lnTo>
                    <a:pt x="19" y="158"/>
                  </a:lnTo>
                  <a:lnTo>
                    <a:pt x="0" y="87"/>
                  </a:lnTo>
                  <a:lnTo>
                    <a:pt x="35" y="83"/>
                  </a:lnTo>
                  <a:lnTo>
                    <a:pt x="146" y="14"/>
                  </a:lnTo>
                  <a:lnTo>
                    <a:pt x="207" y="17"/>
                  </a:lnTo>
                  <a:lnTo>
                    <a:pt x="315" y="0"/>
                  </a:lnTo>
                  <a:lnTo>
                    <a:pt x="374" y="29"/>
                  </a:lnTo>
                  <a:lnTo>
                    <a:pt x="359" y="69"/>
                  </a:lnTo>
                  <a:lnTo>
                    <a:pt x="419" y="140"/>
                  </a:lnTo>
                  <a:lnTo>
                    <a:pt x="409" y="140"/>
                  </a:lnTo>
                  <a:lnTo>
                    <a:pt x="359" y="138"/>
                  </a:lnTo>
                  <a:lnTo>
                    <a:pt x="265" y="115"/>
                  </a:lnTo>
                  <a:lnTo>
                    <a:pt x="232" y="125"/>
                  </a:lnTo>
                  <a:lnTo>
                    <a:pt x="200" y="138"/>
                  </a:lnTo>
                  <a:lnTo>
                    <a:pt x="173" y="163"/>
                  </a:lnTo>
                  <a:lnTo>
                    <a:pt x="158" y="183"/>
                  </a:lnTo>
                  <a:lnTo>
                    <a:pt x="159" y="217"/>
                  </a:lnTo>
                  <a:lnTo>
                    <a:pt x="165" y="261"/>
                  </a:lnTo>
                  <a:lnTo>
                    <a:pt x="163" y="292"/>
                  </a:lnTo>
                  <a:lnTo>
                    <a:pt x="154" y="305"/>
                  </a:lnTo>
                  <a:lnTo>
                    <a:pt x="123" y="311"/>
                  </a:lnTo>
                  <a:lnTo>
                    <a:pt x="90" y="313"/>
                  </a:lnTo>
                  <a:lnTo>
                    <a:pt x="56" y="325"/>
                  </a:lnTo>
                  <a:lnTo>
                    <a:pt x="35" y="328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1" name="Freeform 335"/>
            <p:cNvSpPr>
              <a:spLocks/>
            </p:cNvSpPr>
            <p:nvPr/>
          </p:nvSpPr>
          <p:spPr bwMode="auto">
            <a:xfrm>
              <a:off x="2387600" y="4986338"/>
              <a:ext cx="1014413" cy="608012"/>
            </a:xfrm>
            <a:custGeom>
              <a:avLst/>
              <a:gdLst>
                <a:gd name="T0" fmla="*/ 0 w 562"/>
                <a:gd name="T1" fmla="*/ 247 h 414"/>
                <a:gd name="T2" fmla="*/ 11 w 562"/>
                <a:gd name="T3" fmla="*/ 241 h 414"/>
                <a:gd name="T4" fmla="*/ 19 w 562"/>
                <a:gd name="T5" fmla="*/ 239 h 414"/>
                <a:gd name="T6" fmla="*/ 26 w 562"/>
                <a:gd name="T7" fmla="*/ 234 h 414"/>
                <a:gd name="T8" fmla="*/ 40 w 562"/>
                <a:gd name="T9" fmla="*/ 228 h 414"/>
                <a:gd name="T10" fmla="*/ 44 w 562"/>
                <a:gd name="T11" fmla="*/ 218 h 414"/>
                <a:gd name="T12" fmla="*/ 57 w 562"/>
                <a:gd name="T13" fmla="*/ 203 h 414"/>
                <a:gd name="T14" fmla="*/ 59 w 562"/>
                <a:gd name="T15" fmla="*/ 193 h 414"/>
                <a:gd name="T16" fmla="*/ 72 w 562"/>
                <a:gd name="T17" fmla="*/ 182 h 414"/>
                <a:gd name="T18" fmla="*/ 86 w 562"/>
                <a:gd name="T19" fmla="*/ 168 h 414"/>
                <a:gd name="T20" fmla="*/ 97 w 562"/>
                <a:gd name="T21" fmla="*/ 161 h 414"/>
                <a:gd name="T22" fmla="*/ 109 w 562"/>
                <a:gd name="T23" fmla="*/ 157 h 414"/>
                <a:gd name="T24" fmla="*/ 120 w 562"/>
                <a:gd name="T25" fmla="*/ 153 h 414"/>
                <a:gd name="T26" fmla="*/ 124 w 562"/>
                <a:gd name="T27" fmla="*/ 145 h 414"/>
                <a:gd name="T28" fmla="*/ 120 w 562"/>
                <a:gd name="T29" fmla="*/ 136 h 414"/>
                <a:gd name="T30" fmla="*/ 117 w 562"/>
                <a:gd name="T31" fmla="*/ 132 h 414"/>
                <a:gd name="T32" fmla="*/ 149 w 562"/>
                <a:gd name="T33" fmla="*/ 107 h 414"/>
                <a:gd name="T34" fmla="*/ 145 w 562"/>
                <a:gd name="T35" fmla="*/ 95 h 414"/>
                <a:gd name="T36" fmla="*/ 151 w 562"/>
                <a:gd name="T37" fmla="*/ 90 h 414"/>
                <a:gd name="T38" fmla="*/ 151 w 562"/>
                <a:gd name="T39" fmla="*/ 82 h 414"/>
                <a:gd name="T40" fmla="*/ 153 w 562"/>
                <a:gd name="T41" fmla="*/ 71 h 414"/>
                <a:gd name="T42" fmla="*/ 151 w 562"/>
                <a:gd name="T43" fmla="*/ 57 h 414"/>
                <a:gd name="T44" fmla="*/ 155 w 562"/>
                <a:gd name="T45" fmla="*/ 46 h 414"/>
                <a:gd name="T46" fmla="*/ 155 w 562"/>
                <a:gd name="T47" fmla="*/ 44 h 414"/>
                <a:gd name="T48" fmla="*/ 163 w 562"/>
                <a:gd name="T49" fmla="*/ 36 h 414"/>
                <a:gd name="T50" fmla="*/ 168 w 562"/>
                <a:gd name="T51" fmla="*/ 34 h 414"/>
                <a:gd name="T52" fmla="*/ 174 w 562"/>
                <a:gd name="T53" fmla="*/ 11 h 414"/>
                <a:gd name="T54" fmla="*/ 506 w 562"/>
                <a:gd name="T55" fmla="*/ 0 h 414"/>
                <a:gd name="T56" fmla="*/ 562 w 562"/>
                <a:gd name="T57" fmla="*/ 134 h 414"/>
                <a:gd name="T58" fmla="*/ 537 w 562"/>
                <a:gd name="T59" fmla="*/ 147 h 414"/>
                <a:gd name="T60" fmla="*/ 552 w 562"/>
                <a:gd name="T61" fmla="*/ 216 h 414"/>
                <a:gd name="T62" fmla="*/ 514 w 562"/>
                <a:gd name="T63" fmla="*/ 234 h 414"/>
                <a:gd name="T64" fmla="*/ 502 w 562"/>
                <a:gd name="T65" fmla="*/ 259 h 414"/>
                <a:gd name="T66" fmla="*/ 500 w 562"/>
                <a:gd name="T67" fmla="*/ 285 h 414"/>
                <a:gd name="T68" fmla="*/ 510 w 562"/>
                <a:gd name="T69" fmla="*/ 309 h 414"/>
                <a:gd name="T70" fmla="*/ 533 w 562"/>
                <a:gd name="T71" fmla="*/ 328 h 414"/>
                <a:gd name="T72" fmla="*/ 487 w 562"/>
                <a:gd name="T73" fmla="*/ 414 h 414"/>
                <a:gd name="T74" fmla="*/ 481 w 562"/>
                <a:gd name="T75" fmla="*/ 406 h 414"/>
                <a:gd name="T76" fmla="*/ 456 w 562"/>
                <a:gd name="T77" fmla="*/ 385 h 414"/>
                <a:gd name="T78" fmla="*/ 428 w 562"/>
                <a:gd name="T79" fmla="*/ 356 h 414"/>
                <a:gd name="T80" fmla="*/ 393 w 562"/>
                <a:gd name="T81" fmla="*/ 316 h 414"/>
                <a:gd name="T82" fmla="*/ 378 w 562"/>
                <a:gd name="T83" fmla="*/ 297 h 414"/>
                <a:gd name="T84" fmla="*/ 353 w 562"/>
                <a:gd name="T85" fmla="*/ 293 h 414"/>
                <a:gd name="T86" fmla="*/ 332 w 562"/>
                <a:gd name="T87" fmla="*/ 291 h 414"/>
                <a:gd name="T88" fmla="*/ 305 w 562"/>
                <a:gd name="T89" fmla="*/ 284 h 414"/>
                <a:gd name="T90" fmla="*/ 272 w 562"/>
                <a:gd name="T91" fmla="*/ 276 h 414"/>
                <a:gd name="T92" fmla="*/ 239 w 562"/>
                <a:gd name="T93" fmla="*/ 278 h 414"/>
                <a:gd name="T94" fmla="*/ 199 w 562"/>
                <a:gd name="T95" fmla="*/ 274 h 414"/>
                <a:gd name="T96" fmla="*/ 145 w 562"/>
                <a:gd name="T97" fmla="*/ 272 h 414"/>
                <a:gd name="T98" fmla="*/ 88 w 562"/>
                <a:gd name="T99" fmla="*/ 264 h 414"/>
                <a:gd name="T100" fmla="*/ 42 w 562"/>
                <a:gd name="T101" fmla="*/ 261 h 414"/>
                <a:gd name="T102" fmla="*/ 9 w 562"/>
                <a:gd name="T103" fmla="*/ 261 h 414"/>
                <a:gd name="T104" fmla="*/ 0 w 562"/>
                <a:gd name="T105" fmla="*/ 247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62" h="414">
                  <a:moveTo>
                    <a:pt x="0" y="247"/>
                  </a:moveTo>
                  <a:lnTo>
                    <a:pt x="11" y="241"/>
                  </a:lnTo>
                  <a:lnTo>
                    <a:pt x="19" y="239"/>
                  </a:lnTo>
                  <a:lnTo>
                    <a:pt x="26" y="234"/>
                  </a:lnTo>
                  <a:lnTo>
                    <a:pt x="40" y="228"/>
                  </a:lnTo>
                  <a:lnTo>
                    <a:pt x="44" y="218"/>
                  </a:lnTo>
                  <a:lnTo>
                    <a:pt x="57" y="203"/>
                  </a:lnTo>
                  <a:lnTo>
                    <a:pt x="59" y="193"/>
                  </a:lnTo>
                  <a:lnTo>
                    <a:pt x="72" y="182"/>
                  </a:lnTo>
                  <a:lnTo>
                    <a:pt x="86" y="168"/>
                  </a:lnTo>
                  <a:lnTo>
                    <a:pt x="97" y="161"/>
                  </a:lnTo>
                  <a:lnTo>
                    <a:pt x="109" y="157"/>
                  </a:lnTo>
                  <a:lnTo>
                    <a:pt x="120" y="153"/>
                  </a:lnTo>
                  <a:lnTo>
                    <a:pt x="124" y="145"/>
                  </a:lnTo>
                  <a:lnTo>
                    <a:pt x="120" y="136"/>
                  </a:lnTo>
                  <a:lnTo>
                    <a:pt x="117" y="132"/>
                  </a:lnTo>
                  <a:lnTo>
                    <a:pt x="149" y="107"/>
                  </a:lnTo>
                  <a:lnTo>
                    <a:pt x="145" y="95"/>
                  </a:lnTo>
                  <a:lnTo>
                    <a:pt x="151" y="90"/>
                  </a:lnTo>
                  <a:lnTo>
                    <a:pt x="151" y="82"/>
                  </a:lnTo>
                  <a:lnTo>
                    <a:pt x="153" y="71"/>
                  </a:lnTo>
                  <a:lnTo>
                    <a:pt x="151" y="57"/>
                  </a:lnTo>
                  <a:lnTo>
                    <a:pt x="155" y="46"/>
                  </a:lnTo>
                  <a:lnTo>
                    <a:pt x="155" y="44"/>
                  </a:lnTo>
                  <a:lnTo>
                    <a:pt x="163" y="36"/>
                  </a:lnTo>
                  <a:lnTo>
                    <a:pt x="168" y="34"/>
                  </a:lnTo>
                  <a:lnTo>
                    <a:pt x="174" y="11"/>
                  </a:lnTo>
                  <a:lnTo>
                    <a:pt x="506" y="0"/>
                  </a:lnTo>
                  <a:lnTo>
                    <a:pt x="562" y="134"/>
                  </a:lnTo>
                  <a:lnTo>
                    <a:pt x="537" y="147"/>
                  </a:lnTo>
                  <a:lnTo>
                    <a:pt x="552" y="216"/>
                  </a:lnTo>
                  <a:lnTo>
                    <a:pt x="514" y="234"/>
                  </a:lnTo>
                  <a:lnTo>
                    <a:pt x="502" y="259"/>
                  </a:lnTo>
                  <a:lnTo>
                    <a:pt x="500" y="285"/>
                  </a:lnTo>
                  <a:lnTo>
                    <a:pt x="510" y="309"/>
                  </a:lnTo>
                  <a:lnTo>
                    <a:pt x="533" y="328"/>
                  </a:lnTo>
                  <a:lnTo>
                    <a:pt x="487" y="414"/>
                  </a:lnTo>
                  <a:lnTo>
                    <a:pt x="481" y="406"/>
                  </a:lnTo>
                  <a:lnTo>
                    <a:pt x="456" y="385"/>
                  </a:lnTo>
                  <a:lnTo>
                    <a:pt x="428" y="356"/>
                  </a:lnTo>
                  <a:lnTo>
                    <a:pt x="393" y="316"/>
                  </a:lnTo>
                  <a:lnTo>
                    <a:pt x="378" y="297"/>
                  </a:lnTo>
                  <a:lnTo>
                    <a:pt x="353" y="293"/>
                  </a:lnTo>
                  <a:lnTo>
                    <a:pt x="332" y="291"/>
                  </a:lnTo>
                  <a:lnTo>
                    <a:pt x="305" y="284"/>
                  </a:lnTo>
                  <a:lnTo>
                    <a:pt x="272" y="276"/>
                  </a:lnTo>
                  <a:lnTo>
                    <a:pt x="239" y="278"/>
                  </a:lnTo>
                  <a:lnTo>
                    <a:pt x="199" y="274"/>
                  </a:lnTo>
                  <a:lnTo>
                    <a:pt x="145" y="272"/>
                  </a:lnTo>
                  <a:lnTo>
                    <a:pt x="88" y="264"/>
                  </a:lnTo>
                  <a:lnTo>
                    <a:pt x="42" y="261"/>
                  </a:lnTo>
                  <a:lnTo>
                    <a:pt x="9" y="261"/>
                  </a:lnTo>
                  <a:lnTo>
                    <a:pt x="0" y="247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2" name="Freeform 336"/>
            <p:cNvSpPr>
              <a:spLocks/>
            </p:cNvSpPr>
            <p:nvPr/>
          </p:nvSpPr>
          <p:spPr bwMode="auto">
            <a:xfrm>
              <a:off x="1993900" y="4719638"/>
              <a:ext cx="709613" cy="628650"/>
            </a:xfrm>
            <a:custGeom>
              <a:avLst/>
              <a:gdLst>
                <a:gd name="T0" fmla="*/ 219 w 393"/>
                <a:gd name="T1" fmla="*/ 428 h 428"/>
                <a:gd name="T2" fmla="*/ 207 w 393"/>
                <a:gd name="T3" fmla="*/ 407 h 428"/>
                <a:gd name="T4" fmla="*/ 182 w 393"/>
                <a:gd name="T5" fmla="*/ 390 h 428"/>
                <a:gd name="T6" fmla="*/ 149 w 393"/>
                <a:gd name="T7" fmla="*/ 386 h 428"/>
                <a:gd name="T8" fmla="*/ 75 w 393"/>
                <a:gd name="T9" fmla="*/ 392 h 428"/>
                <a:gd name="T10" fmla="*/ 0 w 393"/>
                <a:gd name="T11" fmla="*/ 363 h 428"/>
                <a:gd name="T12" fmla="*/ 5 w 393"/>
                <a:gd name="T13" fmla="*/ 342 h 428"/>
                <a:gd name="T14" fmla="*/ 61 w 393"/>
                <a:gd name="T15" fmla="*/ 250 h 428"/>
                <a:gd name="T16" fmla="*/ 92 w 393"/>
                <a:gd name="T17" fmla="*/ 225 h 428"/>
                <a:gd name="T18" fmla="*/ 132 w 393"/>
                <a:gd name="T19" fmla="*/ 133 h 428"/>
                <a:gd name="T20" fmla="*/ 132 w 393"/>
                <a:gd name="T21" fmla="*/ 111 h 428"/>
                <a:gd name="T22" fmla="*/ 146 w 393"/>
                <a:gd name="T23" fmla="*/ 48 h 428"/>
                <a:gd name="T24" fmla="*/ 155 w 393"/>
                <a:gd name="T25" fmla="*/ 8 h 428"/>
                <a:gd name="T26" fmla="*/ 305 w 393"/>
                <a:gd name="T27" fmla="*/ 0 h 428"/>
                <a:gd name="T28" fmla="*/ 372 w 393"/>
                <a:gd name="T29" fmla="*/ 67 h 428"/>
                <a:gd name="T30" fmla="*/ 393 w 393"/>
                <a:gd name="T31" fmla="*/ 192 h 428"/>
                <a:gd name="T32" fmla="*/ 387 w 393"/>
                <a:gd name="T33" fmla="*/ 215 h 428"/>
                <a:gd name="T34" fmla="*/ 382 w 393"/>
                <a:gd name="T35" fmla="*/ 217 h 428"/>
                <a:gd name="T36" fmla="*/ 374 w 393"/>
                <a:gd name="T37" fmla="*/ 225 h 428"/>
                <a:gd name="T38" fmla="*/ 374 w 393"/>
                <a:gd name="T39" fmla="*/ 227 h 428"/>
                <a:gd name="T40" fmla="*/ 370 w 393"/>
                <a:gd name="T41" fmla="*/ 238 h 428"/>
                <a:gd name="T42" fmla="*/ 372 w 393"/>
                <a:gd name="T43" fmla="*/ 252 h 428"/>
                <a:gd name="T44" fmla="*/ 370 w 393"/>
                <a:gd name="T45" fmla="*/ 263 h 428"/>
                <a:gd name="T46" fmla="*/ 370 w 393"/>
                <a:gd name="T47" fmla="*/ 271 h 428"/>
                <a:gd name="T48" fmla="*/ 364 w 393"/>
                <a:gd name="T49" fmla="*/ 276 h 428"/>
                <a:gd name="T50" fmla="*/ 368 w 393"/>
                <a:gd name="T51" fmla="*/ 288 h 428"/>
                <a:gd name="T52" fmla="*/ 336 w 393"/>
                <a:gd name="T53" fmla="*/ 313 h 428"/>
                <a:gd name="T54" fmla="*/ 339 w 393"/>
                <a:gd name="T55" fmla="*/ 317 h 428"/>
                <a:gd name="T56" fmla="*/ 343 w 393"/>
                <a:gd name="T57" fmla="*/ 326 h 428"/>
                <a:gd name="T58" fmla="*/ 339 w 393"/>
                <a:gd name="T59" fmla="*/ 334 h 428"/>
                <a:gd name="T60" fmla="*/ 328 w 393"/>
                <a:gd name="T61" fmla="*/ 338 h 428"/>
                <a:gd name="T62" fmla="*/ 316 w 393"/>
                <a:gd name="T63" fmla="*/ 342 h 428"/>
                <a:gd name="T64" fmla="*/ 305 w 393"/>
                <a:gd name="T65" fmla="*/ 349 h 428"/>
                <a:gd name="T66" fmla="*/ 291 w 393"/>
                <a:gd name="T67" fmla="*/ 363 h 428"/>
                <a:gd name="T68" fmla="*/ 278 w 393"/>
                <a:gd name="T69" fmla="*/ 374 h 428"/>
                <a:gd name="T70" fmla="*/ 276 w 393"/>
                <a:gd name="T71" fmla="*/ 384 h 428"/>
                <a:gd name="T72" fmla="*/ 263 w 393"/>
                <a:gd name="T73" fmla="*/ 399 h 428"/>
                <a:gd name="T74" fmla="*/ 259 w 393"/>
                <a:gd name="T75" fmla="*/ 409 h 428"/>
                <a:gd name="T76" fmla="*/ 245 w 393"/>
                <a:gd name="T77" fmla="*/ 415 h 428"/>
                <a:gd name="T78" fmla="*/ 238 w 393"/>
                <a:gd name="T79" fmla="*/ 420 h 428"/>
                <a:gd name="T80" fmla="*/ 230 w 393"/>
                <a:gd name="T81" fmla="*/ 422 h 428"/>
                <a:gd name="T82" fmla="*/ 219 w 393"/>
                <a:gd name="T83" fmla="*/ 428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93" h="428">
                  <a:moveTo>
                    <a:pt x="219" y="428"/>
                  </a:moveTo>
                  <a:lnTo>
                    <a:pt x="207" y="407"/>
                  </a:lnTo>
                  <a:lnTo>
                    <a:pt x="182" y="390"/>
                  </a:lnTo>
                  <a:lnTo>
                    <a:pt x="149" y="386"/>
                  </a:lnTo>
                  <a:lnTo>
                    <a:pt x="75" y="392"/>
                  </a:lnTo>
                  <a:lnTo>
                    <a:pt x="0" y="363"/>
                  </a:lnTo>
                  <a:lnTo>
                    <a:pt x="5" y="342"/>
                  </a:lnTo>
                  <a:lnTo>
                    <a:pt x="61" y="250"/>
                  </a:lnTo>
                  <a:lnTo>
                    <a:pt x="92" y="225"/>
                  </a:lnTo>
                  <a:lnTo>
                    <a:pt x="132" y="133"/>
                  </a:lnTo>
                  <a:lnTo>
                    <a:pt x="132" y="111"/>
                  </a:lnTo>
                  <a:lnTo>
                    <a:pt x="146" y="48"/>
                  </a:lnTo>
                  <a:lnTo>
                    <a:pt x="155" y="8"/>
                  </a:lnTo>
                  <a:lnTo>
                    <a:pt x="305" y="0"/>
                  </a:lnTo>
                  <a:lnTo>
                    <a:pt x="372" y="67"/>
                  </a:lnTo>
                  <a:lnTo>
                    <a:pt x="393" y="192"/>
                  </a:lnTo>
                  <a:lnTo>
                    <a:pt x="387" y="215"/>
                  </a:lnTo>
                  <a:lnTo>
                    <a:pt x="382" y="217"/>
                  </a:lnTo>
                  <a:lnTo>
                    <a:pt x="374" y="225"/>
                  </a:lnTo>
                  <a:lnTo>
                    <a:pt x="374" y="227"/>
                  </a:lnTo>
                  <a:lnTo>
                    <a:pt x="370" y="238"/>
                  </a:lnTo>
                  <a:lnTo>
                    <a:pt x="372" y="252"/>
                  </a:lnTo>
                  <a:lnTo>
                    <a:pt x="370" y="263"/>
                  </a:lnTo>
                  <a:lnTo>
                    <a:pt x="370" y="271"/>
                  </a:lnTo>
                  <a:lnTo>
                    <a:pt x="364" y="276"/>
                  </a:lnTo>
                  <a:lnTo>
                    <a:pt x="368" y="288"/>
                  </a:lnTo>
                  <a:lnTo>
                    <a:pt x="336" y="313"/>
                  </a:lnTo>
                  <a:lnTo>
                    <a:pt x="339" y="317"/>
                  </a:lnTo>
                  <a:lnTo>
                    <a:pt x="343" y="326"/>
                  </a:lnTo>
                  <a:lnTo>
                    <a:pt x="339" y="334"/>
                  </a:lnTo>
                  <a:lnTo>
                    <a:pt x="328" y="338"/>
                  </a:lnTo>
                  <a:lnTo>
                    <a:pt x="316" y="342"/>
                  </a:lnTo>
                  <a:lnTo>
                    <a:pt x="305" y="349"/>
                  </a:lnTo>
                  <a:lnTo>
                    <a:pt x="291" y="363"/>
                  </a:lnTo>
                  <a:lnTo>
                    <a:pt x="278" y="374"/>
                  </a:lnTo>
                  <a:lnTo>
                    <a:pt x="276" y="384"/>
                  </a:lnTo>
                  <a:lnTo>
                    <a:pt x="263" y="399"/>
                  </a:lnTo>
                  <a:lnTo>
                    <a:pt x="259" y="409"/>
                  </a:lnTo>
                  <a:lnTo>
                    <a:pt x="245" y="415"/>
                  </a:lnTo>
                  <a:lnTo>
                    <a:pt x="238" y="420"/>
                  </a:lnTo>
                  <a:lnTo>
                    <a:pt x="230" y="422"/>
                  </a:lnTo>
                  <a:lnTo>
                    <a:pt x="219" y="428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3" name="Freeform 337"/>
            <p:cNvSpPr>
              <a:spLocks/>
            </p:cNvSpPr>
            <p:nvPr/>
          </p:nvSpPr>
          <p:spPr bwMode="auto">
            <a:xfrm>
              <a:off x="2263775" y="4135438"/>
              <a:ext cx="741363" cy="592137"/>
            </a:xfrm>
            <a:custGeom>
              <a:avLst/>
              <a:gdLst>
                <a:gd name="T0" fmla="*/ 4 w 411"/>
                <a:gd name="T1" fmla="*/ 403 h 403"/>
                <a:gd name="T2" fmla="*/ 14 w 411"/>
                <a:gd name="T3" fmla="*/ 359 h 403"/>
                <a:gd name="T4" fmla="*/ 23 w 411"/>
                <a:gd name="T5" fmla="*/ 316 h 403"/>
                <a:gd name="T6" fmla="*/ 25 w 411"/>
                <a:gd name="T7" fmla="*/ 288 h 403"/>
                <a:gd name="T8" fmla="*/ 18 w 411"/>
                <a:gd name="T9" fmla="*/ 249 h 403"/>
                <a:gd name="T10" fmla="*/ 8 w 411"/>
                <a:gd name="T11" fmla="*/ 207 h 403"/>
                <a:gd name="T12" fmla="*/ 0 w 411"/>
                <a:gd name="T13" fmla="*/ 194 h 403"/>
                <a:gd name="T14" fmla="*/ 35 w 411"/>
                <a:gd name="T15" fmla="*/ 180 h 403"/>
                <a:gd name="T16" fmla="*/ 60 w 411"/>
                <a:gd name="T17" fmla="*/ 184 h 403"/>
                <a:gd name="T18" fmla="*/ 106 w 411"/>
                <a:gd name="T19" fmla="*/ 186 h 403"/>
                <a:gd name="T20" fmla="*/ 139 w 411"/>
                <a:gd name="T21" fmla="*/ 186 h 403"/>
                <a:gd name="T22" fmla="*/ 165 w 411"/>
                <a:gd name="T23" fmla="*/ 171 h 403"/>
                <a:gd name="T24" fmla="*/ 185 w 411"/>
                <a:gd name="T25" fmla="*/ 153 h 403"/>
                <a:gd name="T26" fmla="*/ 194 w 411"/>
                <a:gd name="T27" fmla="*/ 128 h 403"/>
                <a:gd name="T28" fmla="*/ 210 w 411"/>
                <a:gd name="T29" fmla="*/ 119 h 403"/>
                <a:gd name="T30" fmla="*/ 236 w 411"/>
                <a:gd name="T31" fmla="*/ 98 h 403"/>
                <a:gd name="T32" fmla="*/ 258 w 411"/>
                <a:gd name="T33" fmla="*/ 80 h 403"/>
                <a:gd name="T34" fmla="*/ 271 w 411"/>
                <a:gd name="T35" fmla="*/ 71 h 403"/>
                <a:gd name="T36" fmla="*/ 290 w 411"/>
                <a:gd name="T37" fmla="*/ 67 h 403"/>
                <a:gd name="T38" fmla="*/ 307 w 411"/>
                <a:gd name="T39" fmla="*/ 59 h 403"/>
                <a:gd name="T40" fmla="*/ 307 w 411"/>
                <a:gd name="T41" fmla="*/ 44 h 403"/>
                <a:gd name="T42" fmla="*/ 313 w 411"/>
                <a:gd name="T43" fmla="*/ 21 h 403"/>
                <a:gd name="T44" fmla="*/ 317 w 411"/>
                <a:gd name="T45" fmla="*/ 9 h 403"/>
                <a:gd name="T46" fmla="*/ 327 w 411"/>
                <a:gd name="T47" fmla="*/ 0 h 403"/>
                <a:gd name="T48" fmla="*/ 361 w 411"/>
                <a:gd name="T49" fmla="*/ 15 h 403"/>
                <a:gd name="T50" fmla="*/ 384 w 411"/>
                <a:gd name="T51" fmla="*/ 63 h 403"/>
                <a:gd name="T52" fmla="*/ 411 w 411"/>
                <a:gd name="T53" fmla="*/ 221 h 403"/>
                <a:gd name="T54" fmla="*/ 353 w 411"/>
                <a:gd name="T55" fmla="*/ 316 h 403"/>
                <a:gd name="T56" fmla="*/ 304 w 411"/>
                <a:gd name="T57" fmla="*/ 336 h 403"/>
                <a:gd name="T58" fmla="*/ 313 w 411"/>
                <a:gd name="T59" fmla="*/ 389 h 403"/>
                <a:gd name="T60" fmla="*/ 154 w 411"/>
                <a:gd name="T61" fmla="*/ 395 h 403"/>
                <a:gd name="T62" fmla="*/ 4 w 411"/>
                <a:gd name="T63" fmla="*/ 40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1" h="403">
                  <a:moveTo>
                    <a:pt x="4" y="403"/>
                  </a:moveTo>
                  <a:lnTo>
                    <a:pt x="14" y="359"/>
                  </a:lnTo>
                  <a:lnTo>
                    <a:pt x="23" y="316"/>
                  </a:lnTo>
                  <a:lnTo>
                    <a:pt x="25" y="288"/>
                  </a:lnTo>
                  <a:lnTo>
                    <a:pt x="18" y="249"/>
                  </a:lnTo>
                  <a:lnTo>
                    <a:pt x="8" y="207"/>
                  </a:lnTo>
                  <a:lnTo>
                    <a:pt x="0" y="194"/>
                  </a:lnTo>
                  <a:lnTo>
                    <a:pt x="35" y="180"/>
                  </a:lnTo>
                  <a:lnTo>
                    <a:pt x="60" y="184"/>
                  </a:lnTo>
                  <a:lnTo>
                    <a:pt x="106" y="186"/>
                  </a:lnTo>
                  <a:lnTo>
                    <a:pt x="139" y="186"/>
                  </a:lnTo>
                  <a:lnTo>
                    <a:pt x="165" y="171"/>
                  </a:lnTo>
                  <a:lnTo>
                    <a:pt x="185" y="153"/>
                  </a:lnTo>
                  <a:lnTo>
                    <a:pt x="194" y="128"/>
                  </a:lnTo>
                  <a:lnTo>
                    <a:pt x="210" y="119"/>
                  </a:lnTo>
                  <a:lnTo>
                    <a:pt x="236" y="98"/>
                  </a:lnTo>
                  <a:lnTo>
                    <a:pt x="258" y="80"/>
                  </a:lnTo>
                  <a:lnTo>
                    <a:pt x="271" y="71"/>
                  </a:lnTo>
                  <a:lnTo>
                    <a:pt x="290" y="67"/>
                  </a:lnTo>
                  <a:lnTo>
                    <a:pt x="307" y="59"/>
                  </a:lnTo>
                  <a:lnTo>
                    <a:pt x="307" y="44"/>
                  </a:lnTo>
                  <a:lnTo>
                    <a:pt x="313" y="21"/>
                  </a:lnTo>
                  <a:lnTo>
                    <a:pt x="317" y="9"/>
                  </a:lnTo>
                  <a:lnTo>
                    <a:pt x="327" y="0"/>
                  </a:lnTo>
                  <a:lnTo>
                    <a:pt x="361" y="15"/>
                  </a:lnTo>
                  <a:lnTo>
                    <a:pt x="384" y="63"/>
                  </a:lnTo>
                  <a:lnTo>
                    <a:pt x="411" y="221"/>
                  </a:lnTo>
                  <a:lnTo>
                    <a:pt x="353" y="316"/>
                  </a:lnTo>
                  <a:lnTo>
                    <a:pt x="304" y="336"/>
                  </a:lnTo>
                  <a:lnTo>
                    <a:pt x="313" y="389"/>
                  </a:lnTo>
                  <a:lnTo>
                    <a:pt x="154" y="395"/>
                  </a:lnTo>
                  <a:lnTo>
                    <a:pt x="4" y="403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4" name="Freeform 338"/>
            <p:cNvSpPr>
              <a:spLocks/>
            </p:cNvSpPr>
            <p:nvPr/>
          </p:nvSpPr>
          <p:spPr bwMode="auto">
            <a:xfrm>
              <a:off x="2263775" y="4135438"/>
              <a:ext cx="741363" cy="592137"/>
            </a:xfrm>
            <a:custGeom>
              <a:avLst/>
              <a:gdLst>
                <a:gd name="T0" fmla="*/ 4 w 411"/>
                <a:gd name="T1" fmla="*/ 403 h 403"/>
                <a:gd name="T2" fmla="*/ 14 w 411"/>
                <a:gd name="T3" fmla="*/ 359 h 403"/>
                <a:gd name="T4" fmla="*/ 23 w 411"/>
                <a:gd name="T5" fmla="*/ 316 h 403"/>
                <a:gd name="T6" fmla="*/ 25 w 411"/>
                <a:gd name="T7" fmla="*/ 288 h 403"/>
                <a:gd name="T8" fmla="*/ 18 w 411"/>
                <a:gd name="T9" fmla="*/ 249 h 403"/>
                <a:gd name="T10" fmla="*/ 8 w 411"/>
                <a:gd name="T11" fmla="*/ 207 h 403"/>
                <a:gd name="T12" fmla="*/ 0 w 411"/>
                <a:gd name="T13" fmla="*/ 194 h 403"/>
                <a:gd name="T14" fmla="*/ 35 w 411"/>
                <a:gd name="T15" fmla="*/ 180 h 403"/>
                <a:gd name="T16" fmla="*/ 60 w 411"/>
                <a:gd name="T17" fmla="*/ 184 h 403"/>
                <a:gd name="T18" fmla="*/ 106 w 411"/>
                <a:gd name="T19" fmla="*/ 186 h 403"/>
                <a:gd name="T20" fmla="*/ 139 w 411"/>
                <a:gd name="T21" fmla="*/ 186 h 403"/>
                <a:gd name="T22" fmla="*/ 165 w 411"/>
                <a:gd name="T23" fmla="*/ 171 h 403"/>
                <a:gd name="T24" fmla="*/ 185 w 411"/>
                <a:gd name="T25" fmla="*/ 153 h 403"/>
                <a:gd name="T26" fmla="*/ 194 w 411"/>
                <a:gd name="T27" fmla="*/ 128 h 403"/>
                <a:gd name="T28" fmla="*/ 210 w 411"/>
                <a:gd name="T29" fmla="*/ 119 h 403"/>
                <a:gd name="T30" fmla="*/ 236 w 411"/>
                <a:gd name="T31" fmla="*/ 98 h 403"/>
                <a:gd name="T32" fmla="*/ 258 w 411"/>
                <a:gd name="T33" fmla="*/ 80 h 403"/>
                <a:gd name="T34" fmla="*/ 271 w 411"/>
                <a:gd name="T35" fmla="*/ 71 h 403"/>
                <a:gd name="T36" fmla="*/ 290 w 411"/>
                <a:gd name="T37" fmla="*/ 67 h 403"/>
                <a:gd name="T38" fmla="*/ 307 w 411"/>
                <a:gd name="T39" fmla="*/ 59 h 403"/>
                <a:gd name="T40" fmla="*/ 307 w 411"/>
                <a:gd name="T41" fmla="*/ 44 h 403"/>
                <a:gd name="T42" fmla="*/ 313 w 411"/>
                <a:gd name="T43" fmla="*/ 21 h 403"/>
                <a:gd name="T44" fmla="*/ 317 w 411"/>
                <a:gd name="T45" fmla="*/ 9 h 403"/>
                <a:gd name="T46" fmla="*/ 327 w 411"/>
                <a:gd name="T47" fmla="*/ 0 h 403"/>
                <a:gd name="T48" fmla="*/ 361 w 411"/>
                <a:gd name="T49" fmla="*/ 15 h 403"/>
                <a:gd name="T50" fmla="*/ 384 w 411"/>
                <a:gd name="T51" fmla="*/ 63 h 403"/>
                <a:gd name="T52" fmla="*/ 411 w 411"/>
                <a:gd name="T53" fmla="*/ 221 h 403"/>
                <a:gd name="T54" fmla="*/ 353 w 411"/>
                <a:gd name="T55" fmla="*/ 316 h 403"/>
                <a:gd name="T56" fmla="*/ 304 w 411"/>
                <a:gd name="T57" fmla="*/ 336 h 403"/>
                <a:gd name="T58" fmla="*/ 313 w 411"/>
                <a:gd name="T59" fmla="*/ 389 h 403"/>
                <a:gd name="T60" fmla="*/ 154 w 411"/>
                <a:gd name="T61" fmla="*/ 395 h 403"/>
                <a:gd name="T62" fmla="*/ 4 w 411"/>
                <a:gd name="T63" fmla="*/ 40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1" h="403">
                  <a:moveTo>
                    <a:pt x="4" y="403"/>
                  </a:moveTo>
                  <a:lnTo>
                    <a:pt x="14" y="359"/>
                  </a:lnTo>
                  <a:lnTo>
                    <a:pt x="23" y="316"/>
                  </a:lnTo>
                  <a:lnTo>
                    <a:pt x="25" y="288"/>
                  </a:lnTo>
                  <a:lnTo>
                    <a:pt x="18" y="249"/>
                  </a:lnTo>
                  <a:lnTo>
                    <a:pt x="8" y="207"/>
                  </a:lnTo>
                  <a:lnTo>
                    <a:pt x="0" y="194"/>
                  </a:lnTo>
                  <a:lnTo>
                    <a:pt x="35" y="180"/>
                  </a:lnTo>
                  <a:lnTo>
                    <a:pt x="60" y="184"/>
                  </a:lnTo>
                  <a:lnTo>
                    <a:pt x="106" y="186"/>
                  </a:lnTo>
                  <a:lnTo>
                    <a:pt x="139" y="186"/>
                  </a:lnTo>
                  <a:lnTo>
                    <a:pt x="165" y="171"/>
                  </a:lnTo>
                  <a:lnTo>
                    <a:pt x="185" y="153"/>
                  </a:lnTo>
                  <a:lnTo>
                    <a:pt x="194" y="128"/>
                  </a:lnTo>
                  <a:lnTo>
                    <a:pt x="210" y="119"/>
                  </a:lnTo>
                  <a:lnTo>
                    <a:pt x="236" y="98"/>
                  </a:lnTo>
                  <a:lnTo>
                    <a:pt x="258" y="80"/>
                  </a:lnTo>
                  <a:lnTo>
                    <a:pt x="271" y="71"/>
                  </a:lnTo>
                  <a:lnTo>
                    <a:pt x="290" y="67"/>
                  </a:lnTo>
                  <a:lnTo>
                    <a:pt x="307" y="59"/>
                  </a:lnTo>
                  <a:lnTo>
                    <a:pt x="307" y="44"/>
                  </a:lnTo>
                  <a:lnTo>
                    <a:pt x="313" y="21"/>
                  </a:lnTo>
                  <a:lnTo>
                    <a:pt x="317" y="9"/>
                  </a:lnTo>
                  <a:lnTo>
                    <a:pt x="327" y="0"/>
                  </a:lnTo>
                  <a:lnTo>
                    <a:pt x="361" y="15"/>
                  </a:lnTo>
                  <a:lnTo>
                    <a:pt x="384" y="63"/>
                  </a:lnTo>
                  <a:lnTo>
                    <a:pt x="411" y="221"/>
                  </a:lnTo>
                  <a:lnTo>
                    <a:pt x="353" y="316"/>
                  </a:lnTo>
                  <a:lnTo>
                    <a:pt x="304" y="336"/>
                  </a:lnTo>
                  <a:lnTo>
                    <a:pt x="313" y="389"/>
                  </a:lnTo>
                  <a:lnTo>
                    <a:pt x="154" y="395"/>
                  </a:lnTo>
                  <a:lnTo>
                    <a:pt x="4" y="403"/>
                  </a:lnTo>
                </a:path>
              </a:pathLst>
            </a:custGeom>
            <a:solidFill>
              <a:srgbClr val="941651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5" name="Freeform 339"/>
            <p:cNvSpPr>
              <a:spLocks/>
            </p:cNvSpPr>
            <p:nvPr/>
          </p:nvSpPr>
          <p:spPr bwMode="auto">
            <a:xfrm>
              <a:off x="2540000" y="3787775"/>
              <a:ext cx="917575" cy="1214438"/>
            </a:xfrm>
            <a:custGeom>
              <a:avLst/>
              <a:gdLst>
                <a:gd name="T0" fmla="*/ 203 w 508"/>
                <a:gd name="T1" fmla="*/ 25 h 821"/>
                <a:gd name="T2" fmla="*/ 295 w 508"/>
                <a:gd name="T3" fmla="*/ 0 h 821"/>
                <a:gd name="T4" fmla="*/ 309 w 508"/>
                <a:gd name="T5" fmla="*/ 94 h 821"/>
                <a:gd name="T6" fmla="*/ 451 w 508"/>
                <a:gd name="T7" fmla="*/ 270 h 821"/>
                <a:gd name="T8" fmla="*/ 391 w 508"/>
                <a:gd name="T9" fmla="*/ 364 h 821"/>
                <a:gd name="T10" fmla="*/ 334 w 508"/>
                <a:gd name="T11" fmla="*/ 474 h 821"/>
                <a:gd name="T12" fmla="*/ 311 w 508"/>
                <a:gd name="T13" fmla="*/ 520 h 821"/>
                <a:gd name="T14" fmla="*/ 426 w 508"/>
                <a:gd name="T15" fmla="*/ 598 h 821"/>
                <a:gd name="T16" fmla="*/ 428 w 508"/>
                <a:gd name="T17" fmla="*/ 597 h 821"/>
                <a:gd name="T18" fmla="*/ 432 w 508"/>
                <a:gd name="T19" fmla="*/ 597 h 821"/>
                <a:gd name="T20" fmla="*/ 436 w 508"/>
                <a:gd name="T21" fmla="*/ 597 h 821"/>
                <a:gd name="T22" fmla="*/ 437 w 508"/>
                <a:gd name="T23" fmla="*/ 598 h 821"/>
                <a:gd name="T24" fmla="*/ 441 w 508"/>
                <a:gd name="T25" fmla="*/ 598 h 821"/>
                <a:gd name="T26" fmla="*/ 445 w 508"/>
                <a:gd name="T27" fmla="*/ 600 h 821"/>
                <a:gd name="T28" fmla="*/ 447 w 508"/>
                <a:gd name="T29" fmla="*/ 602 h 821"/>
                <a:gd name="T30" fmla="*/ 451 w 508"/>
                <a:gd name="T31" fmla="*/ 602 h 821"/>
                <a:gd name="T32" fmla="*/ 453 w 508"/>
                <a:gd name="T33" fmla="*/ 604 h 821"/>
                <a:gd name="T34" fmla="*/ 457 w 508"/>
                <a:gd name="T35" fmla="*/ 606 h 821"/>
                <a:gd name="T36" fmla="*/ 459 w 508"/>
                <a:gd name="T37" fmla="*/ 608 h 821"/>
                <a:gd name="T38" fmla="*/ 462 w 508"/>
                <a:gd name="T39" fmla="*/ 610 h 821"/>
                <a:gd name="T40" fmla="*/ 464 w 508"/>
                <a:gd name="T41" fmla="*/ 612 h 821"/>
                <a:gd name="T42" fmla="*/ 468 w 508"/>
                <a:gd name="T43" fmla="*/ 612 h 821"/>
                <a:gd name="T44" fmla="*/ 470 w 508"/>
                <a:gd name="T45" fmla="*/ 614 h 821"/>
                <a:gd name="T46" fmla="*/ 474 w 508"/>
                <a:gd name="T47" fmla="*/ 614 h 821"/>
                <a:gd name="T48" fmla="*/ 476 w 508"/>
                <a:gd name="T49" fmla="*/ 616 h 821"/>
                <a:gd name="T50" fmla="*/ 480 w 508"/>
                <a:gd name="T51" fmla="*/ 616 h 821"/>
                <a:gd name="T52" fmla="*/ 484 w 508"/>
                <a:gd name="T53" fmla="*/ 616 h 821"/>
                <a:gd name="T54" fmla="*/ 487 w 508"/>
                <a:gd name="T55" fmla="*/ 616 h 821"/>
                <a:gd name="T56" fmla="*/ 491 w 508"/>
                <a:gd name="T57" fmla="*/ 616 h 821"/>
                <a:gd name="T58" fmla="*/ 493 w 508"/>
                <a:gd name="T59" fmla="*/ 618 h 821"/>
                <a:gd name="T60" fmla="*/ 497 w 508"/>
                <a:gd name="T61" fmla="*/ 618 h 821"/>
                <a:gd name="T62" fmla="*/ 499 w 508"/>
                <a:gd name="T63" fmla="*/ 620 h 821"/>
                <a:gd name="T64" fmla="*/ 503 w 508"/>
                <a:gd name="T65" fmla="*/ 621 h 821"/>
                <a:gd name="T66" fmla="*/ 505 w 508"/>
                <a:gd name="T67" fmla="*/ 623 h 821"/>
                <a:gd name="T68" fmla="*/ 499 w 508"/>
                <a:gd name="T69" fmla="*/ 671 h 821"/>
                <a:gd name="T70" fmla="*/ 480 w 508"/>
                <a:gd name="T71" fmla="*/ 808 h 821"/>
                <a:gd name="T72" fmla="*/ 88 w 508"/>
                <a:gd name="T73" fmla="*/ 821 h 821"/>
                <a:gd name="T74" fmla="*/ 0 w 508"/>
                <a:gd name="T75" fmla="*/ 629 h 821"/>
                <a:gd name="T76" fmla="*/ 150 w 508"/>
                <a:gd name="T77" fmla="*/ 570 h 821"/>
                <a:gd name="T78" fmla="*/ 257 w 508"/>
                <a:gd name="T79" fmla="*/ 455 h 821"/>
                <a:gd name="T80" fmla="*/ 207 w 508"/>
                <a:gd name="T81" fmla="*/ 249 h 821"/>
                <a:gd name="T82" fmla="*/ 96 w 508"/>
                <a:gd name="T83" fmla="*/ 205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08" h="821">
                  <a:moveTo>
                    <a:pt x="73" y="172"/>
                  </a:moveTo>
                  <a:lnTo>
                    <a:pt x="203" y="25"/>
                  </a:lnTo>
                  <a:lnTo>
                    <a:pt x="244" y="61"/>
                  </a:lnTo>
                  <a:lnTo>
                    <a:pt x="295" y="0"/>
                  </a:lnTo>
                  <a:lnTo>
                    <a:pt x="351" y="25"/>
                  </a:lnTo>
                  <a:lnTo>
                    <a:pt x="309" y="94"/>
                  </a:lnTo>
                  <a:lnTo>
                    <a:pt x="320" y="165"/>
                  </a:lnTo>
                  <a:lnTo>
                    <a:pt x="451" y="270"/>
                  </a:lnTo>
                  <a:lnTo>
                    <a:pt x="439" y="339"/>
                  </a:lnTo>
                  <a:lnTo>
                    <a:pt x="391" y="364"/>
                  </a:lnTo>
                  <a:lnTo>
                    <a:pt x="376" y="449"/>
                  </a:lnTo>
                  <a:lnTo>
                    <a:pt x="334" y="474"/>
                  </a:lnTo>
                  <a:lnTo>
                    <a:pt x="332" y="499"/>
                  </a:lnTo>
                  <a:lnTo>
                    <a:pt x="311" y="520"/>
                  </a:lnTo>
                  <a:lnTo>
                    <a:pt x="313" y="598"/>
                  </a:lnTo>
                  <a:lnTo>
                    <a:pt x="426" y="598"/>
                  </a:lnTo>
                  <a:lnTo>
                    <a:pt x="426" y="597"/>
                  </a:lnTo>
                  <a:lnTo>
                    <a:pt x="428" y="597"/>
                  </a:lnTo>
                  <a:lnTo>
                    <a:pt x="430" y="597"/>
                  </a:lnTo>
                  <a:lnTo>
                    <a:pt x="432" y="597"/>
                  </a:lnTo>
                  <a:lnTo>
                    <a:pt x="434" y="597"/>
                  </a:lnTo>
                  <a:lnTo>
                    <a:pt x="436" y="597"/>
                  </a:lnTo>
                  <a:lnTo>
                    <a:pt x="436" y="598"/>
                  </a:lnTo>
                  <a:lnTo>
                    <a:pt x="437" y="598"/>
                  </a:lnTo>
                  <a:lnTo>
                    <a:pt x="439" y="598"/>
                  </a:lnTo>
                  <a:lnTo>
                    <a:pt x="441" y="598"/>
                  </a:lnTo>
                  <a:lnTo>
                    <a:pt x="443" y="600"/>
                  </a:lnTo>
                  <a:lnTo>
                    <a:pt x="445" y="600"/>
                  </a:lnTo>
                  <a:lnTo>
                    <a:pt x="447" y="600"/>
                  </a:lnTo>
                  <a:lnTo>
                    <a:pt x="447" y="602"/>
                  </a:lnTo>
                  <a:lnTo>
                    <a:pt x="449" y="602"/>
                  </a:lnTo>
                  <a:lnTo>
                    <a:pt x="451" y="602"/>
                  </a:lnTo>
                  <a:lnTo>
                    <a:pt x="451" y="604"/>
                  </a:lnTo>
                  <a:lnTo>
                    <a:pt x="453" y="604"/>
                  </a:lnTo>
                  <a:lnTo>
                    <a:pt x="455" y="606"/>
                  </a:lnTo>
                  <a:lnTo>
                    <a:pt x="457" y="606"/>
                  </a:lnTo>
                  <a:lnTo>
                    <a:pt x="457" y="608"/>
                  </a:lnTo>
                  <a:lnTo>
                    <a:pt x="459" y="608"/>
                  </a:lnTo>
                  <a:lnTo>
                    <a:pt x="461" y="610"/>
                  </a:lnTo>
                  <a:lnTo>
                    <a:pt x="462" y="610"/>
                  </a:lnTo>
                  <a:lnTo>
                    <a:pt x="464" y="610"/>
                  </a:lnTo>
                  <a:lnTo>
                    <a:pt x="464" y="612"/>
                  </a:lnTo>
                  <a:lnTo>
                    <a:pt x="466" y="612"/>
                  </a:lnTo>
                  <a:lnTo>
                    <a:pt x="468" y="612"/>
                  </a:lnTo>
                  <a:lnTo>
                    <a:pt x="470" y="612"/>
                  </a:lnTo>
                  <a:lnTo>
                    <a:pt x="470" y="614"/>
                  </a:lnTo>
                  <a:lnTo>
                    <a:pt x="472" y="614"/>
                  </a:lnTo>
                  <a:lnTo>
                    <a:pt x="474" y="614"/>
                  </a:lnTo>
                  <a:lnTo>
                    <a:pt x="476" y="614"/>
                  </a:lnTo>
                  <a:lnTo>
                    <a:pt x="476" y="616"/>
                  </a:lnTo>
                  <a:lnTo>
                    <a:pt x="478" y="616"/>
                  </a:lnTo>
                  <a:lnTo>
                    <a:pt x="480" y="616"/>
                  </a:lnTo>
                  <a:lnTo>
                    <a:pt x="482" y="616"/>
                  </a:lnTo>
                  <a:lnTo>
                    <a:pt x="484" y="616"/>
                  </a:lnTo>
                  <a:lnTo>
                    <a:pt x="485" y="616"/>
                  </a:lnTo>
                  <a:lnTo>
                    <a:pt x="487" y="616"/>
                  </a:lnTo>
                  <a:lnTo>
                    <a:pt x="489" y="616"/>
                  </a:lnTo>
                  <a:lnTo>
                    <a:pt x="491" y="616"/>
                  </a:lnTo>
                  <a:lnTo>
                    <a:pt x="493" y="616"/>
                  </a:lnTo>
                  <a:lnTo>
                    <a:pt x="493" y="618"/>
                  </a:lnTo>
                  <a:lnTo>
                    <a:pt x="495" y="618"/>
                  </a:lnTo>
                  <a:lnTo>
                    <a:pt x="497" y="618"/>
                  </a:lnTo>
                  <a:lnTo>
                    <a:pt x="499" y="618"/>
                  </a:lnTo>
                  <a:lnTo>
                    <a:pt x="499" y="620"/>
                  </a:lnTo>
                  <a:lnTo>
                    <a:pt x="501" y="620"/>
                  </a:lnTo>
                  <a:lnTo>
                    <a:pt x="503" y="621"/>
                  </a:lnTo>
                  <a:lnTo>
                    <a:pt x="505" y="621"/>
                  </a:lnTo>
                  <a:lnTo>
                    <a:pt x="505" y="623"/>
                  </a:lnTo>
                  <a:lnTo>
                    <a:pt x="507" y="623"/>
                  </a:lnTo>
                  <a:lnTo>
                    <a:pt x="499" y="671"/>
                  </a:lnTo>
                  <a:lnTo>
                    <a:pt x="508" y="769"/>
                  </a:lnTo>
                  <a:lnTo>
                    <a:pt x="480" y="808"/>
                  </a:lnTo>
                  <a:lnTo>
                    <a:pt x="420" y="810"/>
                  </a:lnTo>
                  <a:lnTo>
                    <a:pt x="88" y="821"/>
                  </a:lnTo>
                  <a:lnTo>
                    <a:pt x="67" y="696"/>
                  </a:lnTo>
                  <a:lnTo>
                    <a:pt x="0" y="629"/>
                  </a:lnTo>
                  <a:lnTo>
                    <a:pt x="159" y="623"/>
                  </a:lnTo>
                  <a:lnTo>
                    <a:pt x="150" y="570"/>
                  </a:lnTo>
                  <a:lnTo>
                    <a:pt x="199" y="550"/>
                  </a:lnTo>
                  <a:lnTo>
                    <a:pt x="257" y="455"/>
                  </a:lnTo>
                  <a:lnTo>
                    <a:pt x="230" y="297"/>
                  </a:lnTo>
                  <a:lnTo>
                    <a:pt x="207" y="249"/>
                  </a:lnTo>
                  <a:lnTo>
                    <a:pt x="173" y="234"/>
                  </a:lnTo>
                  <a:lnTo>
                    <a:pt x="96" y="205"/>
                  </a:lnTo>
                  <a:lnTo>
                    <a:pt x="73" y="172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6" name="Freeform 340"/>
            <p:cNvSpPr>
              <a:spLocks/>
            </p:cNvSpPr>
            <p:nvPr/>
          </p:nvSpPr>
          <p:spPr bwMode="auto">
            <a:xfrm>
              <a:off x="3103563" y="4170363"/>
              <a:ext cx="368300" cy="498475"/>
            </a:xfrm>
            <a:custGeom>
              <a:avLst/>
              <a:gdLst>
                <a:gd name="T0" fmla="*/ 115 w 201"/>
                <a:gd name="T1" fmla="*/ 338 h 338"/>
                <a:gd name="T2" fmla="*/ 2 w 201"/>
                <a:gd name="T3" fmla="*/ 338 h 338"/>
                <a:gd name="T4" fmla="*/ 0 w 201"/>
                <a:gd name="T5" fmla="*/ 261 h 338"/>
                <a:gd name="T6" fmla="*/ 21 w 201"/>
                <a:gd name="T7" fmla="*/ 240 h 338"/>
                <a:gd name="T8" fmla="*/ 23 w 201"/>
                <a:gd name="T9" fmla="*/ 215 h 338"/>
                <a:gd name="T10" fmla="*/ 65 w 201"/>
                <a:gd name="T11" fmla="*/ 190 h 338"/>
                <a:gd name="T12" fmla="*/ 80 w 201"/>
                <a:gd name="T13" fmla="*/ 105 h 338"/>
                <a:gd name="T14" fmla="*/ 128 w 201"/>
                <a:gd name="T15" fmla="*/ 80 h 338"/>
                <a:gd name="T16" fmla="*/ 140 w 201"/>
                <a:gd name="T17" fmla="*/ 11 h 338"/>
                <a:gd name="T18" fmla="*/ 165 w 201"/>
                <a:gd name="T19" fmla="*/ 0 h 338"/>
                <a:gd name="T20" fmla="*/ 199 w 201"/>
                <a:gd name="T21" fmla="*/ 50 h 338"/>
                <a:gd name="T22" fmla="*/ 186 w 201"/>
                <a:gd name="T23" fmla="*/ 69 h 338"/>
                <a:gd name="T24" fmla="*/ 201 w 201"/>
                <a:gd name="T25" fmla="*/ 92 h 338"/>
                <a:gd name="T26" fmla="*/ 146 w 201"/>
                <a:gd name="T27" fmla="*/ 207 h 338"/>
                <a:gd name="T28" fmla="*/ 119 w 201"/>
                <a:gd name="T29" fmla="*/ 274 h 338"/>
                <a:gd name="T30" fmla="*/ 115 w 201"/>
                <a:gd name="T31" fmla="*/ 338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1" h="338">
                  <a:moveTo>
                    <a:pt x="115" y="338"/>
                  </a:moveTo>
                  <a:lnTo>
                    <a:pt x="2" y="338"/>
                  </a:lnTo>
                  <a:lnTo>
                    <a:pt x="0" y="261"/>
                  </a:lnTo>
                  <a:lnTo>
                    <a:pt x="21" y="240"/>
                  </a:lnTo>
                  <a:lnTo>
                    <a:pt x="23" y="215"/>
                  </a:lnTo>
                  <a:lnTo>
                    <a:pt x="65" y="190"/>
                  </a:lnTo>
                  <a:lnTo>
                    <a:pt x="80" y="105"/>
                  </a:lnTo>
                  <a:lnTo>
                    <a:pt x="128" y="80"/>
                  </a:lnTo>
                  <a:lnTo>
                    <a:pt x="140" y="11"/>
                  </a:lnTo>
                  <a:lnTo>
                    <a:pt x="165" y="0"/>
                  </a:lnTo>
                  <a:lnTo>
                    <a:pt x="199" y="50"/>
                  </a:lnTo>
                  <a:lnTo>
                    <a:pt x="186" y="69"/>
                  </a:lnTo>
                  <a:lnTo>
                    <a:pt x="201" y="92"/>
                  </a:lnTo>
                  <a:lnTo>
                    <a:pt x="146" y="207"/>
                  </a:lnTo>
                  <a:lnTo>
                    <a:pt x="119" y="274"/>
                  </a:lnTo>
                  <a:lnTo>
                    <a:pt x="115" y="338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7" name="Freeform 341"/>
            <p:cNvSpPr>
              <a:spLocks/>
            </p:cNvSpPr>
            <p:nvPr/>
          </p:nvSpPr>
          <p:spPr bwMode="auto">
            <a:xfrm>
              <a:off x="3103563" y="4170363"/>
              <a:ext cx="368300" cy="498475"/>
            </a:xfrm>
            <a:custGeom>
              <a:avLst/>
              <a:gdLst>
                <a:gd name="T0" fmla="*/ 115 w 201"/>
                <a:gd name="T1" fmla="*/ 338 h 338"/>
                <a:gd name="T2" fmla="*/ 2 w 201"/>
                <a:gd name="T3" fmla="*/ 338 h 338"/>
                <a:gd name="T4" fmla="*/ 0 w 201"/>
                <a:gd name="T5" fmla="*/ 261 h 338"/>
                <a:gd name="T6" fmla="*/ 21 w 201"/>
                <a:gd name="T7" fmla="*/ 240 h 338"/>
                <a:gd name="T8" fmla="*/ 23 w 201"/>
                <a:gd name="T9" fmla="*/ 215 h 338"/>
                <a:gd name="T10" fmla="*/ 65 w 201"/>
                <a:gd name="T11" fmla="*/ 190 h 338"/>
                <a:gd name="T12" fmla="*/ 80 w 201"/>
                <a:gd name="T13" fmla="*/ 105 h 338"/>
                <a:gd name="T14" fmla="*/ 128 w 201"/>
                <a:gd name="T15" fmla="*/ 80 h 338"/>
                <a:gd name="T16" fmla="*/ 140 w 201"/>
                <a:gd name="T17" fmla="*/ 11 h 338"/>
                <a:gd name="T18" fmla="*/ 165 w 201"/>
                <a:gd name="T19" fmla="*/ 0 h 338"/>
                <a:gd name="T20" fmla="*/ 199 w 201"/>
                <a:gd name="T21" fmla="*/ 50 h 338"/>
                <a:gd name="T22" fmla="*/ 186 w 201"/>
                <a:gd name="T23" fmla="*/ 69 h 338"/>
                <a:gd name="T24" fmla="*/ 201 w 201"/>
                <a:gd name="T25" fmla="*/ 92 h 338"/>
                <a:gd name="T26" fmla="*/ 146 w 201"/>
                <a:gd name="T27" fmla="*/ 207 h 338"/>
                <a:gd name="T28" fmla="*/ 119 w 201"/>
                <a:gd name="T29" fmla="*/ 274 h 338"/>
                <a:gd name="T30" fmla="*/ 115 w 201"/>
                <a:gd name="T31" fmla="*/ 338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1" h="338">
                  <a:moveTo>
                    <a:pt x="115" y="338"/>
                  </a:moveTo>
                  <a:lnTo>
                    <a:pt x="2" y="338"/>
                  </a:lnTo>
                  <a:lnTo>
                    <a:pt x="0" y="261"/>
                  </a:lnTo>
                  <a:lnTo>
                    <a:pt x="21" y="240"/>
                  </a:lnTo>
                  <a:lnTo>
                    <a:pt x="23" y="215"/>
                  </a:lnTo>
                  <a:lnTo>
                    <a:pt x="65" y="190"/>
                  </a:lnTo>
                  <a:lnTo>
                    <a:pt x="80" y="105"/>
                  </a:lnTo>
                  <a:lnTo>
                    <a:pt x="128" y="80"/>
                  </a:lnTo>
                  <a:lnTo>
                    <a:pt x="140" y="11"/>
                  </a:lnTo>
                  <a:lnTo>
                    <a:pt x="165" y="0"/>
                  </a:lnTo>
                  <a:lnTo>
                    <a:pt x="199" y="50"/>
                  </a:lnTo>
                  <a:lnTo>
                    <a:pt x="186" y="69"/>
                  </a:lnTo>
                  <a:lnTo>
                    <a:pt x="201" y="92"/>
                  </a:lnTo>
                  <a:lnTo>
                    <a:pt x="146" y="207"/>
                  </a:lnTo>
                  <a:lnTo>
                    <a:pt x="119" y="274"/>
                  </a:lnTo>
                  <a:lnTo>
                    <a:pt x="115" y="338"/>
                  </a:lnTo>
                </a:path>
              </a:pathLst>
            </a:custGeom>
            <a:solidFill>
              <a:srgbClr val="00823B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8" name="Freeform 342"/>
            <p:cNvSpPr>
              <a:spLocks/>
            </p:cNvSpPr>
            <p:nvPr/>
          </p:nvSpPr>
          <p:spPr bwMode="auto">
            <a:xfrm>
              <a:off x="3313113" y="4479925"/>
              <a:ext cx="265112" cy="231775"/>
            </a:xfrm>
            <a:custGeom>
              <a:avLst/>
              <a:gdLst>
                <a:gd name="T0" fmla="*/ 0 w 148"/>
                <a:gd name="T1" fmla="*/ 131 h 157"/>
                <a:gd name="T2" fmla="*/ 4 w 148"/>
                <a:gd name="T3" fmla="*/ 67 h 157"/>
                <a:gd name="T4" fmla="*/ 31 w 148"/>
                <a:gd name="T5" fmla="*/ 0 h 157"/>
                <a:gd name="T6" fmla="*/ 134 w 148"/>
                <a:gd name="T7" fmla="*/ 13 h 157"/>
                <a:gd name="T8" fmla="*/ 148 w 148"/>
                <a:gd name="T9" fmla="*/ 79 h 157"/>
                <a:gd name="T10" fmla="*/ 138 w 148"/>
                <a:gd name="T11" fmla="*/ 106 h 157"/>
                <a:gd name="T12" fmla="*/ 121 w 148"/>
                <a:gd name="T13" fmla="*/ 154 h 157"/>
                <a:gd name="T14" fmla="*/ 81 w 148"/>
                <a:gd name="T15" fmla="*/ 157 h 157"/>
                <a:gd name="T16" fmla="*/ 79 w 148"/>
                <a:gd name="T17" fmla="*/ 157 h 157"/>
                <a:gd name="T18" fmla="*/ 79 w 148"/>
                <a:gd name="T19" fmla="*/ 155 h 157"/>
                <a:gd name="T20" fmla="*/ 77 w 148"/>
                <a:gd name="T21" fmla="*/ 155 h 157"/>
                <a:gd name="T22" fmla="*/ 77 w 148"/>
                <a:gd name="T23" fmla="*/ 154 h 157"/>
                <a:gd name="T24" fmla="*/ 75 w 148"/>
                <a:gd name="T25" fmla="*/ 154 h 157"/>
                <a:gd name="T26" fmla="*/ 73 w 148"/>
                <a:gd name="T27" fmla="*/ 154 h 157"/>
                <a:gd name="T28" fmla="*/ 73 w 148"/>
                <a:gd name="T29" fmla="*/ 152 h 157"/>
                <a:gd name="T30" fmla="*/ 71 w 148"/>
                <a:gd name="T31" fmla="*/ 152 h 157"/>
                <a:gd name="T32" fmla="*/ 69 w 148"/>
                <a:gd name="T33" fmla="*/ 152 h 157"/>
                <a:gd name="T34" fmla="*/ 67 w 148"/>
                <a:gd name="T35" fmla="*/ 150 h 157"/>
                <a:gd name="T36" fmla="*/ 65 w 148"/>
                <a:gd name="T37" fmla="*/ 150 h 157"/>
                <a:gd name="T38" fmla="*/ 63 w 148"/>
                <a:gd name="T39" fmla="*/ 150 h 157"/>
                <a:gd name="T40" fmla="*/ 61 w 148"/>
                <a:gd name="T41" fmla="*/ 150 h 157"/>
                <a:gd name="T42" fmla="*/ 59 w 148"/>
                <a:gd name="T43" fmla="*/ 150 h 157"/>
                <a:gd name="T44" fmla="*/ 58 w 148"/>
                <a:gd name="T45" fmla="*/ 150 h 157"/>
                <a:gd name="T46" fmla="*/ 56 w 148"/>
                <a:gd name="T47" fmla="*/ 150 h 157"/>
                <a:gd name="T48" fmla="*/ 54 w 148"/>
                <a:gd name="T49" fmla="*/ 150 h 157"/>
                <a:gd name="T50" fmla="*/ 52 w 148"/>
                <a:gd name="T51" fmla="*/ 150 h 157"/>
                <a:gd name="T52" fmla="*/ 52 w 148"/>
                <a:gd name="T53" fmla="*/ 148 h 157"/>
                <a:gd name="T54" fmla="*/ 50 w 148"/>
                <a:gd name="T55" fmla="*/ 148 h 157"/>
                <a:gd name="T56" fmla="*/ 48 w 148"/>
                <a:gd name="T57" fmla="*/ 148 h 157"/>
                <a:gd name="T58" fmla="*/ 46 w 148"/>
                <a:gd name="T59" fmla="*/ 148 h 157"/>
                <a:gd name="T60" fmla="*/ 44 w 148"/>
                <a:gd name="T61" fmla="*/ 148 h 157"/>
                <a:gd name="T62" fmla="*/ 44 w 148"/>
                <a:gd name="T63" fmla="*/ 146 h 157"/>
                <a:gd name="T64" fmla="*/ 42 w 148"/>
                <a:gd name="T65" fmla="*/ 146 h 157"/>
                <a:gd name="T66" fmla="*/ 40 w 148"/>
                <a:gd name="T67" fmla="*/ 146 h 157"/>
                <a:gd name="T68" fmla="*/ 38 w 148"/>
                <a:gd name="T69" fmla="*/ 144 h 157"/>
                <a:gd name="T70" fmla="*/ 36 w 148"/>
                <a:gd name="T71" fmla="*/ 144 h 157"/>
                <a:gd name="T72" fmla="*/ 35 w 148"/>
                <a:gd name="T73" fmla="*/ 144 h 157"/>
                <a:gd name="T74" fmla="*/ 35 w 148"/>
                <a:gd name="T75" fmla="*/ 142 h 157"/>
                <a:gd name="T76" fmla="*/ 33 w 148"/>
                <a:gd name="T77" fmla="*/ 142 h 157"/>
                <a:gd name="T78" fmla="*/ 31 w 148"/>
                <a:gd name="T79" fmla="*/ 142 h 157"/>
                <a:gd name="T80" fmla="*/ 31 w 148"/>
                <a:gd name="T81" fmla="*/ 140 h 157"/>
                <a:gd name="T82" fmla="*/ 29 w 148"/>
                <a:gd name="T83" fmla="*/ 140 h 157"/>
                <a:gd name="T84" fmla="*/ 27 w 148"/>
                <a:gd name="T85" fmla="*/ 138 h 157"/>
                <a:gd name="T86" fmla="*/ 25 w 148"/>
                <a:gd name="T87" fmla="*/ 138 h 157"/>
                <a:gd name="T88" fmla="*/ 25 w 148"/>
                <a:gd name="T89" fmla="*/ 136 h 157"/>
                <a:gd name="T90" fmla="*/ 23 w 148"/>
                <a:gd name="T91" fmla="*/ 136 h 157"/>
                <a:gd name="T92" fmla="*/ 21 w 148"/>
                <a:gd name="T93" fmla="*/ 134 h 157"/>
                <a:gd name="T94" fmla="*/ 19 w 148"/>
                <a:gd name="T95" fmla="*/ 134 h 157"/>
                <a:gd name="T96" fmla="*/ 17 w 148"/>
                <a:gd name="T97" fmla="*/ 134 h 157"/>
                <a:gd name="T98" fmla="*/ 17 w 148"/>
                <a:gd name="T99" fmla="*/ 132 h 157"/>
                <a:gd name="T100" fmla="*/ 15 w 148"/>
                <a:gd name="T101" fmla="*/ 132 h 157"/>
                <a:gd name="T102" fmla="*/ 13 w 148"/>
                <a:gd name="T103" fmla="*/ 132 h 157"/>
                <a:gd name="T104" fmla="*/ 11 w 148"/>
                <a:gd name="T105" fmla="*/ 132 h 157"/>
                <a:gd name="T106" fmla="*/ 10 w 148"/>
                <a:gd name="T107" fmla="*/ 131 h 157"/>
                <a:gd name="T108" fmla="*/ 8 w 148"/>
                <a:gd name="T109" fmla="*/ 131 h 157"/>
                <a:gd name="T110" fmla="*/ 6 w 148"/>
                <a:gd name="T111" fmla="*/ 131 h 157"/>
                <a:gd name="T112" fmla="*/ 4 w 148"/>
                <a:gd name="T113" fmla="*/ 131 h 157"/>
                <a:gd name="T114" fmla="*/ 2 w 148"/>
                <a:gd name="T115" fmla="*/ 131 h 157"/>
                <a:gd name="T116" fmla="*/ 0 w 148"/>
                <a:gd name="T117" fmla="*/ 13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8" h="157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  <a:lnTo>
                    <a:pt x="134" y="13"/>
                  </a:lnTo>
                  <a:lnTo>
                    <a:pt x="148" y="79"/>
                  </a:lnTo>
                  <a:lnTo>
                    <a:pt x="138" y="106"/>
                  </a:lnTo>
                  <a:lnTo>
                    <a:pt x="121" y="154"/>
                  </a:lnTo>
                  <a:lnTo>
                    <a:pt x="81" y="157"/>
                  </a:lnTo>
                  <a:lnTo>
                    <a:pt x="79" y="157"/>
                  </a:lnTo>
                  <a:lnTo>
                    <a:pt x="79" y="155"/>
                  </a:lnTo>
                  <a:lnTo>
                    <a:pt x="77" y="155"/>
                  </a:lnTo>
                  <a:lnTo>
                    <a:pt x="77" y="154"/>
                  </a:lnTo>
                  <a:lnTo>
                    <a:pt x="75" y="154"/>
                  </a:lnTo>
                  <a:lnTo>
                    <a:pt x="73" y="154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0"/>
                  </a:lnTo>
                  <a:lnTo>
                    <a:pt x="59" y="150"/>
                  </a:lnTo>
                  <a:lnTo>
                    <a:pt x="58" y="150"/>
                  </a:lnTo>
                  <a:lnTo>
                    <a:pt x="56" y="150"/>
                  </a:lnTo>
                  <a:lnTo>
                    <a:pt x="54" y="150"/>
                  </a:lnTo>
                  <a:lnTo>
                    <a:pt x="52" y="150"/>
                  </a:lnTo>
                  <a:lnTo>
                    <a:pt x="52" y="148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2" y="146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5" y="144"/>
                  </a:lnTo>
                  <a:lnTo>
                    <a:pt x="35" y="142"/>
                  </a:lnTo>
                  <a:lnTo>
                    <a:pt x="33" y="142"/>
                  </a:lnTo>
                  <a:lnTo>
                    <a:pt x="31" y="142"/>
                  </a:lnTo>
                  <a:lnTo>
                    <a:pt x="31" y="140"/>
                  </a:lnTo>
                  <a:lnTo>
                    <a:pt x="29" y="140"/>
                  </a:lnTo>
                  <a:lnTo>
                    <a:pt x="27" y="138"/>
                  </a:lnTo>
                  <a:lnTo>
                    <a:pt x="25" y="138"/>
                  </a:lnTo>
                  <a:lnTo>
                    <a:pt x="25" y="136"/>
                  </a:lnTo>
                  <a:lnTo>
                    <a:pt x="23" y="136"/>
                  </a:lnTo>
                  <a:lnTo>
                    <a:pt x="21" y="134"/>
                  </a:lnTo>
                  <a:lnTo>
                    <a:pt x="19" y="134"/>
                  </a:lnTo>
                  <a:lnTo>
                    <a:pt x="17" y="134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1" y="132"/>
                  </a:lnTo>
                  <a:lnTo>
                    <a:pt x="10" y="131"/>
                  </a:lnTo>
                  <a:lnTo>
                    <a:pt x="8" y="131"/>
                  </a:lnTo>
                  <a:lnTo>
                    <a:pt x="6" y="131"/>
                  </a:lnTo>
                  <a:lnTo>
                    <a:pt x="4" y="131"/>
                  </a:lnTo>
                  <a:lnTo>
                    <a:pt x="2" y="131"/>
                  </a:lnTo>
                  <a:lnTo>
                    <a:pt x="0" y="131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9" name="Freeform 343"/>
            <p:cNvSpPr>
              <a:spLocks/>
            </p:cNvSpPr>
            <p:nvPr/>
          </p:nvSpPr>
          <p:spPr bwMode="auto">
            <a:xfrm>
              <a:off x="3313113" y="4479925"/>
              <a:ext cx="265112" cy="231775"/>
            </a:xfrm>
            <a:custGeom>
              <a:avLst/>
              <a:gdLst>
                <a:gd name="T0" fmla="*/ 0 w 148"/>
                <a:gd name="T1" fmla="*/ 131 h 157"/>
                <a:gd name="T2" fmla="*/ 4 w 148"/>
                <a:gd name="T3" fmla="*/ 67 h 157"/>
                <a:gd name="T4" fmla="*/ 31 w 148"/>
                <a:gd name="T5" fmla="*/ 0 h 157"/>
                <a:gd name="T6" fmla="*/ 134 w 148"/>
                <a:gd name="T7" fmla="*/ 13 h 157"/>
                <a:gd name="T8" fmla="*/ 148 w 148"/>
                <a:gd name="T9" fmla="*/ 79 h 157"/>
                <a:gd name="T10" fmla="*/ 138 w 148"/>
                <a:gd name="T11" fmla="*/ 106 h 157"/>
                <a:gd name="T12" fmla="*/ 121 w 148"/>
                <a:gd name="T13" fmla="*/ 154 h 157"/>
                <a:gd name="T14" fmla="*/ 81 w 148"/>
                <a:gd name="T15" fmla="*/ 157 h 157"/>
                <a:gd name="T16" fmla="*/ 79 w 148"/>
                <a:gd name="T17" fmla="*/ 157 h 157"/>
                <a:gd name="T18" fmla="*/ 79 w 148"/>
                <a:gd name="T19" fmla="*/ 155 h 157"/>
                <a:gd name="T20" fmla="*/ 77 w 148"/>
                <a:gd name="T21" fmla="*/ 155 h 157"/>
                <a:gd name="T22" fmla="*/ 77 w 148"/>
                <a:gd name="T23" fmla="*/ 154 h 157"/>
                <a:gd name="T24" fmla="*/ 75 w 148"/>
                <a:gd name="T25" fmla="*/ 154 h 157"/>
                <a:gd name="T26" fmla="*/ 73 w 148"/>
                <a:gd name="T27" fmla="*/ 154 h 157"/>
                <a:gd name="T28" fmla="*/ 73 w 148"/>
                <a:gd name="T29" fmla="*/ 152 h 157"/>
                <a:gd name="T30" fmla="*/ 71 w 148"/>
                <a:gd name="T31" fmla="*/ 152 h 157"/>
                <a:gd name="T32" fmla="*/ 69 w 148"/>
                <a:gd name="T33" fmla="*/ 152 h 157"/>
                <a:gd name="T34" fmla="*/ 67 w 148"/>
                <a:gd name="T35" fmla="*/ 150 h 157"/>
                <a:gd name="T36" fmla="*/ 65 w 148"/>
                <a:gd name="T37" fmla="*/ 150 h 157"/>
                <a:gd name="T38" fmla="*/ 63 w 148"/>
                <a:gd name="T39" fmla="*/ 150 h 157"/>
                <a:gd name="T40" fmla="*/ 61 w 148"/>
                <a:gd name="T41" fmla="*/ 150 h 157"/>
                <a:gd name="T42" fmla="*/ 59 w 148"/>
                <a:gd name="T43" fmla="*/ 150 h 157"/>
                <a:gd name="T44" fmla="*/ 58 w 148"/>
                <a:gd name="T45" fmla="*/ 150 h 157"/>
                <a:gd name="T46" fmla="*/ 56 w 148"/>
                <a:gd name="T47" fmla="*/ 150 h 157"/>
                <a:gd name="T48" fmla="*/ 54 w 148"/>
                <a:gd name="T49" fmla="*/ 150 h 157"/>
                <a:gd name="T50" fmla="*/ 52 w 148"/>
                <a:gd name="T51" fmla="*/ 150 h 157"/>
                <a:gd name="T52" fmla="*/ 50 w 148"/>
                <a:gd name="T53" fmla="*/ 148 h 157"/>
                <a:gd name="T54" fmla="*/ 48 w 148"/>
                <a:gd name="T55" fmla="*/ 148 h 157"/>
                <a:gd name="T56" fmla="*/ 46 w 148"/>
                <a:gd name="T57" fmla="*/ 148 h 157"/>
                <a:gd name="T58" fmla="*/ 44 w 148"/>
                <a:gd name="T59" fmla="*/ 148 h 157"/>
                <a:gd name="T60" fmla="*/ 44 w 148"/>
                <a:gd name="T61" fmla="*/ 146 h 157"/>
                <a:gd name="T62" fmla="*/ 42 w 148"/>
                <a:gd name="T63" fmla="*/ 146 h 157"/>
                <a:gd name="T64" fmla="*/ 40 w 148"/>
                <a:gd name="T65" fmla="*/ 146 h 157"/>
                <a:gd name="T66" fmla="*/ 38 w 148"/>
                <a:gd name="T67" fmla="*/ 144 h 157"/>
                <a:gd name="T68" fmla="*/ 36 w 148"/>
                <a:gd name="T69" fmla="*/ 144 h 157"/>
                <a:gd name="T70" fmla="*/ 35 w 148"/>
                <a:gd name="T71" fmla="*/ 144 h 157"/>
                <a:gd name="T72" fmla="*/ 35 w 148"/>
                <a:gd name="T73" fmla="*/ 142 h 157"/>
                <a:gd name="T74" fmla="*/ 33 w 148"/>
                <a:gd name="T75" fmla="*/ 142 h 157"/>
                <a:gd name="T76" fmla="*/ 31 w 148"/>
                <a:gd name="T77" fmla="*/ 142 h 157"/>
                <a:gd name="T78" fmla="*/ 31 w 148"/>
                <a:gd name="T79" fmla="*/ 140 h 157"/>
                <a:gd name="T80" fmla="*/ 29 w 148"/>
                <a:gd name="T81" fmla="*/ 140 h 157"/>
                <a:gd name="T82" fmla="*/ 27 w 148"/>
                <a:gd name="T83" fmla="*/ 138 h 157"/>
                <a:gd name="T84" fmla="*/ 25 w 148"/>
                <a:gd name="T85" fmla="*/ 138 h 157"/>
                <a:gd name="T86" fmla="*/ 25 w 148"/>
                <a:gd name="T87" fmla="*/ 136 h 157"/>
                <a:gd name="T88" fmla="*/ 23 w 148"/>
                <a:gd name="T89" fmla="*/ 136 h 157"/>
                <a:gd name="T90" fmla="*/ 21 w 148"/>
                <a:gd name="T91" fmla="*/ 134 h 157"/>
                <a:gd name="T92" fmla="*/ 19 w 148"/>
                <a:gd name="T93" fmla="*/ 134 h 157"/>
                <a:gd name="T94" fmla="*/ 17 w 148"/>
                <a:gd name="T95" fmla="*/ 134 h 157"/>
                <a:gd name="T96" fmla="*/ 17 w 148"/>
                <a:gd name="T97" fmla="*/ 132 h 157"/>
                <a:gd name="T98" fmla="*/ 15 w 148"/>
                <a:gd name="T99" fmla="*/ 132 h 157"/>
                <a:gd name="T100" fmla="*/ 13 w 148"/>
                <a:gd name="T101" fmla="*/ 132 h 157"/>
                <a:gd name="T102" fmla="*/ 11 w 148"/>
                <a:gd name="T103" fmla="*/ 132 h 157"/>
                <a:gd name="T104" fmla="*/ 10 w 148"/>
                <a:gd name="T105" fmla="*/ 131 h 157"/>
                <a:gd name="T106" fmla="*/ 8 w 148"/>
                <a:gd name="T107" fmla="*/ 131 h 157"/>
                <a:gd name="T108" fmla="*/ 6 w 148"/>
                <a:gd name="T109" fmla="*/ 131 h 157"/>
                <a:gd name="T110" fmla="*/ 4 w 148"/>
                <a:gd name="T111" fmla="*/ 131 h 157"/>
                <a:gd name="T112" fmla="*/ 2 w 148"/>
                <a:gd name="T113" fmla="*/ 131 h 157"/>
                <a:gd name="T114" fmla="*/ 0 w 148"/>
                <a:gd name="T115" fmla="*/ 13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8" h="157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  <a:lnTo>
                    <a:pt x="134" y="13"/>
                  </a:lnTo>
                  <a:lnTo>
                    <a:pt x="148" y="79"/>
                  </a:lnTo>
                  <a:lnTo>
                    <a:pt x="138" y="106"/>
                  </a:lnTo>
                  <a:lnTo>
                    <a:pt x="121" y="154"/>
                  </a:lnTo>
                  <a:lnTo>
                    <a:pt x="81" y="157"/>
                  </a:lnTo>
                  <a:lnTo>
                    <a:pt x="79" y="157"/>
                  </a:lnTo>
                  <a:lnTo>
                    <a:pt x="79" y="155"/>
                  </a:lnTo>
                  <a:lnTo>
                    <a:pt x="77" y="155"/>
                  </a:lnTo>
                  <a:lnTo>
                    <a:pt x="77" y="154"/>
                  </a:lnTo>
                  <a:lnTo>
                    <a:pt x="75" y="154"/>
                  </a:lnTo>
                  <a:lnTo>
                    <a:pt x="73" y="154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0"/>
                  </a:lnTo>
                  <a:lnTo>
                    <a:pt x="59" y="150"/>
                  </a:lnTo>
                  <a:lnTo>
                    <a:pt x="58" y="150"/>
                  </a:lnTo>
                  <a:lnTo>
                    <a:pt x="56" y="150"/>
                  </a:lnTo>
                  <a:lnTo>
                    <a:pt x="54" y="150"/>
                  </a:lnTo>
                  <a:lnTo>
                    <a:pt x="52" y="150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2" y="146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5" y="144"/>
                  </a:lnTo>
                  <a:lnTo>
                    <a:pt x="35" y="142"/>
                  </a:lnTo>
                  <a:lnTo>
                    <a:pt x="33" y="142"/>
                  </a:lnTo>
                  <a:lnTo>
                    <a:pt x="31" y="142"/>
                  </a:lnTo>
                  <a:lnTo>
                    <a:pt x="31" y="140"/>
                  </a:lnTo>
                  <a:lnTo>
                    <a:pt x="29" y="140"/>
                  </a:lnTo>
                  <a:lnTo>
                    <a:pt x="27" y="138"/>
                  </a:lnTo>
                  <a:lnTo>
                    <a:pt x="25" y="138"/>
                  </a:lnTo>
                  <a:lnTo>
                    <a:pt x="25" y="136"/>
                  </a:lnTo>
                  <a:lnTo>
                    <a:pt x="23" y="136"/>
                  </a:lnTo>
                  <a:lnTo>
                    <a:pt x="21" y="134"/>
                  </a:lnTo>
                  <a:lnTo>
                    <a:pt x="19" y="134"/>
                  </a:lnTo>
                  <a:lnTo>
                    <a:pt x="17" y="134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1" y="132"/>
                  </a:lnTo>
                  <a:lnTo>
                    <a:pt x="10" y="131"/>
                  </a:lnTo>
                  <a:lnTo>
                    <a:pt x="8" y="131"/>
                  </a:lnTo>
                  <a:lnTo>
                    <a:pt x="6" y="131"/>
                  </a:lnTo>
                  <a:lnTo>
                    <a:pt x="4" y="131"/>
                  </a:lnTo>
                  <a:lnTo>
                    <a:pt x="2" y="131"/>
                  </a:lnTo>
                  <a:lnTo>
                    <a:pt x="0" y="131"/>
                  </a:lnTo>
                </a:path>
              </a:pathLst>
            </a:custGeom>
            <a:solidFill>
              <a:srgbClr val="00823B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0" name="Freeform 344"/>
            <p:cNvSpPr>
              <a:spLocks/>
            </p:cNvSpPr>
            <p:nvPr/>
          </p:nvSpPr>
          <p:spPr bwMode="auto">
            <a:xfrm>
              <a:off x="3302000" y="4635500"/>
              <a:ext cx="857250" cy="546100"/>
            </a:xfrm>
            <a:custGeom>
              <a:avLst/>
              <a:gdLst>
                <a:gd name="T0" fmla="*/ 56 w 474"/>
                <a:gd name="T1" fmla="*/ 372 h 372"/>
                <a:gd name="T2" fmla="*/ 131 w 474"/>
                <a:gd name="T3" fmla="*/ 328 h 372"/>
                <a:gd name="T4" fmla="*/ 273 w 474"/>
                <a:gd name="T5" fmla="*/ 364 h 372"/>
                <a:gd name="T6" fmla="*/ 300 w 474"/>
                <a:gd name="T7" fmla="*/ 318 h 372"/>
                <a:gd name="T8" fmla="*/ 334 w 474"/>
                <a:gd name="T9" fmla="*/ 347 h 372"/>
                <a:gd name="T10" fmla="*/ 353 w 474"/>
                <a:gd name="T11" fmla="*/ 318 h 372"/>
                <a:gd name="T12" fmla="*/ 374 w 474"/>
                <a:gd name="T13" fmla="*/ 318 h 372"/>
                <a:gd name="T14" fmla="*/ 394 w 474"/>
                <a:gd name="T15" fmla="*/ 314 h 372"/>
                <a:gd name="T16" fmla="*/ 415 w 474"/>
                <a:gd name="T17" fmla="*/ 303 h 372"/>
                <a:gd name="T18" fmla="*/ 415 w 474"/>
                <a:gd name="T19" fmla="*/ 287 h 372"/>
                <a:gd name="T20" fmla="*/ 405 w 474"/>
                <a:gd name="T21" fmla="*/ 270 h 372"/>
                <a:gd name="T22" fmla="*/ 397 w 474"/>
                <a:gd name="T23" fmla="*/ 266 h 372"/>
                <a:gd name="T24" fmla="*/ 403 w 474"/>
                <a:gd name="T25" fmla="*/ 243 h 372"/>
                <a:gd name="T26" fmla="*/ 449 w 474"/>
                <a:gd name="T27" fmla="*/ 243 h 372"/>
                <a:gd name="T28" fmla="*/ 474 w 474"/>
                <a:gd name="T29" fmla="*/ 178 h 372"/>
                <a:gd name="T30" fmla="*/ 405 w 474"/>
                <a:gd name="T31" fmla="*/ 157 h 372"/>
                <a:gd name="T32" fmla="*/ 399 w 474"/>
                <a:gd name="T33" fmla="*/ 161 h 372"/>
                <a:gd name="T34" fmla="*/ 399 w 474"/>
                <a:gd name="T35" fmla="*/ 167 h 372"/>
                <a:gd name="T36" fmla="*/ 390 w 474"/>
                <a:gd name="T37" fmla="*/ 174 h 372"/>
                <a:gd name="T38" fmla="*/ 384 w 474"/>
                <a:gd name="T39" fmla="*/ 180 h 372"/>
                <a:gd name="T40" fmla="*/ 346 w 474"/>
                <a:gd name="T41" fmla="*/ 140 h 372"/>
                <a:gd name="T42" fmla="*/ 294 w 474"/>
                <a:gd name="T43" fmla="*/ 119 h 372"/>
                <a:gd name="T44" fmla="*/ 163 w 474"/>
                <a:gd name="T45" fmla="*/ 65 h 372"/>
                <a:gd name="T46" fmla="*/ 181 w 474"/>
                <a:gd name="T47" fmla="*/ 19 h 372"/>
                <a:gd name="T48" fmla="*/ 144 w 474"/>
                <a:gd name="T49" fmla="*/ 0 h 372"/>
                <a:gd name="T50" fmla="*/ 127 w 474"/>
                <a:gd name="T51" fmla="*/ 48 h 372"/>
                <a:gd name="T52" fmla="*/ 87 w 474"/>
                <a:gd name="T53" fmla="*/ 51 h 372"/>
                <a:gd name="T54" fmla="*/ 79 w 474"/>
                <a:gd name="T55" fmla="*/ 99 h 372"/>
                <a:gd name="T56" fmla="*/ 88 w 474"/>
                <a:gd name="T57" fmla="*/ 197 h 372"/>
                <a:gd name="T58" fmla="*/ 60 w 474"/>
                <a:gd name="T59" fmla="*/ 236 h 372"/>
                <a:gd name="T60" fmla="*/ 0 w 474"/>
                <a:gd name="T61" fmla="*/ 238 h 372"/>
                <a:gd name="T62" fmla="*/ 56 w 474"/>
                <a:gd name="T63" fmla="*/ 372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4" h="372">
                  <a:moveTo>
                    <a:pt x="56" y="372"/>
                  </a:moveTo>
                  <a:lnTo>
                    <a:pt x="131" y="328"/>
                  </a:lnTo>
                  <a:lnTo>
                    <a:pt x="273" y="364"/>
                  </a:lnTo>
                  <a:lnTo>
                    <a:pt x="300" y="318"/>
                  </a:lnTo>
                  <a:lnTo>
                    <a:pt x="334" y="347"/>
                  </a:lnTo>
                  <a:lnTo>
                    <a:pt x="353" y="318"/>
                  </a:lnTo>
                  <a:lnTo>
                    <a:pt x="374" y="318"/>
                  </a:lnTo>
                  <a:lnTo>
                    <a:pt x="394" y="314"/>
                  </a:lnTo>
                  <a:lnTo>
                    <a:pt x="415" y="303"/>
                  </a:lnTo>
                  <a:lnTo>
                    <a:pt x="415" y="287"/>
                  </a:lnTo>
                  <a:lnTo>
                    <a:pt x="405" y="270"/>
                  </a:lnTo>
                  <a:lnTo>
                    <a:pt x="397" y="266"/>
                  </a:lnTo>
                  <a:lnTo>
                    <a:pt x="403" y="243"/>
                  </a:lnTo>
                  <a:lnTo>
                    <a:pt x="449" y="243"/>
                  </a:lnTo>
                  <a:lnTo>
                    <a:pt x="474" y="178"/>
                  </a:lnTo>
                  <a:lnTo>
                    <a:pt x="405" y="157"/>
                  </a:lnTo>
                  <a:lnTo>
                    <a:pt x="399" y="161"/>
                  </a:lnTo>
                  <a:lnTo>
                    <a:pt x="399" y="167"/>
                  </a:lnTo>
                  <a:lnTo>
                    <a:pt x="390" y="174"/>
                  </a:lnTo>
                  <a:lnTo>
                    <a:pt x="384" y="180"/>
                  </a:lnTo>
                  <a:lnTo>
                    <a:pt x="346" y="140"/>
                  </a:lnTo>
                  <a:lnTo>
                    <a:pt x="294" y="119"/>
                  </a:lnTo>
                  <a:lnTo>
                    <a:pt x="163" y="65"/>
                  </a:lnTo>
                  <a:lnTo>
                    <a:pt x="181" y="19"/>
                  </a:lnTo>
                  <a:lnTo>
                    <a:pt x="144" y="0"/>
                  </a:lnTo>
                  <a:lnTo>
                    <a:pt x="127" y="48"/>
                  </a:lnTo>
                  <a:lnTo>
                    <a:pt x="87" y="51"/>
                  </a:lnTo>
                  <a:lnTo>
                    <a:pt x="79" y="99"/>
                  </a:lnTo>
                  <a:lnTo>
                    <a:pt x="88" y="197"/>
                  </a:lnTo>
                  <a:lnTo>
                    <a:pt x="60" y="236"/>
                  </a:lnTo>
                  <a:lnTo>
                    <a:pt x="0" y="238"/>
                  </a:lnTo>
                  <a:lnTo>
                    <a:pt x="56" y="372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1" name="Freeform 345"/>
            <p:cNvSpPr>
              <a:spLocks/>
            </p:cNvSpPr>
            <p:nvPr/>
          </p:nvSpPr>
          <p:spPr bwMode="auto">
            <a:xfrm>
              <a:off x="3368675" y="4156075"/>
              <a:ext cx="704850" cy="654050"/>
            </a:xfrm>
            <a:custGeom>
              <a:avLst/>
              <a:gdLst>
                <a:gd name="T0" fmla="*/ 0 w 391"/>
                <a:gd name="T1" fmla="*/ 217 h 442"/>
                <a:gd name="T2" fmla="*/ 55 w 391"/>
                <a:gd name="T3" fmla="*/ 102 h 442"/>
                <a:gd name="T4" fmla="*/ 224 w 391"/>
                <a:gd name="T5" fmla="*/ 110 h 442"/>
                <a:gd name="T6" fmla="*/ 291 w 391"/>
                <a:gd name="T7" fmla="*/ 81 h 442"/>
                <a:gd name="T8" fmla="*/ 347 w 391"/>
                <a:gd name="T9" fmla="*/ 0 h 442"/>
                <a:gd name="T10" fmla="*/ 374 w 391"/>
                <a:gd name="T11" fmla="*/ 6 h 442"/>
                <a:gd name="T12" fmla="*/ 382 w 391"/>
                <a:gd name="T13" fmla="*/ 83 h 442"/>
                <a:gd name="T14" fmla="*/ 391 w 391"/>
                <a:gd name="T15" fmla="*/ 167 h 442"/>
                <a:gd name="T16" fmla="*/ 289 w 391"/>
                <a:gd name="T17" fmla="*/ 221 h 442"/>
                <a:gd name="T18" fmla="*/ 284 w 391"/>
                <a:gd name="T19" fmla="*/ 223 h 442"/>
                <a:gd name="T20" fmla="*/ 276 w 391"/>
                <a:gd name="T21" fmla="*/ 223 h 442"/>
                <a:gd name="T22" fmla="*/ 272 w 391"/>
                <a:gd name="T23" fmla="*/ 223 h 442"/>
                <a:gd name="T24" fmla="*/ 257 w 391"/>
                <a:gd name="T25" fmla="*/ 442 h 442"/>
                <a:gd name="T26" fmla="*/ 126 w 391"/>
                <a:gd name="T27" fmla="*/ 388 h 442"/>
                <a:gd name="T28" fmla="*/ 144 w 391"/>
                <a:gd name="T29" fmla="*/ 342 h 442"/>
                <a:gd name="T30" fmla="*/ 107 w 391"/>
                <a:gd name="T31" fmla="*/ 323 h 442"/>
                <a:gd name="T32" fmla="*/ 117 w 391"/>
                <a:gd name="T33" fmla="*/ 296 h 442"/>
                <a:gd name="T34" fmla="*/ 103 w 391"/>
                <a:gd name="T35" fmla="*/ 230 h 442"/>
                <a:gd name="T36" fmla="*/ 0 w 391"/>
                <a:gd name="T37" fmla="*/ 217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1" h="442">
                  <a:moveTo>
                    <a:pt x="0" y="217"/>
                  </a:moveTo>
                  <a:lnTo>
                    <a:pt x="55" y="102"/>
                  </a:lnTo>
                  <a:lnTo>
                    <a:pt x="224" y="110"/>
                  </a:lnTo>
                  <a:lnTo>
                    <a:pt x="291" y="81"/>
                  </a:lnTo>
                  <a:lnTo>
                    <a:pt x="347" y="0"/>
                  </a:lnTo>
                  <a:lnTo>
                    <a:pt x="374" y="6"/>
                  </a:lnTo>
                  <a:lnTo>
                    <a:pt x="382" y="83"/>
                  </a:lnTo>
                  <a:lnTo>
                    <a:pt x="391" y="167"/>
                  </a:lnTo>
                  <a:lnTo>
                    <a:pt x="289" y="221"/>
                  </a:lnTo>
                  <a:lnTo>
                    <a:pt x="284" y="223"/>
                  </a:lnTo>
                  <a:lnTo>
                    <a:pt x="276" y="223"/>
                  </a:lnTo>
                  <a:lnTo>
                    <a:pt x="272" y="223"/>
                  </a:lnTo>
                  <a:lnTo>
                    <a:pt x="257" y="442"/>
                  </a:lnTo>
                  <a:lnTo>
                    <a:pt x="126" y="388"/>
                  </a:lnTo>
                  <a:lnTo>
                    <a:pt x="144" y="342"/>
                  </a:lnTo>
                  <a:lnTo>
                    <a:pt x="107" y="323"/>
                  </a:lnTo>
                  <a:lnTo>
                    <a:pt x="117" y="296"/>
                  </a:lnTo>
                  <a:lnTo>
                    <a:pt x="103" y="230"/>
                  </a:lnTo>
                  <a:lnTo>
                    <a:pt x="0" y="217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2" name="Freeform 346"/>
            <p:cNvSpPr>
              <a:spLocks/>
            </p:cNvSpPr>
            <p:nvPr/>
          </p:nvSpPr>
          <p:spPr bwMode="auto">
            <a:xfrm>
              <a:off x="3368675" y="4156075"/>
              <a:ext cx="704850" cy="654050"/>
            </a:xfrm>
            <a:custGeom>
              <a:avLst/>
              <a:gdLst>
                <a:gd name="T0" fmla="*/ 0 w 391"/>
                <a:gd name="T1" fmla="*/ 217 h 442"/>
                <a:gd name="T2" fmla="*/ 55 w 391"/>
                <a:gd name="T3" fmla="*/ 102 h 442"/>
                <a:gd name="T4" fmla="*/ 224 w 391"/>
                <a:gd name="T5" fmla="*/ 110 h 442"/>
                <a:gd name="T6" fmla="*/ 291 w 391"/>
                <a:gd name="T7" fmla="*/ 81 h 442"/>
                <a:gd name="T8" fmla="*/ 347 w 391"/>
                <a:gd name="T9" fmla="*/ 0 h 442"/>
                <a:gd name="T10" fmla="*/ 374 w 391"/>
                <a:gd name="T11" fmla="*/ 6 h 442"/>
                <a:gd name="T12" fmla="*/ 382 w 391"/>
                <a:gd name="T13" fmla="*/ 83 h 442"/>
                <a:gd name="T14" fmla="*/ 391 w 391"/>
                <a:gd name="T15" fmla="*/ 167 h 442"/>
                <a:gd name="T16" fmla="*/ 289 w 391"/>
                <a:gd name="T17" fmla="*/ 221 h 442"/>
                <a:gd name="T18" fmla="*/ 284 w 391"/>
                <a:gd name="T19" fmla="*/ 223 h 442"/>
                <a:gd name="T20" fmla="*/ 276 w 391"/>
                <a:gd name="T21" fmla="*/ 223 h 442"/>
                <a:gd name="T22" fmla="*/ 272 w 391"/>
                <a:gd name="T23" fmla="*/ 223 h 442"/>
                <a:gd name="T24" fmla="*/ 257 w 391"/>
                <a:gd name="T25" fmla="*/ 442 h 442"/>
                <a:gd name="T26" fmla="*/ 126 w 391"/>
                <a:gd name="T27" fmla="*/ 388 h 442"/>
                <a:gd name="T28" fmla="*/ 144 w 391"/>
                <a:gd name="T29" fmla="*/ 342 h 442"/>
                <a:gd name="T30" fmla="*/ 107 w 391"/>
                <a:gd name="T31" fmla="*/ 323 h 442"/>
                <a:gd name="T32" fmla="*/ 117 w 391"/>
                <a:gd name="T33" fmla="*/ 296 h 442"/>
                <a:gd name="T34" fmla="*/ 103 w 391"/>
                <a:gd name="T35" fmla="*/ 230 h 442"/>
                <a:gd name="T36" fmla="*/ 0 w 391"/>
                <a:gd name="T37" fmla="*/ 217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1" h="442">
                  <a:moveTo>
                    <a:pt x="0" y="217"/>
                  </a:moveTo>
                  <a:lnTo>
                    <a:pt x="55" y="102"/>
                  </a:lnTo>
                  <a:lnTo>
                    <a:pt x="224" y="110"/>
                  </a:lnTo>
                  <a:lnTo>
                    <a:pt x="291" y="81"/>
                  </a:lnTo>
                  <a:lnTo>
                    <a:pt x="347" y="0"/>
                  </a:lnTo>
                  <a:lnTo>
                    <a:pt x="374" y="6"/>
                  </a:lnTo>
                  <a:lnTo>
                    <a:pt x="382" y="83"/>
                  </a:lnTo>
                  <a:lnTo>
                    <a:pt x="391" y="167"/>
                  </a:lnTo>
                  <a:lnTo>
                    <a:pt x="289" y="221"/>
                  </a:lnTo>
                  <a:lnTo>
                    <a:pt x="284" y="223"/>
                  </a:lnTo>
                  <a:lnTo>
                    <a:pt x="276" y="223"/>
                  </a:lnTo>
                  <a:lnTo>
                    <a:pt x="272" y="223"/>
                  </a:lnTo>
                  <a:lnTo>
                    <a:pt x="257" y="442"/>
                  </a:lnTo>
                  <a:lnTo>
                    <a:pt x="126" y="388"/>
                  </a:lnTo>
                  <a:lnTo>
                    <a:pt x="144" y="342"/>
                  </a:lnTo>
                  <a:lnTo>
                    <a:pt x="107" y="323"/>
                  </a:lnTo>
                  <a:lnTo>
                    <a:pt x="117" y="296"/>
                  </a:lnTo>
                  <a:lnTo>
                    <a:pt x="103" y="230"/>
                  </a:lnTo>
                  <a:lnTo>
                    <a:pt x="0" y="217"/>
                  </a:lnTo>
                </a:path>
              </a:pathLst>
            </a:custGeom>
            <a:solidFill>
              <a:srgbClr val="00823B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3" name="Freeform 347"/>
            <p:cNvSpPr>
              <a:spLocks/>
            </p:cNvSpPr>
            <p:nvPr/>
          </p:nvSpPr>
          <p:spPr bwMode="auto">
            <a:xfrm>
              <a:off x="3833813" y="4395788"/>
              <a:ext cx="557212" cy="503237"/>
            </a:xfrm>
            <a:custGeom>
              <a:avLst/>
              <a:gdLst>
                <a:gd name="T0" fmla="*/ 0 w 309"/>
                <a:gd name="T1" fmla="*/ 281 h 342"/>
                <a:gd name="T2" fmla="*/ 15 w 309"/>
                <a:gd name="T3" fmla="*/ 62 h 342"/>
                <a:gd name="T4" fmla="*/ 19 w 309"/>
                <a:gd name="T5" fmla="*/ 62 h 342"/>
                <a:gd name="T6" fmla="*/ 27 w 309"/>
                <a:gd name="T7" fmla="*/ 62 h 342"/>
                <a:gd name="T8" fmla="*/ 32 w 309"/>
                <a:gd name="T9" fmla="*/ 60 h 342"/>
                <a:gd name="T10" fmla="*/ 136 w 309"/>
                <a:gd name="T11" fmla="*/ 6 h 342"/>
                <a:gd name="T12" fmla="*/ 282 w 309"/>
                <a:gd name="T13" fmla="*/ 0 h 342"/>
                <a:gd name="T14" fmla="*/ 270 w 309"/>
                <a:gd name="T15" fmla="*/ 152 h 342"/>
                <a:gd name="T16" fmla="*/ 309 w 309"/>
                <a:gd name="T17" fmla="*/ 267 h 342"/>
                <a:gd name="T18" fmla="*/ 272 w 309"/>
                <a:gd name="T19" fmla="*/ 263 h 342"/>
                <a:gd name="T20" fmla="*/ 282 w 309"/>
                <a:gd name="T21" fmla="*/ 284 h 342"/>
                <a:gd name="T22" fmla="*/ 180 w 309"/>
                <a:gd name="T23" fmla="*/ 340 h 342"/>
                <a:gd name="T24" fmla="*/ 111 w 309"/>
                <a:gd name="T25" fmla="*/ 319 h 342"/>
                <a:gd name="T26" fmla="*/ 105 w 309"/>
                <a:gd name="T27" fmla="*/ 323 h 342"/>
                <a:gd name="T28" fmla="*/ 105 w 309"/>
                <a:gd name="T29" fmla="*/ 329 h 342"/>
                <a:gd name="T30" fmla="*/ 96 w 309"/>
                <a:gd name="T31" fmla="*/ 336 h 342"/>
                <a:gd name="T32" fmla="*/ 90 w 309"/>
                <a:gd name="T33" fmla="*/ 342 h 342"/>
                <a:gd name="T34" fmla="*/ 52 w 309"/>
                <a:gd name="T35" fmla="*/ 302 h 342"/>
                <a:gd name="T36" fmla="*/ 0 w 309"/>
                <a:gd name="T37" fmla="*/ 281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9" h="342">
                  <a:moveTo>
                    <a:pt x="0" y="281"/>
                  </a:moveTo>
                  <a:lnTo>
                    <a:pt x="15" y="62"/>
                  </a:lnTo>
                  <a:lnTo>
                    <a:pt x="19" y="62"/>
                  </a:lnTo>
                  <a:lnTo>
                    <a:pt x="27" y="62"/>
                  </a:lnTo>
                  <a:lnTo>
                    <a:pt x="32" y="60"/>
                  </a:lnTo>
                  <a:lnTo>
                    <a:pt x="136" y="6"/>
                  </a:lnTo>
                  <a:lnTo>
                    <a:pt x="282" y="0"/>
                  </a:lnTo>
                  <a:lnTo>
                    <a:pt x="270" y="152"/>
                  </a:lnTo>
                  <a:lnTo>
                    <a:pt x="309" y="267"/>
                  </a:lnTo>
                  <a:lnTo>
                    <a:pt x="272" y="263"/>
                  </a:lnTo>
                  <a:lnTo>
                    <a:pt x="282" y="284"/>
                  </a:lnTo>
                  <a:lnTo>
                    <a:pt x="180" y="340"/>
                  </a:lnTo>
                  <a:lnTo>
                    <a:pt x="111" y="319"/>
                  </a:lnTo>
                  <a:lnTo>
                    <a:pt x="105" y="323"/>
                  </a:lnTo>
                  <a:lnTo>
                    <a:pt x="105" y="329"/>
                  </a:lnTo>
                  <a:lnTo>
                    <a:pt x="96" y="336"/>
                  </a:lnTo>
                  <a:lnTo>
                    <a:pt x="90" y="342"/>
                  </a:lnTo>
                  <a:lnTo>
                    <a:pt x="52" y="302"/>
                  </a:lnTo>
                  <a:lnTo>
                    <a:pt x="0" y="281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4" name="Freeform 348"/>
            <p:cNvSpPr>
              <a:spLocks/>
            </p:cNvSpPr>
            <p:nvPr/>
          </p:nvSpPr>
          <p:spPr bwMode="auto">
            <a:xfrm>
              <a:off x="4111625" y="4992688"/>
              <a:ext cx="161925" cy="58737"/>
            </a:xfrm>
            <a:custGeom>
              <a:avLst/>
              <a:gdLst>
                <a:gd name="T0" fmla="*/ 0 w 87"/>
                <a:gd name="T1" fmla="*/ 0 h 41"/>
                <a:gd name="T2" fmla="*/ 48 w 87"/>
                <a:gd name="T3" fmla="*/ 39 h 41"/>
                <a:gd name="T4" fmla="*/ 87 w 87"/>
                <a:gd name="T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41">
                  <a:moveTo>
                    <a:pt x="0" y="0"/>
                  </a:moveTo>
                  <a:lnTo>
                    <a:pt x="48" y="39"/>
                  </a:lnTo>
                  <a:lnTo>
                    <a:pt x="87" y="4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5" name="Line 349"/>
            <p:cNvSpPr>
              <a:spLocks noChangeShapeType="1"/>
            </p:cNvSpPr>
            <p:nvPr/>
          </p:nvSpPr>
          <p:spPr bwMode="auto">
            <a:xfrm flipV="1">
              <a:off x="4111625" y="4899025"/>
              <a:ext cx="47625" cy="936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6" name="Line 350"/>
            <p:cNvSpPr>
              <a:spLocks noChangeShapeType="1"/>
            </p:cNvSpPr>
            <p:nvPr/>
          </p:nvSpPr>
          <p:spPr bwMode="auto">
            <a:xfrm>
              <a:off x="4391025" y="4791075"/>
              <a:ext cx="2206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7" name="Freeform 351"/>
            <p:cNvSpPr>
              <a:spLocks/>
            </p:cNvSpPr>
            <p:nvPr/>
          </p:nvSpPr>
          <p:spPr bwMode="auto">
            <a:xfrm>
              <a:off x="4492625" y="4805363"/>
              <a:ext cx="666750" cy="331787"/>
            </a:xfrm>
            <a:custGeom>
              <a:avLst/>
              <a:gdLst>
                <a:gd name="T0" fmla="*/ 66 w 369"/>
                <a:gd name="T1" fmla="*/ 0 h 228"/>
                <a:gd name="T2" fmla="*/ 66 w 369"/>
                <a:gd name="T3" fmla="*/ 84 h 228"/>
                <a:gd name="T4" fmla="*/ 85 w 369"/>
                <a:gd name="T5" fmla="*/ 90 h 228"/>
                <a:gd name="T6" fmla="*/ 100 w 369"/>
                <a:gd name="T7" fmla="*/ 61 h 228"/>
                <a:gd name="T8" fmla="*/ 225 w 369"/>
                <a:gd name="T9" fmla="*/ 61 h 228"/>
                <a:gd name="T10" fmla="*/ 235 w 369"/>
                <a:gd name="T11" fmla="*/ 61 h 228"/>
                <a:gd name="T12" fmla="*/ 369 w 369"/>
                <a:gd name="T13" fmla="*/ 123 h 228"/>
                <a:gd name="T14" fmla="*/ 319 w 369"/>
                <a:gd name="T15" fmla="*/ 174 h 228"/>
                <a:gd name="T16" fmla="*/ 309 w 369"/>
                <a:gd name="T17" fmla="*/ 228 h 228"/>
                <a:gd name="T18" fmla="*/ 279 w 369"/>
                <a:gd name="T19" fmla="*/ 171 h 228"/>
                <a:gd name="T20" fmla="*/ 202 w 369"/>
                <a:gd name="T21" fmla="*/ 180 h 228"/>
                <a:gd name="T22" fmla="*/ 137 w 369"/>
                <a:gd name="T23" fmla="*/ 117 h 228"/>
                <a:gd name="T24" fmla="*/ 96 w 369"/>
                <a:gd name="T25" fmla="*/ 100 h 228"/>
                <a:gd name="T26" fmla="*/ 71 w 369"/>
                <a:gd name="T27" fmla="*/ 98 h 228"/>
                <a:gd name="T28" fmla="*/ 62 w 369"/>
                <a:gd name="T29" fmla="*/ 117 h 228"/>
                <a:gd name="T30" fmla="*/ 0 w 369"/>
                <a:gd name="T31" fmla="*/ 107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9" h="228">
                  <a:moveTo>
                    <a:pt x="66" y="0"/>
                  </a:moveTo>
                  <a:lnTo>
                    <a:pt x="66" y="84"/>
                  </a:lnTo>
                  <a:lnTo>
                    <a:pt x="85" y="90"/>
                  </a:lnTo>
                  <a:lnTo>
                    <a:pt x="100" y="61"/>
                  </a:lnTo>
                  <a:lnTo>
                    <a:pt x="225" y="61"/>
                  </a:lnTo>
                  <a:lnTo>
                    <a:pt x="235" y="61"/>
                  </a:lnTo>
                  <a:lnTo>
                    <a:pt x="369" y="123"/>
                  </a:lnTo>
                  <a:lnTo>
                    <a:pt x="319" y="174"/>
                  </a:lnTo>
                  <a:lnTo>
                    <a:pt x="309" y="228"/>
                  </a:lnTo>
                  <a:lnTo>
                    <a:pt x="279" y="171"/>
                  </a:lnTo>
                  <a:lnTo>
                    <a:pt x="202" y="180"/>
                  </a:lnTo>
                  <a:lnTo>
                    <a:pt x="137" y="117"/>
                  </a:lnTo>
                  <a:lnTo>
                    <a:pt x="96" y="100"/>
                  </a:lnTo>
                  <a:lnTo>
                    <a:pt x="71" y="98"/>
                  </a:lnTo>
                  <a:lnTo>
                    <a:pt x="62" y="117"/>
                  </a:lnTo>
                  <a:lnTo>
                    <a:pt x="0" y="10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8" name="Freeform 352"/>
            <p:cNvSpPr>
              <a:spLocks/>
            </p:cNvSpPr>
            <p:nvPr/>
          </p:nvSpPr>
          <p:spPr bwMode="auto">
            <a:xfrm>
              <a:off x="4260850" y="4878388"/>
              <a:ext cx="230188" cy="147637"/>
            </a:xfrm>
            <a:custGeom>
              <a:avLst/>
              <a:gdLst>
                <a:gd name="T0" fmla="*/ 124 w 124"/>
                <a:gd name="T1" fmla="*/ 40 h 102"/>
                <a:gd name="T2" fmla="*/ 90 w 124"/>
                <a:gd name="T3" fmla="*/ 0 h 102"/>
                <a:gd name="T4" fmla="*/ 0 w 124"/>
                <a:gd name="T5" fmla="*/ 9 h 102"/>
                <a:gd name="T6" fmla="*/ 2 w 124"/>
                <a:gd name="T7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4" h="102">
                  <a:moveTo>
                    <a:pt x="124" y="40"/>
                  </a:moveTo>
                  <a:lnTo>
                    <a:pt x="90" y="0"/>
                  </a:lnTo>
                  <a:lnTo>
                    <a:pt x="0" y="9"/>
                  </a:lnTo>
                  <a:lnTo>
                    <a:pt x="2" y="102"/>
                  </a:lnTo>
                </a:path>
              </a:pathLst>
            </a:custGeom>
            <a:gradFill rotWithShape="1">
              <a:gsLst>
                <a:gs pos="0">
                  <a:srgbClr val="FF00FF"/>
                </a:gs>
                <a:gs pos="100000">
                  <a:schemeClr val="bg1"/>
                </a:gs>
              </a:gsLst>
              <a:lin ang="2700000" scaled="1"/>
            </a:gradFill>
            <a:ln w="0">
              <a:solidFill>
                <a:srgbClr val="FFFF6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9" name="Freeform 353"/>
            <p:cNvSpPr>
              <a:spLocks/>
            </p:cNvSpPr>
            <p:nvPr/>
          </p:nvSpPr>
          <p:spPr bwMode="auto">
            <a:xfrm>
              <a:off x="4108450" y="4784725"/>
              <a:ext cx="1047750" cy="352425"/>
            </a:xfrm>
            <a:custGeom>
              <a:avLst/>
              <a:gdLst>
                <a:gd name="T0" fmla="*/ 209 w 578"/>
                <a:gd name="T1" fmla="*/ 121 h 242"/>
                <a:gd name="T2" fmla="*/ 271 w 578"/>
                <a:gd name="T3" fmla="*/ 131 h 242"/>
                <a:gd name="T4" fmla="*/ 280 w 578"/>
                <a:gd name="T5" fmla="*/ 112 h 242"/>
                <a:gd name="T6" fmla="*/ 305 w 578"/>
                <a:gd name="T7" fmla="*/ 114 h 242"/>
                <a:gd name="T8" fmla="*/ 346 w 578"/>
                <a:gd name="T9" fmla="*/ 131 h 242"/>
                <a:gd name="T10" fmla="*/ 411 w 578"/>
                <a:gd name="T11" fmla="*/ 194 h 242"/>
                <a:gd name="T12" fmla="*/ 488 w 578"/>
                <a:gd name="T13" fmla="*/ 185 h 242"/>
                <a:gd name="T14" fmla="*/ 518 w 578"/>
                <a:gd name="T15" fmla="*/ 242 h 242"/>
                <a:gd name="T16" fmla="*/ 528 w 578"/>
                <a:gd name="T17" fmla="*/ 188 h 242"/>
                <a:gd name="T18" fmla="*/ 578 w 578"/>
                <a:gd name="T19" fmla="*/ 137 h 242"/>
                <a:gd name="T20" fmla="*/ 444 w 578"/>
                <a:gd name="T21" fmla="*/ 75 h 242"/>
                <a:gd name="T22" fmla="*/ 434 w 578"/>
                <a:gd name="T23" fmla="*/ 75 h 242"/>
                <a:gd name="T24" fmla="*/ 309 w 578"/>
                <a:gd name="T25" fmla="*/ 75 h 242"/>
                <a:gd name="T26" fmla="*/ 294 w 578"/>
                <a:gd name="T27" fmla="*/ 104 h 242"/>
                <a:gd name="T28" fmla="*/ 275 w 578"/>
                <a:gd name="T29" fmla="*/ 98 h 242"/>
                <a:gd name="T30" fmla="*/ 275 w 578"/>
                <a:gd name="T31" fmla="*/ 14 h 242"/>
                <a:gd name="T32" fmla="*/ 154 w 578"/>
                <a:gd name="T33" fmla="*/ 4 h 242"/>
                <a:gd name="T34" fmla="*/ 117 w 578"/>
                <a:gd name="T35" fmla="*/ 0 h 242"/>
                <a:gd name="T36" fmla="*/ 127 w 578"/>
                <a:gd name="T37" fmla="*/ 21 h 242"/>
                <a:gd name="T38" fmla="*/ 25 w 578"/>
                <a:gd name="T39" fmla="*/ 77 h 242"/>
                <a:gd name="T40" fmla="*/ 0 w 578"/>
                <a:gd name="T41" fmla="*/ 142 h 242"/>
                <a:gd name="T42" fmla="*/ 48 w 578"/>
                <a:gd name="T43" fmla="*/ 181 h 242"/>
                <a:gd name="T44" fmla="*/ 87 w 578"/>
                <a:gd name="T45" fmla="*/ 183 h 242"/>
                <a:gd name="T46" fmla="*/ 85 w 578"/>
                <a:gd name="T47" fmla="*/ 90 h 242"/>
                <a:gd name="T48" fmla="*/ 175 w 578"/>
                <a:gd name="T49" fmla="*/ 81 h 242"/>
                <a:gd name="T50" fmla="*/ 209 w 578"/>
                <a:gd name="T51" fmla="*/ 121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8" h="242">
                  <a:moveTo>
                    <a:pt x="209" y="121"/>
                  </a:moveTo>
                  <a:lnTo>
                    <a:pt x="271" y="131"/>
                  </a:lnTo>
                  <a:lnTo>
                    <a:pt x="280" y="112"/>
                  </a:lnTo>
                  <a:lnTo>
                    <a:pt x="305" y="114"/>
                  </a:lnTo>
                  <a:lnTo>
                    <a:pt x="346" y="131"/>
                  </a:lnTo>
                  <a:lnTo>
                    <a:pt x="411" y="194"/>
                  </a:lnTo>
                  <a:lnTo>
                    <a:pt x="488" y="185"/>
                  </a:lnTo>
                  <a:lnTo>
                    <a:pt x="518" y="242"/>
                  </a:lnTo>
                  <a:lnTo>
                    <a:pt x="528" y="188"/>
                  </a:lnTo>
                  <a:lnTo>
                    <a:pt x="578" y="137"/>
                  </a:lnTo>
                  <a:lnTo>
                    <a:pt x="444" y="75"/>
                  </a:lnTo>
                  <a:lnTo>
                    <a:pt x="434" y="75"/>
                  </a:lnTo>
                  <a:lnTo>
                    <a:pt x="309" y="75"/>
                  </a:lnTo>
                  <a:lnTo>
                    <a:pt x="294" y="104"/>
                  </a:lnTo>
                  <a:lnTo>
                    <a:pt x="275" y="98"/>
                  </a:lnTo>
                  <a:lnTo>
                    <a:pt x="275" y="14"/>
                  </a:lnTo>
                  <a:lnTo>
                    <a:pt x="154" y="4"/>
                  </a:lnTo>
                  <a:lnTo>
                    <a:pt x="117" y="0"/>
                  </a:lnTo>
                  <a:lnTo>
                    <a:pt x="127" y="21"/>
                  </a:lnTo>
                  <a:lnTo>
                    <a:pt x="25" y="77"/>
                  </a:lnTo>
                  <a:lnTo>
                    <a:pt x="0" y="142"/>
                  </a:lnTo>
                  <a:lnTo>
                    <a:pt x="48" y="181"/>
                  </a:lnTo>
                  <a:lnTo>
                    <a:pt x="87" y="183"/>
                  </a:lnTo>
                  <a:lnTo>
                    <a:pt x="85" y="90"/>
                  </a:lnTo>
                  <a:lnTo>
                    <a:pt x="175" y="81"/>
                  </a:lnTo>
                  <a:lnTo>
                    <a:pt x="209" y="121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0" name="Freeform 354"/>
            <p:cNvSpPr>
              <a:spLocks/>
            </p:cNvSpPr>
            <p:nvPr/>
          </p:nvSpPr>
          <p:spPr bwMode="auto">
            <a:xfrm>
              <a:off x="4321175" y="4010025"/>
              <a:ext cx="827088" cy="795338"/>
            </a:xfrm>
            <a:custGeom>
              <a:avLst/>
              <a:gdLst>
                <a:gd name="T0" fmla="*/ 417 w 455"/>
                <a:gd name="T1" fmla="*/ 0 h 540"/>
                <a:gd name="T2" fmla="*/ 323 w 455"/>
                <a:gd name="T3" fmla="*/ 43 h 540"/>
                <a:gd name="T4" fmla="*/ 321 w 455"/>
                <a:gd name="T5" fmla="*/ 102 h 540"/>
                <a:gd name="T6" fmla="*/ 242 w 455"/>
                <a:gd name="T7" fmla="*/ 160 h 540"/>
                <a:gd name="T8" fmla="*/ 210 w 455"/>
                <a:gd name="T9" fmla="*/ 204 h 540"/>
                <a:gd name="T10" fmla="*/ 127 w 455"/>
                <a:gd name="T11" fmla="*/ 146 h 540"/>
                <a:gd name="T12" fmla="*/ 22 w 455"/>
                <a:gd name="T13" fmla="*/ 187 h 540"/>
                <a:gd name="T14" fmla="*/ 12 w 455"/>
                <a:gd name="T15" fmla="*/ 263 h 540"/>
                <a:gd name="T16" fmla="*/ 0 w 455"/>
                <a:gd name="T17" fmla="*/ 415 h 540"/>
                <a:gd name="T18" fmla="*/ 39 w 455"/>
                <a:gd name="T19" fmla="*/ 530 h 540"/>
                <a:gd name="T20" fmla="*/ 160 w 455"/>
                <a:gd name="T21" fmla="*/ 540 h 540"/>
                <a:gd name="T22" fmla="*/ 277 w 455"/>
                <a:gd name="T23" fmla="*/ 306 h 540"/>
                <a:gd name="T24" fmla="*/ 338 w 455"/>
                <a:gd name="T25" fmla="*/ 284 h 540"/>
                <a:gd name="T26" fmla="*/ 361 w 455"/>
                <a:gd name="T27" fmla="*/ 250 h 540"/>
                <a:gd name="T28" fmla="*/ 427 w 455"/>
                <a:gd name="T29" fmla="*/ 231 h 540"/>
                <a:gd name="T30" fmla="*/ 455 w 455"/>
                <a:gd name="T31" fmla="*/ 223 h 540"/>
                <a:gd name="T32" fmla="*/ 451 w 455"/>
                <a:gd name="T33" fmla="*/ 89 h 540"/>
                <a:gd name="T34" fmla="*/ 417 w 455"/>
                <a:gd name="T35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5" h="540">
                  <a:moveTo>
                    <a:pt x="417" y="0"/>
                  </a:moveTo>
                  <a:lnTo>
                    <a:pt x="323" y="43"/>
                  </a:lnTo>
                  <a:lnTo>
                    <a:pt x="321" y="102"/>
                  </a:lnTo>
                  <a:lnTo>
                    <a:pt x="242" y="160"/>
                  </a:lnTo>
                  <a:lnTo>
                    <a:pt x="210" y="204"/>
                  </a:lnTo>
                  <a:lnTo>
                    <a:pt x="127" y="146"/>
                  </a:lnTo>
                  <a:lnTo>
                    <a:pt x="22" y="187"/>
                  </a:lnTo>
                  <a:lnTo>
                    <a:pt x="12" y="263"/>
                  </a:lnTo>
                  <a:lnTo>
                    <a:pt x="0" y="415"/>
                  </a:lnTo>
                  <a:lnTo>
                    <a:pt x="39" y="530"/>
                  </a:lnTo>
                  <a:lnTo>
                    <a:pt x="160" y="540"/>
                  </a:lnTo>
                  <a:lnTo>
                    <a:pt x="277" y="306"/>
                  </a:lnTo>
                  <a:lnTo>
                    <a:pt x="338" y="284"/>
                  </a:lnTo>
                  <a:lnTo>
                    <a:pt x="361" y="250"/>
                  </a:lnTo>
                  <a:lnTo>
                    <a:pt x="427" y="231"/>
                  </a:lnTo>
                  <a:lnTo>
                    <a:pt x="455" y="223"/>
                  </a:lnTo>
                  <a:lnTo>
                    <a:pt x="451" y="89"/>
                  </a:lnTo>
                  <a:lnTo>
                    <a:pt x="417" y="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1" name="Freeform 355"/>
            <p:cNvSpPr>
              <a:spLocks/>
            </p:cNvSpPr>
            <p:nvPr/>
          </p:nvSpPr>
          <p:spPr bwMode="auto">
            <a:xfrm>
              <a:off x="3959225" y="3916363"/>
              <a:ext cx="1111250" cy="490537"/>
            </a:xfrm>
            <a:custGeom>
              <a:avLst/>
              <a:gdLst>
                <a:gd name="T0" fmla="*/ 67 w 618"/>
                <a:gd name="T1" fmla="*/ 330 h 330"/>
                <a:gd name="T2" fmla="*/ 56 w 618"/>
                <a:gd name="T3" fmla="*/ 246 h 330"/>
                <a:gd name="T4" fmla="*/ 73 w 618"/>
                <a:gd name="T5" fmla="*/ 263 h 330"/>
                <a:gd name="T6" fmla="*/ 130 w 618"/>
                <a:gd name="T7" fmla="*/ 234 h 330"/>
                <a:gd name="T8" fmla="*/ 73 w 618"/>
                <a:gd name="T9" fmla="*/ 111 h 330"/>
                <a:gd name="T10" fmla="*/ 0 w 618"/>
                <a:gd name="T11" fmla="*/ 48 h 330"/>
                <a:gd name="T12" fmla="*/ 8 w 618"/>
                <a:gd name="T13" fmla="*/ 21 h 330"/>
                <a:gd name="T14" fmla="*/ 84 w 618"/>
                <a:gd name="T15" fmla="*/ 25 h 330"/>
                <a:gd name="T16" fmla="*/ 161 w 618"/>
                <a:gd name="T17" fmla="*/ 84 h 330"/>
                <a:gd name="T18" fmla="*/ 292 w 618"/>
                <a:gd name="T19" fmla="*/ 13 h 330"/>
                <a:gd name="T20" fmla="*/ 295 w 618"/>
                <a:gd name="T21" fmla="*/ 17 h 330"/>
                <a:gd name="T22" fmla="*/ 286 w 618"/>
                <a:gd name="T23" fmla="*/ 38 h 330"/>
                <a:gd name="T24" fmla="*/ 286 w 618"/>
                <a:gd name="T25" fmla="*/ 50 h 330"/>
                <a:gd name="T26" fmla="*/ 297 w 618"/>
                <a:gd name="T27" fmla="*/ 58 h 330"/>
                <a:gd name="T28" fmla="*/ 309 w 618"/>
                <a:gd name="T29" fmla="*/ 63 h 330"/>
                <a:gd name="T30" fmla="*/ 320 w 618"/>
                <a:gd name="T31" fmla="*/ 61 h 330"/>
                <a:gd name="T32" fmla="*/ 334 w 618"/>
                <a:gd name="T33" fmla="*/ 54 h 330"/>
                <a:gd name="T34" fmla="*/ 343 w 618"/>
                <a:gd name="T35" fmla="*/ 58 h 330"/>
                <a:gd name="T36" fmla="*/ 347 w 618"/>
                <a:gd name="T37" fmla="*/ 63 h 330"/>
                <a:gd name="T38" fmla="*/ 355 w 618"/>
                <a:gd name="T39" fmla="*/ 63 h 330"/>
                <a:gd name="T40" fmla="*/ 361 w 618"/>
                <a:gd name="T41" fmla="*/ 58 h 330"/>
                <a:gd name="T42" fmla="*/ 366 w 618"/>
                <a:gd name="T43" fmla="*/ 58 h 330"/>
                <a:gd name="T44" fmla="*/ 372 w 618"/>
                <a:gd name="T45" fmla="*/ 56 h 330"/>
                <a:gd name="T46" fmla="*/ 480 w 618"/>
                <a:gd name="T47" fmla="*/ 37 h 330"/>
                <a:gd name="T48" fmla="*/ 503 w 618"/>
                <a:gd name="T49" fmla="*/ 56 h 330"/>
                <a:gd name="T50" fmla="*/ 595 w 618"/>
                <a:gd name="T51" fmla="*/ 0 h 330"/>
                <a:gd name="T52" fmla="*/ 618 w 618"/>
                <a:gd name="T53" fmla="*/ 61 h 330"/>
                <a:gd name="T54" fmla="*/ 524 w 618"/>
                <a:gd name="T55" fmla="*/ 104 h 330"/>
                <a:gd name="T56" fmla="*/ 522 w 618"/>
                <a:gd name="T57" fmla="*/ 163 h 330"/>
                <a:gd name="T58" fmla="*/ 443 w 618"/>
                <a:gd name="T59" fmla="*/ 221 h 330"/>
                <a:gd name="T60" fmla="*/ 411 w 618"/>
                <a:gd name="T61" fmla="*/ 265 h 330"/>
                <a:gd name="T62" fmla="*/ 328 w 618"/>
                <a:gd name="T63" fmla="*/ 207 h 330"/>
                <a:gd name="T64" fmla="*/ 223 w 618"/>
                <a:gd name="T65" fmla="*/ 248 h 330"/>
                <a:gd name="T66" fmla="*/ 213 w 618"/>
                <a:gd name="T67" fmla="*/ 324 h 330"/>
                <a:gd name="T68" fmla="*/ 67 w 618"/>
                <a:gd name="T69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18" h="330">
                  <a:moveTo>
                    <a:pt x="67" y="330"/>
                  </a:moveTo>
                  <a:lnTo>
                    <a:pt x="56" y="246"/>
                  </a:lnTo>
                  <a:lnTo>
                    <a:pt x="73" y="263"/>
                  </a:lnTo>
                  <a:lnTo>
                    <a:pt x="130" y="234"/>
                  </a:lnTo>
                  <a:lnTo>
                    <a:pt x="73" y="111"/>
                  </a:lnTo>
                  <a:lnTo>
                    <a:pt x="0" y="48"/>
                  </a:lnTo>
                  <a:lnTo>
                    <a:pt x="8" y="21"/>
                  </a:lnTo>
                  <a:lnTo>
                    <a:pt x="84" y="25"/>
                  </a:lnTo>
                  <a:lnTo>
                    <a:pt x="161" y="84"/>
                  </a:lnTo>
                  <a:lnTo>
                    <a:pt x="292" y="13"/>
                  </a:lnTo>
                  <a:lnTo>
                    <a:pt x="295" y="17"/>
                  </a:lnTo>
                  <a:lnTo>
                    <a:pt x="286" y="38"/>
                  </a:lnTo>
                  <a:lnTo>
                    <a:pt x="286" y="50"/>
                  </a:lnTo>
                  <a:lnTo>
                    <a:pt x="297" y="58"/>
                  </a:lnTo>
                  <a:lnTo>
                    <a:pt x="309" y="63"/>
                  </a:lnTo>
                  <a:lnTo>
                    <a:pt x="320" y="61"/>
                  </a:lnTo>
                  <a:lnTo>
                    <a:pt x="334" y="54"/>
                  </a:lnTo>
                  <a:lnTo>
                    <a:pt x="343" y="58"/>
                  </a:lnTo>
                  <a:lnTo>
                    <a:pt x="347" y="63"/>
                  </a:lnTo>
                  <a:lnTo>
                    <a:pt x="355" y="63"/>
                  </a:lnTo>
                  <a:lnTo>
                    <a:pt x="361" y="58"/>
                  </a:lnTo>
                  <a:lnTo>
                    <a:pt x="366" y="58"/>
                  </a:lnTo>
                  <a:lnTo>
                    <a:pt x="372" y="56"/>
                  </a:lnTo>
                  <a:lnTo>
                    <a:pt x="480" y="37"/>
                  </a:lnTo>
                  <a:lnTo>
                    <a:pt x="503" y="56"/>
                  </a:lnTo>
                  <a:lnTo>
                    <a:pt x="595" y="0"/>
                  </a:lnTo>
                  <a:lnTo>
                    <a:pt x="618" y="61"/>
                  </a:lnTo>
                  <a:lnTo>
                    <a:pt x="524" y="104"/>
                  </a:lnTo>
                  <a:lnTo>
                    <a:pt x="522" y="163"/>
                  </a:lnTo>
                  <a:lnTo>
                    <a:pt x="443" y="221"/>
                  </a:lnTo>
                  <a:lnTo>
                    <a:pt x="411" y="265"/>
                  </a:lnTo>
                  <a:lnTo>
                    <a:pt x="328" y="207"/>
                  </a:lnTo>
                  <a:lnTo>
                    <a:pt x="223" y="248"/>
                  </a:lnTo>
                  <a:lnTo>
                    <a:pt x="213" y="324"/>
                  </a:lnTo>
                  <a:lnTo>
                    <a:pt x="67" y="330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2" name="Freeform 356"/>
            <p:cNvSpPr>
              <a:spLocks/>
            </p:cNvSpPr>
            <p:nvPr/>
          </p:nvSpPr>
          <p:spPr bwMode="auto">
            <a:xfrm>
              <a:off x="3959225" y="3916363"/>
              <a:ext cx="1111250" cy="490537"/>
            </a:xfrm>
            <a:custGeom>
              <a:avLst/>
              <a:gdLst>
                <a:gd name="T0" fmla="*/ 67 w 618"/>
                <a:gd name="T1" fmla="*/ 330 h 330"/>
                <a:gd name="T2" fmla="*/ 56 w 618"/>
                <a:gd name="T3" fmla="*/ 246 h 330"/>
                <a:gd name="T4" fmla="*/ 73 w 618"/>
                <a:gd name="T5" fmla="*/ 263 h 330"/>
                <a:gd name="T6" fmla="*/ 130 w 618"/>
                <a:gd name="T7" fmla="*/ 234 h 330"/>
                <a:gd name="T8" fmla="*/ 73 w 618"/>
                <a:gd name="T9" fmla="*/ 111 h 330"/>
                <a:gd name="T10" fmla="*/ 0 w 618"/>
                <a:gd name="T11" fmla="*/ 48 h 330"/>
                <a:gd name="T12" fmla="*/ 8 w 618"/>
                <a:gd name="T13" fmla="*/ 21 h 330"/>
                <a:gd name="T14" fmla="*/ 84 w 618"/>
                <a:gd name="T15" fmla="*/ 25 h 330"/>
                <a:gd name="T16" fmla="*/ 161 w 618"/>
                <a:gd name="T17" fmla="*/ 84 h 330"/>
                <a:gd name="T18" fmla="*/ 292 w 618"/>
                <a:gd name="T19" fmla="*/ 13 h 330"/>
                <a:gd name="T20" fmla="*/ 295 w 618"/>
                <a:gd name="T21" fmla="*/ 17 h 330"/>
                <a:gd name="T22" fmla="*/ 286 w 618"/>
                <a:gd name="T23" fmla="*/ 38 h 330"/>
                <a:gd name="T24" fmla="*/ 286 w 618"/>
                <a:gd name="T25" fmla="*/ 50 h 330"/>
                <a:gd name="T26" fmla="*/ 297 w 618"/>
                <a:gd name="T27" fmla="*/ 58 h 330"/>
                <a:gd name="T28" fmla="*/ 309 w 618"/>
                <a:gd name="T29" fmla="*/ 63 h 330"/>
                <a:gd name="T30" fmla="*/ 320 w 618"/>
                <a:gd name="T31" fmla="*/ 61 h 330"/>
                <a:gd name="T32" fmla="*/ 334 w 618"/>
                <a:gd name="T33" fmla="*/ 54 h 330"/>
                <a:gd name="T34" fmla="*/ 343 w 618"/>
                <a:gd name="T35" fmla="*/ 58 h 330"/>
                <a:gd name="T36" fmla="*/ 347 w 618"/>
                <a:gd name="T37" fmla="*/ 63 h 330"/>
                <a:gd name="T38" fmla="*/ 355 w 618"/>
                <a:gd name="T39" fmla="*/ 63 h 330"/>
                <a:gd name="T40" fmla="*/ 361 w 618"/>
                <a:gd name="T41" fmla="*/ 58 h 330"/>
                <a:gd name="T42" fmla="*/ 366 w 618"/>
                <a:gd name="T43" fmla="*/ 58 h 330"/>
                <a:gd name="T44" fmla="*/ 372 w 618"/>
                <a:gd name="T45" fmla="*/ 56 h 330"/>
                <a:gd name="T46" fmla="*/ 480 w 618"/>
                <a:gd name="T47" fmla="*/ 37 h 330"/>
                <a:gd name="T48" fmla="*/ 503 w 618"/>
                <a:gd name="T49" fmla="*/ 56 h 330"/>
                <a:gd name="T50" fmla="*/ 595 w 618"/>
                <a:gd name="T51" fmla="*/ 0 h 330"/>
                <a:gd name="T52" fmla="*/ 618 w 618"/>
                <a:gd name="T53" fmla="*/ 61 h 330"/>
                <a:gd name="T54" fmla="*/ 524 w 618"/>
                <a:gd name="T55" fmla="*/ 104 h 330"/>
                <a:gd name="T56" fmla="*/ 522 w 618"/>
                <a:gd name="T57" fmla="*/ 163 h 330"/>
                <a:gd name="T58" fmla="*/ 443 w 618"/>
                <a:gd name="T59" fmla="*/ 221 h 330"/>
                <a:gd name="T60" fmla="*/ 411 w 618"/>
                <a:gd name="T61" fmla="*/ 265 h 330"/>
                <a:gd name="T62" fmla="*/ 328 w 618"/>
                <a:gd name="T63" fmla="*/ 207 h 330"/>
                <a:gd name="T64" fmla="*/ 223 w 618"/>
                <a:gd name="T65" fmla="*/ 248 h 330"/>
                <a:gd name="T66" fmla="*/ 213 w 618"/>
                <a:gd name="T67" fmla="*/ 324 h 330"/>
                <a:gd name="T68" fmla="*/ 67 w 618"/>
                <a:gd name="T69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18" h="330">
                  <a:moveTo>
                    <a:pt x="67" y="330"/>
                  </a:moveTo>
                  <a:lnTo>
                    <a:pt x="56" y="246"/>
                  </a:lnTo>
                  <a:lnTo>
                    <a:pt x="73" y="263"/>
                  </a:lnTo>
                  <a:lnTo>
                    <a:pt x="130" y="234"/>
                  </a:lnTo>
                  <a:lnTo>
                    <a:pt x="73" y="111"/>
                  </a:lnTo>
                  <a:lnTo>
                    <a:pt x="0" y="48"/>
                  </a:lnTo>
                  <a:lnTo>
                    <a:pt x="8" y="21"/>
                  </a:lnTo>
                  <a:lnTo>
                    <a:pt x="84" y="25"/>
                  </a:lnTo>
                  <a:lnTo>
                    <a:pt x="161" y="84"/>
                  </a:lnTo>
                  <a:lnTo>
                    <a:pt x="292" y="13"/>
                  </a:lnTo>
                  <a:lnTo>
                    <a:pt x="295" y="17"/>
                  </a:lnTo>
                  <a:lnTo>
                    <a:pt x="286" y="38"/>
                  </a:lnTo>
                  <a:lnTo>
                    <a:pt x="286" y="50"/>
                  </a:lnTo>
                  <a:lnTo>
                    <a:pt x="297" y="58"/>
                  </a:lnTo>
                  <a:lnTo>
                    <a:pt x="309" y="63"/>
                  </a:lnTo>
                  <a:lnTo>
                    <a:pt x="320" y="61"/>
                  </a:lnTo>
                  <a:lnTo>
                    <a:pt x="334" y="54"/>
                  </a:lnTo>
                  <a:lnTo>
                    <a:pt x="343" y="58"/>
                  </a:lnTo>
                  <a:lnTo>
                    <a:pt x="347" y="63"/>
                  </a:lnTo>
                  <a:lnTo>
                    <a:pt x="355" y="63"/>
                  </a:lnTo>
                  <a:lnTo>
                    <a:pt x="361" y="58"/>
                  </a:lnTo>
                  <a:lnTo>
                    <a:pt x="366" y="58"/>
                  </a:lnTo>
                  <a:lnTo>
                    <a:pt x="372" y="56"/>
                  </a:lnTo>
                  <a:lnTo>
                    <a:pt x="480" y="37"/>
                  </a:lnTo>
                  <a:lnTo>
                    <a:pt x="503" y="56"/>
                  </a:lnTo>
                  <a:lnTo>
                    <a:pt x="595" y="0"/>
                  </a:lnTo>
                  <a:lnTo>
                    <a:pt x="618" y="61"/>
                  </a:lnTo>
                  <a:lnTo>
                    <a:pt x="524" y="104"/>
                  </a:lnTo>
                  <a:lnTo>
                    <a:pt x="522" y="163"/>
                  </a:lnTo>
                  <a:lnTo>
                    <a:pt x="443" y="221"/>
                  </a:lnTo>
                  <a:lnTo>
                    <a:pt x="411" y="265"/>
                  </a:lnTo>
                  <a:lnTo>
                    <a:pt x="328" y="207"/>
                  </a:lnTo>
                  <a:lnTo>
                    <a:pt x="223" y="248"/>
                  </a:lnTo>
                  <a:lnTo>
                    <a:pt x="213" y="324"/>
                  </a:lnTo>
                  <a:lnTo>
                    <a:pt x="67" y="330"/>
                  </a:lnTo>
                </a:path>
              </a:pathLst>
            </a:custGeom>
            <a:solidFill>
              <a:srgbClr val="94165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3" name="Freeform 357"/>
            <p:cNvSpPr>
              <a:spLocks/>
            </p:cNvSpPr>
            <p:nvPr/>
          </p:nvSpPr>
          <p:spPr bwMode="auto">
            <a:xfrm>
              <a:off x="3119438" y="3224213"/>
              <a:ext cx="1071562" cy="1100137"/>
            </a:xfrm>
            <a:custGeom>
              <a:avLst/>
              <a:gdLst>
                <a:gd name="T0" fmla="*/ 131 w 593"/>
                <a:gd name="T1" fmla="*/ 654 h 743"/>
                <a:gd name="T2" fmla="*/ 0 w 593"/>
                <a:gd name="T3" fmla="*/ 549 h 743"/>
                <a:gd name="T4" fmla="*/ 91 w 593"/>
                <a:gd name="T5" fmla="*/ 518 h 743"/>
                <a:gd name="T6" fmla="*/ 169 w 593"/>
                <a:gd name="T7" fmla="*/ 554 h 743"/>
                <a:gd name="T8" fmla="*/ 181 w 593"/>
                <a:gd name="T9" fmla="*/ 551 h 743"/>
                <a:gd name="T10" fmla="*/ 196 w 593"/>
                <a:gd name="T11" fmla="*/ 551 h 743"/>
                <a:gd name="T12" fmla="*/ 208 w 593"/>
                <a:gd name="T13" fmla="*/ 545 h 743"/>
                <a:gd name="T14" fmla="*/ 221 w 593"/>
                <a:gd name="T15" fmla="*/ 545 h 743"/>
                <a:gd name="T16" fmla="*/ 236 w 593"/>
                <a:gd name="T17" fmla="*/ 541 h 743"/>
                <a:gd name="T18" fmla="*/ 254 w 593"/>
                <a:gd name="T19" fmla="*/ 541 h 743"/>
                <a:gd name="T20" fmla="*/ 271 w 593"/>
                <a:gd name="T21" fmla="*/ 533 h 743"/>
                <a:gd name="T22" fmla="*/ 283 w 593"/>
                <a:gd name="T23" fmla="*/ 533 h 743"/>
                <a:gd name="T24" fmla="*/ 317 w 593"/>
                <a:gd name="T25" fmla="*/ 428 h 743"/>
                <a:gd name="T26" fmla="*/ 265 w 593"/>
                <a:gd name="T27" fmla="*/ 391 h 743"/>
                <a:gd name="T28" fmla="*/ 258 w 593"/>
                <a:gd name="T29" fmla="*/ 338 h 743"/>
                <a:gd name="T30" fmla="*/ 165 w 593"/>
                <a:gd name="T31" fmla="*/ 284 h 743"/>
                <a:gd name="T32" fmla="*/ 171 w 593"/>
                <a:gd name="T33" fmla="*/ 272 h 743"/>
                <a:gd name="T34" fmla="*/ 181 w 593"/>
                <a:gd name="T35" fmla="*/ 251 h 743"/>
                <a:gd name="T36" fmla="*/ 185 w 593"/>
                <a:gd name="T37" fmla="*/ 242 h 743"/>
                <a:gd name="T38" fmla="*/ 196 w 593"/>
                <a:gd name="T39" fmla="*/ 224 h 743"/>
                <a:gd name="T40" fmla="*/ 210 w 593"/>
                <a:gd name="T41" fmla="*/ 217 h 743"/>
                <a:gd name="T42" fmla="*/ 236 w 593"/>
                <a:gd name="T43" fmla="*/ 207 h 743"/>
                <a:gd name="T44" fmla="*/ 254 w 593"/>
                <a:gd name="T45" fmla="*/ 205 h 743"/>
                <a:gd name="T46" fmla="*/ 256 w 593"/>
                <a:gd name="T47" fmla="*/ 134 h 743"/>
                <a:gd name="T48" fmla="*/ 292 w 593"/>
                <a:gd name="T49" fmla="*/ 90 h 743"/>
                <a:gd name="T50" fmla="*/ 313 w 593"/>
                <a:gd name="T51" fmla="*/ 0 h 743"/>
                <a:gd name="T52" fmla="*/ 430 w 593"/>
                <a:gd name="T53" fmla="*/ 77 h 743"/>
                <a:gd name="T54" fmla="*/ 369 w 593"/>
                <a:gd name="T55" fmla="*/ 157 h 743"/>
                <a:gd name="T56" fmla="*/ 386 w 593"/>
                <a:gd name="T57" fmla="*/ 269 h 743"/>
                <a:gd name="T58" fmla="*/ 357 w 593"/>
                <a:gd name="T59" fmla="*/ 286 h 743"/>
                <a:gd name="T60" fmla="*/ 365 w 593"/>
                <a:gd name="T61" fmla="*/ 378 h 743"/>
                <a:gd name="T62" fmla="*/ 426 w 593"/>
                <a:gd name="T63" fmla="*/ 487 h 743"/>
                <a:gd name="T64" fmla="*/ 471 w 593"/>
                <a:gd name="T65" fmla="*/ 491 h 743"/>
                <a:gd name="T66" fmla="*/ 463 w 593"/>
                <a:gd name="T67" fmla="*/ 518 h 743"/>
                <a:gd name="T68" fmla="*/ 536 w 593"/>
                <a:gd name="T69" fmla="*/ 581 h 743"/>
                <a:gd name="T70" fmla="*/ 593 w 593"/>
                <a:gd name="T71" fmla="*/ 704 h 743"/>
                <a:gd name="T72" fmla="*/ 536 w 593"/>
                <a:gd name="T73" fmla="*/ 733 h 743"/>
                <a:gd name="T74" fmla="*/ 519 w 593"/>
                <a:gd name="T75" fmla="*/ 716 h 743"/>
                <a:gd name="T76" fmla="*/ 511 w 593"/>
                <a:gd name="T77" fmla="*/ 639 h 743"/>
                <a:gd name="T78" fmla="*/ 484 w 593"/>
                <a:gd name="T79" fmla="*/ 633 h 743"/>
                <a:gd name="T80" fmla="*/ 428 w 593"/>
                <a:gd name="T81" fmla="*/ 714 h 743"/>
                <a:gd name="T82" fmla="*/ 361 w 593"/>
                <a:gd name="T83" fmla="*/ 743 h 743"/>
                <a:gd name="T84" fmla="*/ 192 w 593"/>
                <a:gd name="T85" fmla="*/ 735 h 743"/>
                <a:gd name="T86" fmla="*/ 177 w 593"/>
                <a:gd name="T87" fmla="*/ 712 h 743"/>
                <a:gd name="T88" fmla="*/ 190 w 593"/>
                <a:gd name="T89" fmla="*/ 693 h 743"/>
                <a:gd name="T90" fmla="*/ 156 w 593"/>
                <a:gd name="T91" fmla="*/ 643 h 743"/>
                <a:gd name="T92" fmla="*/ 131 w 593"/>
                <a:gd name="T93" fmla="*/ 654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93" h="743">
                  <a:moveTo>
                    <a:pt x="131" y="654"/>
                  </a:moveTo>
                  <a:lnTo>
                    <a:pt x="0" y="549"/>
                  </a:lnTo>
                  <a:lnTo>
                    <a:pt x="91" y="518"/>
                  </a:lnTo>
                  <a:lnTo>
                    <a:pt x="169" y="554"/>
                  </a:lnTo>
                  <a:lnTo>
                    <a:pt x="181" y="551"/>
                  </a:lnTo>
                  <a:lnTo>
                    <a:pt x="196" y="551"/>
                  </a:lnTo>
                  <a:lnTo>
                    <a:pt x="208" y="545"/>
                  </a:lnTo>
                  <a:lnTo>
                    <a:pt x="221" y="545"/>
                  </a:lnTo>
                  <a:lnTo>
                    <a:pt x="236" y="541"/>
                  </a:lnTo>
                  <a:lnTo>
                    <a:pt x="254" y="541"/>
                  </a:lnTo>
                  <a:lnTo>
                    <a:pt x="271" y="533"/>
                  </a:lnTo>
                  <a:lnTo>
                    <a:pt x="283" y="533"/>
                  </a:lnTo>
                  <a:lnTo>
                    <a:pt x="317" y="428"/>
                  </a:lnTo>
                  <a:lnTo>
                    <a:pt x="265" y="391"/>
                  </a:lnTo>
                  <a:lnTo>
                    <a:pt x="258" y="338"/>
                  </a:lnTo>
                  <a:lnTo>
                    <a:pt x="165" y="284"/>
                  </a:lnTo>
                  <a:lnTo>
                    <a:pt x="171" y="272"/>
                  </a:lnTo>
                  <a:lnTo>
                    <a:pt x="181" y="251"/>
                  </a:lnTo>
                  <a:lnTo>
                    <a:pt x="185" y="242"/>
                  </a:lnTo>
                  <a:lnTo>
                    <a:pt x="196" y="224"/>
                  </a:lnTo>
                  <a:lnTo>
                    <a:pt x="210" y="217"/>
                  </a:lnTo>
                  <a:lnTo>
                    <a:pt x="236" y="207"/>
                  </a:lnTo>
                  <a:lnTo>
                    <a:pt x="254" y="205"/>
                  </a:lnTo>
                  <a:lnTo>
                    <a:pt x="256" y="134"/>
                  </a:lnTo>
                  <a:lnTo>
                    <a:pt x="292" y="90"/>
                  </a:lnTo>
                  <a:lnTo>
                    <a:pt x="313" y="0"/>
                  </a:lnTo>
                  <a:lnTo>
                    <a:pt x="430" y="77"/>
                  </a:lnTo>
                  <a:lnTo>
                    <a:pt x="369" y="157"/>
                  </a:lnTo>
                  <a:lnTo>
                    <a:pt x="386" y="269"/>
                  </a:lnTo>
                  <a:lnTo>
                    <a:pt x="357" y="286"/>
                  </a:lnTo>
                  <a:lnTo>
                    <a:pt x="365" y="378"/>
                  </a:lnTo>
                  <a:lnTo>
                    <a:pt x="426" y="487"/>
                  </a:lnTo>
                  <a:lnTo>
                    <a:pt x="471" y="491"/>
                  </a:lnTo>
                  <a:lnTo>
                    <a:pt x="463" y="518"/>
                  </a:lnTo>
                  <a:lnTo>
                    <a:pt x="536" y="581"/>
                  </a:lnTo>
                  <a:lnTo>
                    <a:pt x="593" y="704"/>
                  </a:lnTo>
                  <a:lnTo>
                    <a:pt x="536" y="733"/>
                  </a:lnTo>
                  <a:lnTo>
                    <a:pt x="519" y="716"/>
                  </a:lnTo>
                  <a:lnTo>
                    <a:pt x="511" y="639"/>
                  </a:lnTo>
                  <a:lnTo>
                    <a:pt x="484" y="633"/>
                  </a:lnTo>
                  <a:lnTo>
                    <a:pt x="428" y="714"/>
                  </a:lnTo>
                  <a:lnTo>
                    <a:pt x="361" y="743"/>
                  </a:lnTo>
                  <a:lnTo>
                    <a:pt x="192" y="735"/>
                  </a:lnTo>
                  <a:lnTo>
                    <a:pt x="177" y="712"/>
                  </a:lnTo>
                  <a:lnTo>
                    <a:pt x="190" y="693"/>
                  </a:lnTo>
                  <a:lnTo>
                    <a:pt x="156" y="643"/>
                  </a:lnTo>
                  <a:lnTo>
                    <a:pt x="131" y="654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4" name="Freeform 358"/>
            <p:cNvSpPr>
              <a:spLocks/>
            </p:cNvSpPr>
            <p:nvPr/>
          </p:nvSpPr>
          <p:spPr bwMode="auto">
            <a:xfrm>
              <a:off x="2170113" y="3751263"/>
              <a:ext cx="682625" cy="663575"/>
            </a:xfrm>
            <a:custGeom>
              <a:avLst/>
              <a:gdLst>
                <a:gd name="T0" fmla="*/ 0 w 376"/>
                <a:gd name="T1" fmla="*/ 88 h 449"/>
                <a:gd name="T2" fmla="*/ 86 w 376"/>
                <a:gd name="T3" fmla="*/ 0 h 449"/>
                <a:gd name="T4" fmla="*/ 163 w 376"/>
                <a:gd name="T5" fmla="*/ 26 h 449"/>
                <a:gd name="T6" fmla="*/ 276 w 376"/>
                <a:gd name="T7" fmla="*/ 193 h 449"/>
                <a:gd name="T8" fmla="*/ 301 w 376"/>
                <a:gd name="T9" fmla="*/ 226 h 449"/>
                <a:gd name="T10" fmla="*/ 376 w 376"/>
                <a:gd name="T11" fmla="*/ 255 h 449"/>
                <a:gd name="T12" fmla="*/ 366 w 376"/>
                <a:gd name="T13" fmla="*/ 264 h 449"/>
                <a:gd name="T14" fmla="*/ 364 w 376"/>
                <a:gd name="T15" fmla="*/ 278 h 449"/>
                <a:gd name="T16" fmla="*/ 358 w 376"/>
                <a:gd name="T17" fmla="*/ 301 h 449"/>
                <a:gd name="T18" fmla="*/ 357 w 376"/>
                <a:gd name="T19" fmla="*/ 316 h 449"/>
                <a:gd name="T20" fmla="*/ 341 w 376"/>
                <a:gd name="T21" fmla="*/ 322 h 449"/>
                <a:gd name="T22" fmla="*/ 322 w 376"/>
                <a:gd name="T23" fmla="*/ 326 h 449"/>
                <a:gd name="T24" fmla="*/ 309 w 376"/>
                <a:gd name="T25" fmla="*/ 335 h 449"/>
                <a:gd name="T26" fmla="*/ 287 w 376"/>
                <a:gd name="T27" fmla="*/ 353 h 449"/>
                <a:gd name="T28" fmla="*/ 261 w 376"/>
                <a:gd name="T29" fmla="*/ 374 h 449"/>
                <a:gd name="T30" fmla="*/ 245 w 376"/>
                <a:gd name="T31" fmla="*/ 383 h 449"/>
                <a:gd name="T32" fmla="*/ 236 w 376"/>
                <a:gd name="T33" fmla="*/ 410 h 449"/>
                <a:gd name="T34" fmla="*/ 216 w 376"/>
                <a:gd name="T35" fmla="*/ 426 h 449"/>
                <a:gd name="T36" fmla="*/ 190 w 376"/>
                <a:gd name="T37" fmla="*/ 441 h 449"/>
                <a:gd name="T38" fmla="*/ 157 w 376"/>
                <a:gd name="T39" fmla="*/ 443 h 449"/>
                <a:gd name="T40" fmla="*/ 111 w 376"/>
                <a:gd name="T41" fmla="*/ 439 h 449"/>
                <a:gd name="T42" fmla="*/ 86 w 376"/>
                <a:gd name="T43" fmla="*/ 435 h 449"/>
                <a:gd name="T44" fmla="*/ 51 w 376"/>
                <a:gd name="T45" fmla="*/ 449 h 449"/>
                <a:gd name="T46" fmla="*/ 42 w 376"/>
                <a:gd name="T47" fmla="*/ 426 h 449"/>
                <a:gd name="T48" fmla="*/ 23 w 376"/>
                <a:gd name="T49" fmla="*/ 370 h 449"/>
                <a:gd name="T50" fmla="*/ 21 w 376"/>
                <a:gd name="T51" fmla="*/ 353 h 449"/>
                <a:gd name="T52" fmla="*/ 120 w 376"/>
                <a:gd name="T53" fmla="*/ 253 h 449"/>
                <a:gd name="T54" fmla="*/ 90 w 376"/>
                <a:gd name="T55" fmla="*/ 224 h 449"/>
                <a:gd name="T56" fmla="*/ 61 w 376"/>
                <a:gd name="T57" fmla="*/ 209 h 449"/>
                <a:gd name="T58" fmla="*/ 32 w 376"/>
                <a:gd name="T59" fmla="*/ 149 h 449"/>
                <a:gd name="T60" fmla="*/ 15 w 376"/>
                <a:gd name="T61" fmla="*/ 105 h 449"/>
                <a:gd name="T62" fmla="*/ 0 w 376"/>
                <a:gd name="T63" fmla="*/ 88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76" h="449">
                  <a:moveTo>
                    <a:pt x="0" y="88"/>
                  </a:moveTo>
                  <a:lnTo>
                    <a:pt x="86" y="0"/>
                  </a:lnTo>
                  <a:lnTo>
                    <a:pt x="163" y="26"/>
                  </a:lnTo>
                  <a:lnTo>
                    <a:pt x="276" y="193"/>
                  </a:lnTo>
                  <a:lnTo>
                    <a:pt x="301" y="226"/>
                  </a:lnTo>
                  <a:lnTo>
                    <a:pt x="376" y="255"/>
                  </a:lnTo>
                  <a:lnTo>
                    <a:pt x="366" y="264"/>
                  </a:lnTo>
                  <a:lnTo>
                    <a:pt x="364" y="278"/>
                  </a:lnTo>
                  <a:lnTo>
                    <a:pt x="358" y="301"/>
                  </a:lnTo>
                  <a:lnTo>
                    <a:pt x="357" y="316"/>
                  </a:lnTo>
                  <a:lnTo>
                    <a:pt x="341" y="322"/>
                  </a:lnTo>
                  <a:lnTo>
                    <a:pt x="322" y="326"/>
                  </a:lnTo>
                  <a:lnTo>
                    <a:pt x="309" y="335"/>
                  </a:lnTo>
                  <a:lnTo>
                    <a:pt x="287" y="353"/>
                  </a:lnTo>
                  <a:lnTo>
                    <a:pt x="261" y="374"/>
                  </a:lnTo>
                  <a:lnTo>
                    <a:pt x="245" y="383"/>
                  </a:lnTo>
                  <a:lnTo>
                    <a:pt x="236" y="410"/>
                  </a:lnTo>
                  <a:lnTo>
                    <a:pt x="216" y="426"/>
                  </a:lnTo>
                  <a:lnTo>
                    <a:pt x="190" y="441"/>
                  </a:lnTo>
                  <a:lnTo>
                    <a:pt x="157" y="443"/>
                  </a:lnTo>
                  <a:lnTo>
                    <a:pt x="111" y="439"/>
                  </a:lnTo>
                  <a:lnTo>
                    <a:pt x="86" y="435"/>
                  </a:lnTo>
                  <a:lnTo>
                    <a:pt x="51" y="449"/>
                  </a:lnTo>
                  <a:lnTo>
                    <a:pt x="42" y="426"/>
                  </a:lnTo>
                  <a:lnTo>
                    <a:pt x="23" y="370"/>
                  </a:lnTo>
                  <a:lnTo>
                    <a:pt x="21" y="353"/>
                  </a:lnTo>
                  <a:lnTo>
                    <a:pt x="120" y="253"/>
                  </a:lnTo>
                  <a:lnTo>
                    <a:pt x="90" y="224"/>
                  </a:lnTo>
                  <a:lnTo>
                    <a:pt x="61" y="209"/>
                  </a:lnTo>
                  <a:lnTo>
                    <a:pt x="32" y="149"/>
                  </a:lnTo>
                  <a:lnTo>
                    <a:pt x="15" y="105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5" name="Freeform 359"/>
            <p:cNvSpPr>
              <a:spLocks/>
            </p:cNvSpPr>
            <p:nvPr/>
          </p:nvSpPr>
          <p:spPr bwMode="auto">
            <a:xfrm>
              <a:off x="3079750" y="3414713"/>
              <a:ext cx="619125" cy="623887"/>
            </a:xfrm>
            <a:custGeom>
              <a:avLst/>
              <a:gdLst>
                <a:gd name="T0" fmla="*/ 0 w 342"/>
                <a:gd name="T1" fmla="*/ 256 h 426"/>
                <a:gd name="T2" fmla="*/ 56 w 342"/>
                <a:gd name="T3" fmla="*/ 281 h 426"/>
                <a:gd name="T4" fmla="*/ 14 w 342"/>
                <a:gd name="T5" fmla="*/ 350 h 426"/>
                <a:gd name="T6" fmla="*/ 25 w 342"/>
                <a:gd name="T7" fmla="*/ 421 h 426"/>
                <a:gd name="T8" fmla="*/ 116 w 342"/>
                <a:gd name="T9" fmla="*/ 390 h 426"/>
                <a:gd name="T10" fmla="*/ 194 w 342"/>
                <a:gd name="T11" fmla="*/ 426 h 426"/>
                <a:gd name="T12" fmla="*/ 206 w 342"/>
                <a:gd name="T13" fmla="*/ 423 h 426"/>
                <a:gd name="T14" fmla="*/ 221 w 342"/>
                <a:gd name="T15" fmla="*/ 423 h 426"/>
                <a:gd name="T16" fmla="*/ 233 w 342"/>
                <a:gd name="T17" fmla="*/ 417 h 426"/>
                <a:gd name="T18" fmla="*/ 246 w 342"/>
                <a:gd name="T19" fmla="*/ 417 h 426"/>
                <a:gd name="T20" fmla="*/ 261 w 342"/>
                <a:gd name="T21" fmla="*/ 413 h 426"/>
                <a:gd name="T22" fmla="*/ 279 w 342"/>
                <a:gd name="T23" fmla="*/ 413 h 426"/>
                <a:gd name="T24" fmla="*/ 296 w 342"/>
                <a:gd name="T25" fmla="*/ 405 h 426"/>
                <a:gd name="T26" fmla="*/ 308 w 342"/>
                <a:gd name="T27" fmla="*/ 405 h 426"/>
                <a:gd name="T28" fmla="*/ 342 w 342"/>
                <a:gd name="T29" fmla="*/ 300 h 426"/>
                <a:gd name="T30" fmla="*/ 290 w 342"/>
                <a:gd name="T31" fmla="*/ 263 h 426"/>
                <a:gd name="T32" fmla="*/ 283 w 342"/>
                <a:gd name="T33" fmla="*/ 210 h 426"/>
                <a:gd name="T34" fmla="*/ 190 w 342"/>
                <a:gd name="T35" fmla="*/ 156 h 426"/>
                <a:gd name="T36" fmla="*/ 154 w 342"/>
                <a:gd name="T37" fmla="*/ 135 h 426"/>
                <a:gd name="T38" fmla="*/ 171 w 342"/>
                <a:gd name="T39" fmla="*/ 87 h 426"/>
                <a:gd name="T40" fmla="*/ 150 w 342"/>
                <a:gd name="T41" fmla="*/ 18 h 426"/>
                <a:gd name="T42" fmla="*/ 104 w 342"/>
                <a:gd name="T43" fmla="*/ 0 h 426"/>
                <a:gd name="T44" fmla="*/ 108 w 342"/>
                <a:gd name="T45" fmla="*/ 102 h 426"/>
                <a:gd name="T46" fmla="*/ 108 w 342"/>
                <a:gd name="T47" fmla="*/ 137 h 426"/>
                <a:gd name="T48" fmla="*/ 54 w 342"/>
                <a:gd name="T49" fmla="*/ 141 h 426"/>
                <a:gd name="T50" fmla="*/ 4 w 342"/>
                <a:gd name="T51" fmla="*/ 189 h 426"/>
                <a:gd name="T52" fmla="*/ 0 w 342"/>
                <a:gd name="T53" fmla="*/ 25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426">
                  <a:moveTo>
                    <a:pt x="0" y="256"/>
                  </a:moveTo>
                  <a:lnTo>
                    <a:pt x="56" y="281"/>
                  </a:lnTo>
                  <a:lnTo>
                    <a:pt x="14" y="350"/>
                  </a:lnTo>
                  <a:lnTo>
                    <a:pt x="25" y="421"/>
                  </a:lnTo>
                  <a:lnTo>
                    <a:pt x="116" y="390"/>
                  </a:lnTo>
                  <a:lnTo>
                    <a:pt x="194" y="426"/>
                  </a:lnTo>
                  <a:lnTo>
                    <a:pt x="206" y="423"/>
                  </a:lnTo>
                  <a:lnTo>
                    <a:pt x="221" y="423"/>
                  </a:lnTo>
                  <a:lnTo>
                    <a:pt x="233" y="417"/>
                  </a:lnTo>
                  <a:lnTo>
                    <a:pt x="246" y="417"/>
                  </a:lnTo>
                  <a:lnTo>
                    <a:pt x="261" y="413"/>
                  </a:lnTo>
                  <a:lnTo>
                    <a:pt x="279" y="413"/>
                  </a:lnTo>
                  <a:lnTo>
                    <a:pt x="296" y="405"/>
                  </a:lnTo>
                  <a:lnTo>
                    <a:pt x="308" y="405"/>
                  </a:lnTo>
                  <a:lnTo>
                    <a:pt x="342" y="300"/>
                  </a:lnTo>
                  <a:lnTo>
                    <a:pt x="290" y="263"/>
                  </a:lnTo>
                  <a:lnTo>
                    <a:pt x="283" y="210"/>
                  </a:lnTo>
                  <a:lnTo>
                    <a:pt x="190" y="156"/>
                  </a:lnTo>
                  <a:lnTo>
                    <a:pt x="154" y="135"/>
                  </a:lnTo>
                  <a:lnTo>
                    <a:pt x="171" y="87"/>
                  </a:lnTo>
                  <a:lnTo>
                    <a:pt x="150" y="18"/>
                  </a:lnTo>
                  <a:lnTo>
                    <a:pt x="104" y="0"/>
                  </a:lnTo>
                  <a:lnTo>
                    <a:pt x="108" y="102"/>
                  </a:lnTo>
                  <a:lnTo>
                    <a:pt x="108" y="137"/>
                  </a:lnTo>
                  <a:lnTo>
                    <a:pt x="54" y="141"/>
                  </a:lnTo>
                  <a:lnTo>
                    <a:pt x="4" y="189"/>
                  </a:lnTo>
                  <a:lnTo>
                    <a:pt x="0" y="256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6" name="Freeform 360"/>
            <p:cNvSpPr>
              <a:spLocks/>
            </p:cNvSpPr>
            <p:nvPr/>
          </p:nvSpPr>
          <p:spPr bwMode="auto">
            <a:xfrm>
              <a:off x="1814513" y="3330575"/>
              <a:ext cx="1455737" cy="708025"/>
            </a:xfrm>
            <a:custGeom>
              <a:avLst/>
              <a:gdLst>
                <a:gd name="T0" fmla="*/ 136 w 806"/>
                <a:gd name="T1" fmla="*/ 0 h 483"/>
                <a:gd name="T2" fmla="*/ 175 w 806"/>
                <a:gd name="T3" fmla="*/ 102 h 483"/>
                <a:gd name="T4" fmla="*/ 224 w 806"/>
                <a:gd name="T5" fmla="*/ 109 h 483"/>
                <a:gd name="T6" fmla="*/ 217 w 806"/>
                <a:gd name="T7" fmla="*/ 127 h 483"/>
                <a:gd name="T8" fmla="*/ 219 w 806"/>
                <a:gd name="T9" fmla="*/ 132 h 483"/>
                <a:gd name="T10" fmla="*/ 224 w 806"/>
                <a:gd name="T11" fmla="*/ 138 h 483"/>
                <a:gd name="T12" fmla="*/ 236 w 806"/>
                <a:gd name="T13" fmla="*/ 138 h 483"/>
                <a:gd name="T14" fmla="*/ 242 w 806"/>
                <a:gd name="T15" fmla="*/ 142 h 483"/>
                <a:gd name="T16" fmla="*/ 247 w 806"/>
                <a:gd name="T17" fmla="*/ 155 h 483"/>
                <a:gd name="T18" fmla="*/ 247 w 806"/>
                <a:gd name="T19" fmla="*/ 186 h 483"/>
                <a:gd name="T20" fmla="*/ 253 w 806"/>
                <a:gd name="T21" fmla="*/ 201 h 483"/>
                <a:gd name="T22" fmla="*/ 263 w 806"/>
                <a:gd name="T23" fmla="*/ 213 h 483"/>
                <a:gd name="T24" fmla="*/ 274 w 806"/>
                <a:gd name="T25" fmla="*/ 205 h 483"/>
                <a:gd name="T26" fmla="*/ 320 w 806"/>
                <a:gd name="T27" fmla="*/ 155 h 483"/>
                <a:gd name="T28" fmla="*/ 441 w 806"/>
                <a:gd name="T29" fmla="*/ 159 h 483"/>
                <a:gd name="T30" fmla="*/ 516 w 806"/>
                <a:gd name="T31" fmla="*/ 79 h 483"/>
                <a:gd name="T32" fmla="*/ 629 w 806"/>
                <a:gd name="T33" fmla="*/ 67 h 483"/>
                <a:gd name="T34" fmla="*/ 806 w 806"/>
                <a:gd name="T35" fmla="*/ 159 h 483"/>
                <a:gd name="T36" fmla="*/ 806 w 806"/>
                <a:gd name="T37" fmla="*/ 194 h 483"/>
                <a:gd name="T38" fmla="*/ 752 w 806"/>
                <a:gd name="T39" fmla="*/ 198 h 483"/>
                <a:gd name="T40" fmla="*/ 702 w 806"/>
                <a:gd name="T41" fmla="*/ 246 h 483"/>
                <a:gd name="T42" fmla="*/ 698 w 806"/>
                <a:gd name="T43" fmla="*/ 311 h 483"/>
                <a:gd name="T44" fmla="*/ 647 w 806"/>
                <a:gd name="T45" fmla="*/ 374 h 483"/>
                <a:gd name="T46" fmla="*/ 606 w 806"/>
                <a:gd name="T47" fmla="*/ 338 h 483"/>
                <a:gd name="T48" fmla="*/ 476 w 806"/>
                <a:gd name="T49" fmla="*/ 483 h 483"/>
                <a:gd name="T50" fmla="*/ 361 w 806"/>
                <a:gd name="T51" fmla="*/ 318 h 483"/>
                <a:gd name="T52" fmla="*/ 284 w 806"/>
                <a:gd name="T53" fmla="*/ 292 h 483"/>
                <a:gd name="T54" fmla="*/ 198 w 806"/>
                <a:gd name="T55" fmla="*/ 380 h 483"/>
                <a:gd name="T56" fmla="*/ 184 w 806"/>
                <a:gd name="T57" fmla="*/ 365 h 483"/>
                <a:gd name="T58" fmla="*/ 119 w 806"/>
                <a:gd name="T59" fmla="*/ 365 h 483"/>
                <a:gd name="T60" fmla="*/ 40 w 806"/>
                <a:gd name="T61" fmla="*/ 378 h 483"/>
                <a:gd name="T62" fmla="*/ 25 w 806"/>
                <a:gd name="T63" fmla="*/ 389 h 483"/>
                <a:gd name="T64" fmla="*/ 0 w 806"/>
                <a:gd name="T65" fmla="*/ 345 h 483"/>
                <a:gd name="T66" fmla="*/ 6 w 806"/>
                <a:gd name="T67" fmla="*/ 111 h 483"/>
                <a:gd name="T68" fmla="*/ 136 w 806"/>
                <a:gd name="T69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06" h="483">
                  <a:moveTo>
                    <a:pt x="136" y="0"/>
                  </a:moveTo>
                  <a:lnTo>
                    <a:pt x="175" y="102"/>
                  </a:lnTo>
                  <a:lnTo>
                    <a:pt x="224" y="109"/>
                  </a:lnTo>
                  <a:lnTo>
                    <a:pt x="217" y="127"/>
                  </a:lnTo>
                  <a:lnTo>
                    <a:pt x="219" y="132"/>
                  </a:lnTo>
                  <a:lnTo>
                    <a:pt x="224" y="138"/>
                  </a:lnTo>
                  <a:lnTo>
                    <a:pt x="236" y="138"/>
                  </a:lnTo>
                  <a:lnTo>
                    <a:pt x="242" y="142"/>
                  </a:lnTo>
                  <a:lnTo>
                    <a:pt x="247" y="155"/>
                  </a:lnTo>
                  <a:lnTo>
                    <a:pt x="247" y="186"/>
                  </a:lnTo>
                  <a:lnTo>
                    <a:pt x="253" y="201"/>
                  </a:lnTo>
                  <a:lnTo>
                    <a:pt x="263" y="213"/>
                  </a:lnTo>
                  <a:lnTo>
                    <a:pt x="274" y="205"/>
                  </a:lnTo>
                  <a:lnTo>
                    <a:pt x="320" y="155"/>
                  </a:lnTo>
                  <a:lnTo>
                    <a:pt x="441" y="159"/>
                  </a:lnTo>
                  <a:lnTo>
                    <a:pt x="516" y="79"/>
                  </a:lnTo>
                  <a:lnTo>
                    <a:pt x="629" y="67"/>
                  </a:lnTo>
                  <a:lnTo>
                    <a:pt x="806" y="159"/>
                  </a:lnTo>
                  <a:lnTo>
                    <a:pt x="806" y="194"/>
                  </a:lnTo>
                  <a:lnTo>
                    <a:pt x="752" y="198"/>
                  </a:lnTo>
                  <a:lnTo>
                    <a:pt x="702" y="246"/>
                  </a:lnTo>
                  <a:lnTo>
                    <a:pt x="698" y="311"/>
                  </a:lnTo>
                  <a:lnTo>
                    <a:pt x="647" y="374"/>
                  </a:lnTo>
                  <a:lnTo>
                    <a:pt x="606" y="338"/>
                  </a:lnTo>
                  <a:lnTo>
                    <a:pt x="476" y="483"/>
                  </a:lnTo>
                  <a:lnTo>
                    <a:pt x="361" y="318"/>
                  </a:lnTo>
                  <a:lnTo>
                    <a:pt x="284" y="292"/>
                  </a:lnTo>
                  <a:lnTo>
                    <a:pt x="198" y="380"/>
                  </a:lnTo>
                  <a:lnTo>
                    <a:pt x="184" y="365"/>
                  </a:lnTo>
                  <a:lnTo>
                    <a:pt x="119" y="365"/>
                  </a:lnTo>
                  <a:lnTo>
                    <a:pt x="40" y="378"/>
                  </a:lnTo>
                  <a:lnTo>
                    <a:pt x="25" y="389"/>
                  </a:lnTo>
                  <a:lnTo>
                    <a:pt x="0" y="345"/>
                  </a:lnTo>
                  <a:lnTo>
                    <a:pt x="6" y="111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7" name="Freeform 361"/>
            <p:cNvSpPr>
              <a:spLocks/>
            </p:cNvSpPr>
            <p:nvPr/>
          </p:nvSpPr>
          <p:spPr bwMode="auto">
            <a:xfrm>
              <a:off x="2019300" y="3090863"/>
              <a:ext cx="1284288" cy="550862"/>
            </a:xfrm>
            <a:custGeom>
              <a:avLst/>
              <a:gdLst>
                <a:gd name="T0" fmla="*/ 693 w 712"/>
                <a:gd name="T1" fmla="*/ 320 h 374"/>
                <a:gd name="T2" fmla="*/ 689 w 712"/>
                <a:gd name="T3" fmla="*/ 218 h 374"/>
                <a:gd name="T4" fmla="*/ 712 w 712"/>
                <a:gd name="T5" fmla="*/ 98 h 374"/>
                <a:gd name="T6" fmla="*/ 635 w 712"/>
                <a:gd name="T7" fmla="*/ 48 h 374"/>
                <a:gd name="T8" fmla="*/ 559 w 712"/>
                <a:gd name="T9" fmla="*/ 0 h 374"/>
                <a:gd name="T10" fmla="*/ 532 w 712"/>
                <a:gd name="T11" fmla="*/ 23 h 374"/>
                <a:gd name="T12" fmla="*/ 411 w 712"/>
                <a:gd name="T13" fmla="*/ 25 h 374"/>
                <a:gd name="T14" fmla="*/ 413 w 712"/>
                <a:gd name="T15" fmla="*/ 40 h 374"/>
                <a:gd name="T16" fmla="*/ 190 w 712"/>
                <a:gd name="T17" fmla="*/ 38 h 374"/>
                <a:gd name="T18" fmla="*/ 0 w 712"/>
                <a:gd name="T19" fmla="*/ 101 h 374"/>
                <a:gd name="T20" fmla="*/ 23 w 712"/>
                <a:gd name="T21" fmla="*/ 161 h 374"/>
                <a:gd name="T22" fmla="*/ 62 w 712"/>
                <a:gd name="T23" fmla="*/ 263 h 374"/>
                <a:gd name="T24" fmla="*/ 111 w 712"/>
                <a:gd name="T25" fmla="*/ 270 h 374"/>
                <a:gd name="T26" fmla="*/ 104 w 712"/>
                <a:gd name="T27" fmla="*/ 288 h 374"/>
                <a:gd name="T28" fmla="*/ 106 w 712"/>
                <a:gd name="T29" fmla="*/ 293 h 374"/>
                <a:gd name="T30" fmla="*/ 111 w 712"/>
                <a:gd name="T31" fmla="*/ 299 h 374"/>
                <a:gd name="T32" fmla="*/ 123 w 712"/>
                <a:gd name="T33" fmla="*/ 299 h 374"/>
                <a:gd name="T34" fmla="*/ 129 w 712"/>
                <a:gd name="T35" fmla="*/ 303 h 374"/>
                <a:gd name="T36" fmla="*/ 134 w 712"/>
                <a:gd name="T37" fmla="*/ 316 h 374"/>
                <a:gd name="T38" fmla="*/ 134 w 712"/>
                <a:gd name="T39" fmla="*/ 347 h 374"/>
                <a:gd name="T40" fmla="*/ 140 w 712"/>
                <a:gd name="T41" fmla="*/ 362 h 374"/>
                <a:gd name="T42" fmla="*/ 150 w 712"/>
                <a:gd name="T43" fmla="*/ 374 h 374"/>
                <a:gd name="T44" fmla="*/ 161 w 712"/>
                <a:gd name="T45" fmla="*/ 366 h 374"/>
                <a:gd name="T46" fmla="*/ 207 w 712"/>
                <a:gd name="T47" fmla="*/ 316 h 374"/>
                <a:gd name="T48" fmla="*/ 328 w 712"/>
                <a:gd name="T49" fmla="*/ 320 h 374"/>
                <a:gd name="T50" fmla="*/ 403 w 712"/>
                <a:gd name="T51" fmla="*/ 240 h 374"/>
                <a:gd name="T52" fmla="*/ 516 w 712"/>
                <a:gd name="T53" fmla="*/ 228 h 374"/>
                <a:gd name="T54" fmla="*/ 693 w 712"/>
                <a:gd name="T55" fmla="*/ 32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12" h="374">
                  <a:moveTo>
                    <a:pt x="693" y="320"/>
                  </a:moveTo>
                  <a:lnTo>
                    <a:pt x="689" y="218"/>
                  </a:lnTo>
                  <a:lnTo>
                    <a:pt x="712" y="98"/>
                  </a:lnTo>
                  <a:lnTo>
                    <a:pt x="635" y="48"/>
                  </a:lnTo>
                  <a:lnTo>
                    <a:pt x="559" y="0"/>
                  </a:lnTo>
                  <a:lnTo>
                    <a:pt x="532" y="23"/>
                  </a:lnTo>
                  <a:lnTo>
                    <a:pt x="411" y="25"/>
                  </a:lnTo>
                  <a:lnTo>
                    <a:pt x="413" y="40"/>
                  </a:lnTo>
                  <a:lnTo>
                    <a:pt x="190" y="38"/>
                  </a:lnTo>
                  <a:lnTo>
                    <a:pt x="0" y="101"/>
                  </a:lnTo>
                  <a:lnTo>
                    <a:pt x="23" y="161"/>
                  </a:lnTo>
                  <a:lnTo>
                    <a:pt x="62" y="263"/>
                  </a:lnTo>
                  <a:lnTo>
                    <a:pt x="111" y="270"/>
                  </a:lnTo>
                  <a:lnTo>
                    <a:pt x="104" y="288"/>
                  </a:lnTo>
                  <a:lnTo>
                    <a:pt x="106" y="293"/>
                  </a:lnTo>
                  <a:lnTo>
                    <a:pt x="111" y="299"/>
                  </a:lnTo>
                  <a:lnTo>
                    <a:pt x="123" y="299"/>
                  </a:lnTo>
                  <a:lnTo>
                    <a:pt x="129" y="303"/>
                  </a:lnTo>
                  <a:lnTo>
                    <a:pt x="134" y="316"/>
                  </a:lnTo>
                  <a:lnTo>
                    <a:pt x="134" y="347"/>
                  </a:lnTo>
                  <a:lnTo>
                    <a:pt x="140" y="362"/>
                  </a:lnTo>
                  <a:lnTo>
                    <a:pt x="150" y="374"/>
                  </a:lnTo>
                  <a:lnTo>
                    <a:pt x="161" y="366"/>
                  </a:lnTo>
                  <a:lnTo>
                    <a:pt x="207" y="316"/>
                  </a:lnTo>
                  <a:lnTo>
                    <a:pt x="328" y="320"/>
                  </a:lnTo>
                  <a:lnTo>
                    <a:pt x="403" y="240"/>
                  </a:lnTo>
                  <a:lnTo>
                    <a:pt x="516" y="228"/>
                  </a:lnTo>
                  <a:lnTo>
                    <a:pt x="693" y="32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8" name="Freeform 362"/>
            <p:cNvSpPr>
              <a:spLocks/>
            </p:cNvSpPr>
            <p:nvPr/>
          </p:nvSpPr>
          <p:spPr bwMode="auto">
            <a:xfrm>
              <a:off x="1031875" y="2820988"/>
              <a:ext cx="1027113" cy="1347787"/>
            </a:xfrm>
            <a:custGeom>
              <a:avLst/>
              <a:gdLst>
                <a:gd name="T0" fmla="*/ 0 w 568"/>
                <a:gd name="T1" fmla="*/ 695 h 914"/>
                <a:gd name="T2" fmla="*/ 19 w 568"/>
                <a:gd name="T3" fmla="*/ 655 h 914"/>
                <a:gd name="T4" fmla="*/ 125 w 568"/>
                <a:gd name="T5" fmla="*/ 545 h 914"/>
                <a:gd name="T6" fmla="*/ 188 w 568"/>
                <a:gd name="T7" fmla="*/ 522 h 914"/>
                <a:gd name="T8" fmla="*/ 225 w 568"/>
                <a:gd name="T9" fmla="*/ 421 h 914"/>
                <a:gd name="T10" fmla="*/ 309 w 568"/>
                <a:gd name="T11" fmla="*/ 413 h 914"/>
                <a:gd name="T12" fmla="*/ 415 w 568"/>
                <a:gd name="T13" fmla="*/ 277 h 914"/>
                <a:gd name="T14" fmla="*/ 397 w 568"/>
                <a:gd name="T15" fmla="*/ 267 h 914"/>
                <a:gd name="T16" fmla="*/ 384 w 568"/>
                <a:gd name="T17" fmla="*/ 254 h 914"/>
                <a:gd name="T18" fmla="*/ 380 w 568"/>
                <a:gd name="T19" fmla="*/ 238 h 914"/>
                <a:gd name="T20" fmla="*/ 357 w 568"/>
                <a:gd name="T21" fmla="*/ 217 h 914"/>
                <a:gd name="T22" fmla="*/ 342 w 568"/>
                <a:gd name="T23" fmla="*/ 202 h 914"/>
                <a:gd name="T24" fmla="*/ 328 w 568"/>
                <a:gd name="T25" fmla="*/ 189 h 914"/>
                <a:gd name="T26" fmla="*/ 307 w 568"/>
                <a:gd name="T27" fmla="*/ 177 h 914"/>
                <a:gd name="T28" fmla="*/ 296 w 568"/>
                <a:gd name="T29" fmla="*/ 169 h 914"/>
                <a:gd name="T30" fmla="*/ 411 w 568"/>
                <a:gd name="T31" fmla="*/ 118 h 914"/>
                <a:gd name="T32" fmla="*/ 370 w 568"/>
                <a:gd name="T33" fmla="*/ 73 h 914"/>
                <a:gd name="T34" fmla="*/ 559 w 568"/>
                <a:gd name="T35" fmla="*/ 0 h 914"/>
                <a:gd name="T36" fmla="*/ 545 w 568"/>
                <a:gd name="T37" fmla="*/ 286 h 914"/>
                <a:gd name="T38" fmla="*/ 568 w 568"/>
                <a:gd name="T39" fmla="*/ 346 h 914"/>
                <a:gd name="T40" fmla="*/ 438 w 568"/>
                <a:gd name="T41" fmla="*/ 457 h 914"/>
                <a:gd name="T42" fmla="*/ 432 w 568"/>
                <a:gd name="T43" fmla="*/ 691 h 914"/>
                <a:gd name="T44" fmla="*/ 457 w 568"/>
                <a:gd name="T45" fmla="*/ 735 h 914"/>
                <a:gd name="T46" fmla="*/ 449 w 568"/>
                <a:gd name="T47" fmla="*/ 745 h 914"/>
                <a:gd name="T48" fmla="*/ 417 w 568"/>
                <a:gd name="T49" fmla="*/ 780 h 914"/>
                <a:gd name="T50" fmla="*/ 386 w 568"/>
                <a:gd name="T51" fmla="*/ 816 h 914"/>
                <a:gd name="T52" fmla="*/ 361 w 568"/>
                <a:gd name="T53" fmla="*/ 831 h 914"/>
                <a:gd name="T54" fmla="*/ 332 w 568"/>
                <a:gd name="T55" fmla="*/ 866 h 914"/>
                <a:gd name="T56" fmla="*/ 280 w 568"/>
                <a:gd name="T57" fmla="*/ 895 h 914"/>
                <a:gd name="T58" fmla="*/ 253 w 568"/>
                <a:gd name="T59" fmla="*/ 908 h 914"/>
                <a:gd name="T60" fmla="*/ 236 w 568"/>
                <a:gd name="T61" fmla="*/ 910 h 914"/>
                <a:gd name="T62" fmla="*/ 219 w 568"/>
                <a:gd name="T63" fmla="*/ 904 h 914"/>
                <a:gd name="T64" fmla="*/ 202 w 568"/>
                <a:gd name="T65" fmla="*/ 908 h 914"/>
                <a:gd name="T66" fmla="*/ 182 w 568"/>
                <a:gd name="T67" fmla="*/ 914 h 914"/>
                <a:gd name="T68" fmla="*/ 169 w 568"/>
                <a:gd name="T69" fmla="*/ 908 h 914"/>
                <a:gd name="T70" fmla="*/ 148 w 568"/>
                <a:gd name="T71" fmla="*/ 899 h 914"/>
                <a:gd name="T72" fmla="*/ 127 w 568"/>
                <a:gd name="T73" fmla="*/ 877 h 914"/>
                <a:gd name="T74" fmla="*/ 81 w 568"/>
                <a:gd name="T75" fmla="*/ 814 h 914"/>
                <a:gd name="T76" fmla="*/ 44 w 568"/>
                <a:gd name="T77" fmla="*/ 753 h 914"/>
                <a:gd name="T78" fmla="*/ 27 w 568"/>
                <a:gd name="T79" fmla="*/ 732 h 914"/>
                <a:gd name="T80" fmla="*/ 21 w 568"/>
                <a:gd name="T81" fmla="*/ 714 h 914"/>
                <a:gd name="T82" fmla="*/ 0 w 568"/>
                <a:gd name="T83" fmla="*/ 695 h 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8" h="914">
                  <a:moveTo>
                    <a:pt x="0" y="695"/>
                  </a:moveTo>
                  <a:lnTo>
                    <a:pt x="19" y="655"/>
                  </a:lnTo>
                  <a:lnTo>
                    <a:pt x="125" y="545"/>
                  </a:lnTo>
                  <a:lnTo>
                    <a:pt x="188" y="522"/>
                  </a:lnTo>
                  <a:lnTo>
                    <a:pt x="225" y="421"/>
                  </a:lnTo>
                  <a:lnTo>
                    <a:pt x="309" y="413"/>
                  </a:lnTo>
                  <a:lnTo>
                    <a:pt x="415" y="277"/>
                  </a:lnTo>
                  <a:lnTo>
                    <a:pt x="397" y="267"/>
                  </a:lnTo>
                  <a:lnTo>
                    <a:pt x="384" y="254"/>
                  </a:lnTo>
                  <a:lnTo>
                    <a:pt x="380" y="238"/>
                  </a:lnTo>
                  <a:lnTo>
                    <a:pt x="357" y="217"/>
                  </a:lnTo>
                  <a:lnTo>
                    <a:pt x="342" y="202"/>
                  </a:lnTo>
                  <a:lnTo>
                    <a:pt x="328" y="189"/>
                  </a:lnTo>
                  <a:lnTo>
                    <a:pt x="307" y="177"/>
                  </a:lnTo>
                  <a:lnTo>
                    <a:pt x="296" y="169"/>
                  </a:lnTo>
                  <a:lnTo>
                    <a:pt x="411" y="118"/>
                  </a:lnTo>
                  <a:lnTo>
                    <a:pt x="370" y="73"/>
                  </a:lnTo>
                  <a:lnTo>
                    <a:pt x="559" y="0"/>
                  </a:lnTo>
                  <a:lnTo>
                    <a:pt x="545" y="286"/>
                  </a:lnTo>
                  <a:lnTo>
                    <a:pt x="568" y="346"/>
                  </a:lnTo>
                  <a:lnTo>
                    <a:pt x="438" y="457"/>
                  </a:lnTo>
                  <a:lnTo>
                    <a:pt x="432" y="691"/>
                  </a:lnTo>
                  <a:lnTo>
                    <a:pt x="457" y="735"/>
                  </a:lnTo>
                  <a:lnTo>
                    <a:pt x="449" y="745"/>
                  </a:lnTo>
                  <a:lnTo>
                    <a:pt x="417" y="780"/>
                  </a:lnTo>
                  <a:lnTo>
                    <a:pt x="386" y="816"/>
                  </a:lnTo>
                  <a:lnTo>
                    <a:pt x="361" y="831"/>
                  </a:lnTo>
                  <a:lnTo>
                    <a:pt x="332" y="866"/>
                  </a:lnTo>
                  <a:lnTo>
                    <a:pt x="280" y="895"/>
                  </a:lnTo>
                  <a:lnTo>
                    <a:pt x="253" y="908"/>
                  </a:lnTo>
                  <a:lnTo>
                    <a:pt x="236" y="910"/>
                  </a:lnTo>
                  <a:lnTo>
                    <a:pt x="219" y="904"/>
                  </a:lnTo>
                  <a:lnTo>
                    <a:pt x="202" y="908"/>
                  </a:lnTo>
                  <a:lnTo>
                    <a:pt x="182" y="914"/>
                  </a:lnTo>
                  <a:lnTo>
                    <a:pt x="169" y="908"/>
                  </a:lnTo>
                  <a:lnTo>
                    <a:pt x="148" y="899"/>
                  </a:lnTo>
                  <a:lnTo>
                    <a:pt x="127" y="877"/>
                  </a:lnTo>
                  <a:lnTo>
                    <a:pt x="81" y="814"/>
                  </a:lnTo>
                  <a:lnTo>
                    <a:pt x="44" y="753"/>
                  </a:lnTo>
                  <a:lnTo>
                    <a:pt x="27" y="732"/>
                  </a:lnTo>
                  <a:lnTo>
                    <a:pt x="21" y="714"/>
                  </a:lnTo>
                  <a:lnTo>
                    <a:pt x="0" y="695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9" name="Freeform 363"/>
            <p:cNvSpPr>
              <a:spLocks/>
            </p:cNvSpPr>
            <p:nvPr/>
          </p:nvSpPr>
          <p:spPr bwMode="auto">
            <a:xfrm>
              <a:off x="390525" y="2963863"/>
              <a:ext cx="1392238" cy="877887"/>
            </a:xfrm>
            <a:custGeom>
              <a:avLst/>
              <a:gdLst>
                <a:gd name="T0" fmla="*/ 359 w 774"/>
                <a:gd name="T1" fmla="*/ 595 h 595"/>
                <a:gd name="T2" fmla="*/ 378 w 774"/>
                <a:gd name="T3" fmla="*/ 557 h 595"/>
                <a:gd name="T4" fmla="*/ 484 w 774"/>
                <a:gd name="T5" fmla="*/ 445 h 595"/>
                <a:gd name="T6" fmla="*/ 547 w 774"/>
                <a:gd name="T7" fmla="*/ 422 h 595"/>
                <a:gd name="T8" fmla="*/ 584 w 774"/>
                <a:gd name="T9" fmla="*/ 321 h 595"/>
                <a:gd name="T10" fmla="*/ 668 w 774"/>
                <a:gd name="T11" fmla="*/ 315 h 595"/>
                <a:gd name="T12" fmla="*/ 774 w 774"/>
                <a:gd name="T13" fmla="*/ 177 h 595"/>
                <a:gd name="T14" fmla="*/ 756 w 774"/>
                <a:gd name="T15" fmla="*/ 167 h 595"/>
                <a:gd name="T16" fmla="*/ 743 w 774"/>
                <a:gd name="T17" fmla="*/ 154 h 595"/>
                <a:gd name="T18" fmla="*/ 739 w 774"/>
                <a:gd name="T19" fmla="*/ 138 h 595"/>
                <a:gd name="T20" fmla="*/ 716 w 774"/>
                <a:gd name="T21" fmla="*/ 117 h 595"/>
                <a:gd name="T22" fmla="*/ 701 w 774"/>
                <a:gd name="T23" fmla="*/ 104 h 595"/>
                <a:gd name="T24" fmla="*/ 687 w 774"/>
                <a:gd name="T25" fmla="*/ 90 h 595"/>
                <a:gd name="T26" fmla="*/ 666 w 774"/>
                <a:gd name="T27" fmla="*/ 79 h 595"/>
                <a:gd name="T28" fmla="*/ 655 w 774"/>
                <a:gd name="T29" fmla="*/ 69 h 595"/>
                <a:gd name="T30" fmla="*/ 591 w 774"/>
                <a:gd name="T31" fmla="*/ 100 h 595"/>
                <a:gd name="T32" fmla="*/ 557 w 774"/>
                <a:gd name="T33" fmla="*/ 89 h 595"/>
                <a:gd name="T34" fmla="*/ 513 w 774"/>
                <a:gd name="T35" fmla="*/ 106 h 595"/>
                <a:gd name="T36" fmla="*/ 455 w 774"/>
                <a:gd name="T37" fmla="*/ 89 h 595"/>
                <a:gd name="T38" fmla="*/ 453 w 774"/>
                <a:gd name="T39" fmla="*/ 85 h 595"/>
                <a:gd name="T40" fmla="*/ 451 w 774"/>
                <a:gd name="T41" fmla="*/ 73 h 595"/>
                <a:gd name="T42" fmla="*/ 443 w 774"/>
                <a:gd name="T43" fmla="*/ 60 h 595"/>
                <a:gd name="T44" fmla="*/ 434 w 774"/>
                <a:gd name="T45" fmla="*/ 50 h 595"/>
                <a:gd name="T46" fmla="*/ 409 w 774"/>
                <a:gd name="T47" fmla="*/ 37 h 595"/>
                <a:gd name="T48" fmla="*/ 378 w 774"/>
                <a:gd name="T49" fmla="*/ 27 h 595"/>
                <a:gd name="T50" fmla="*/ 359 w 774"/>
                <a:gd name="T51" fmla="*/ 23 h 595"/>
                <a:gd name="T52" fmla="*/ 334 w 774"/>
                <a:gd name="T53" fmla="*/ 23 h 595"/>
                <a:gd name="T54" fmla="*/ 324 w 774"/>
                <a:gd name="T55" fmla="*/ 6 h 595"/>
                <a:gd name="T56" fmla="*/ 156 w 774"/>
                <a:gd name="T57" fmla="*/ 12 h 595"/>
                <a:gd name="T58" fmla="*/ 12 w 774"/>
                <a:gd name="T59" fmla="*/ 0 h 595"/>
                <a:gd name="T60" fmla="*/ 0 w 774"/>
                <a:gd name="T61" fmla="*/ 102 h 595"/>
                <a:gd name="T62" fmla="*/ 73 w 774"/>
                <a:gd name="T63" fmla="*/ 328 h 595"/>
                <a:gd name="T64" fmla="*/ 359 w 774"/>
                <a:gd name="T65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4" h="595">
                  <a:moveTo>
                    <a:pt x="359" y="595"/>
                  </a:moveTo>
                  <a:lnTo>
                    <a:pt x="378" y="557"/>
                  </a:lnTo>
                  <a:lnTo>
                    <a:pt x="484" y="445"/>
                  </a:lnTo>
                  <a:lnTo>
                    <a:pt x="547" y="422"/>
                  </a:lnTo>
                  <a:lnTo>
                    <a:pt x="584" y="321"/>
                  </a:lnTo>
                  <a:lnTo>
                    <a:pt x="668" y="315"/>
                  </a:lnTo>
                  <a:lnTo>
                    <a:pt x="774" y="177"/>
                  </a:lnTo>
                  <a:lnTo>
                    <a:pt x="756" y="167"/>
                  </a:lnTo>
                  <a:lnTo>
                    <a:pt x="743" y="154"/>
                  </a:lnTo>
                  <a:lnTo>
                    <a:pt x="739" y="138"/>
                  </a:lnTo>
                  <a:lnTo>
                    <a:pt x="716" y="117"/>
                  </a:lnTo>
                  <a:lnTo>
                    <a:pt x="701" y="104"/>
                  </a:lnTo>
                  <a:lnTo>
                    <a:pt x="687" y="90"/>
                  </a:lnTo>
                  <a:lnTo>
                    <a:pt x="666" y="79"/>
                  </a:lnTo>
                  <a:lnTo>
                    <a:pt x="655" y="69"/>
                  </a:lnTo>
                  <a:lnTo>
                    <a:pt x="591" y="100"/>
                  </a:lnTo>
                  <a:lnTo>
                    <a:pt x="557" y="89"/>
                  </a:lnTo>
                  <a:lnTo>
                    <a:pt x="513" y="106"/>
                  </a:lnTo>
                  <a:lnTo>
                    <a:pt x="455" y="89"/>
                  </a:lnTo>
                  <a:lnTo>
                    <a:pt x="453" y="85"/>
                  </a:lnTo>
                  <a:lnTo>
                    <a:pt x="451" y="73"/>
                  </a:lnTo>
                  <a:lnTo>
                    <a:pt x="443" y="60"/>
                  </a:lnTo>
                  <a:lnTo>
                    <a:pt x="434" y="50"/>
                  </a:lnTo>
                  <a:lnTo>
                    <a:pt x="409" y="37"/>
                  </a:lnTo>
                  <a:lnTo>
                    <a:pt x="378" y="27"/>
                  </a:lnTo>
                  <a:lnTo>
                    <a:pt x="359" y="23"/>
                  </a:lnTo>
                  <a:lnTo>
                    <a:pt x="334" y="23"/>
                  </a:lnTo>
                  <a:lnTo>
                    <a:pt x="324" y="6"/>
                  </a:lnTo>
                  <a:lnTo>
                    <a:pt x="156" y="12"/>
                  </a:lnTo>
                  <a:lnTo>
                    <a:pt x="12" y="0"/>
                  </a:lnTo>
                  <a:lnTo>
                    <a:pt x="0" y="102"/>
                  </a:lnTo>
                  <a:lnTo>
                    <a:pt x="73" y="328"/>
                  </a:lnTo>
                  <a:lnTo>
                    <a:pt x="359" y="595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60" name="Freeform 364"/>
            <p:cNvSpPr>
              <a:spLocks/>
            </p:cNvSpPr>
            <p:nvPr/>
          </p:nvSpPr>
          <p:spPr bwMode="auto">
            <a:xfrm>
              <a:off x="306388" y="1555750"/>
              <a:ext cx="1954212" cy="1566863"/>
            </a:xfrm>
            <a:custGeom>
              <a:avLst/>
              <a:gdLst>
                <a:gd name="T0" fmla="*/ 56 w 1081"/>
                <a:gd name="T1" fmla="*/ 955 h 1061"/>
                <a:gd name="T2" fmla="*/ 200 w 1081"/>
                <a:gd name="T3" fmla="*/ 965 h 1061"/>
                <a:gd name="T4" fmla="*/ 368 w 1081"/>
                <a:gd name="T5" fmla="*/ 961 h 1061"/>
                <a:gd name="T6" fmla="*/ 378 w 1081"/>
                <a:gd name="T7" fmla="*/ 976 h 1061"/>
                <a:gd name="T8" fmla="*/ 403 w 1081"/>
                <a:gd name="T9" fmla="*/ 976 h 1061"/>
                <a:gd name="T10" fmla="*/ 422 w 1081"/>
                <a:gd name="T11" fmla="*/ 982 h 1061"/>
                <a:gd name="T12" fmla="*/ 453 w 1081"/>
                <a:gd name="T13" fmla="*/ 992 h 1061"/>
                <a:gd name="T14" fmla="*/ 478 w 1081"/>
                <a:gd name="T15" fmla="*/ 1005 h 1061"/>
                <a:gd name="T16" fmla="*/ 487 w 1081"/>
                <a:gd name="T17" fmla="*/ 1015 h 1061"/>
                <a:gd name="T18" fmla="*/ 495 w 1081"/>
                <a:gd name="T19" fmla="*/ 1028 h 1061"/>
                <a:gd name="T20" fmla="*/ 497 w 1081"/>
                <a:gd name="T21" fmla="*/ 1040 h 1061"/>
                <a:gd name="T22" fmla="*/ 497 w 1081"/>
                <a:gd name="T23" fmla="*/ 1044 h 1061"/>
                <a:gd name="T24" fmla="*/ 557 w 1081"/>
                <a:gd name="T25" fmla="*/ 1061 h 1061"/>
                <a:gd name="T26" fmla="*/ 601 w 1081"/>
                <a:gd name="T27" fmla="*/ 1044 h 1061"/>
                <a:gd name="T28" fmla="*/ 635 w 1081"/>
                <a:gd name="T29" fmla="*/ 1055 h 1061"/>
                <a:gd name="T30" fmla="*/ 699 w 1081"/>
                <a:gd name="T31" fmla="*/ 1024 h 1061"/>
                <a:gd name="T32" fmla="*/ 814 w 1081"/>
                <a:gd name="T33" fmla="*/ 974 h 1061"/>
                <a:gd name="T34" fmla="*/ 773 w 1081"/>
                <a:gd name="T35" fmla="*/ 928 h 1061"/>
                <a:gd name="T36" fmla="*/ 962 w 1081"/>
                <a:gd name="T37" fmla="*/ 855 h 1061"/>
                <a:gd name="T38" fmla="*/ 1059 w 1081"/>
                <a:gd name="T39" fmla="*/ 815 h 1061"/>
                <a:gd name="T40" fmla="*/ 1059 w 1081"/>
                <a:gd name="T41" fmla="*/ 458 h 1061"/>
                <a:gd name="T42" fmla="*/ 1019 w 1081"/>
                <a:gd name="T43" fmla="*/ 385 h 1061"/>
                <a:gd name="T44" fmla="*/ 1034 w 1081"/>
                <a:gd name="T45" fmla="*/ 360 h 1061"/>
                <a:gd name="T46" fmla="*/ 1081 w 1081"/>
                <a:gd name="T47" fmla="*/ 285 h 1061"/>
                <a:gd name="T48" fmla="*/ 1046 w 1081"/>
                <a:gd name="T49" fmla="*/ 182 h 1061"/>
                <a:gd name="T50" fmla="*/ 1079 w 1081"/>
                <a:gd name="T51" fmla="*/ 57 h 1061"/>
                <a:gd name="T52" fmla="*/ 1029 w 1081"/>
                <a:gd name="T53" fmla="*/ 0 h 1061"/>
                <a:gd name="T54" fmla="*/ 937 w 1081"/>
                <a:gd name="T55" fmla="*/ 101 h 1061"/>
                <a:gd name="T56" fmla="*/ 818 w 1081"/>
                <a:gd name="T57" fmla="*/ 163 h 1061"/>
                <a:gd name="T58" fmla="*/ 747 w 1081"/>
                <a:gd name="T59" fmla="*/ 205 h 1061"/>
                <a:gd name="T60" fmla="*/ 695 w 1081"/>
                <a:gd name="T61" fmla="*/ 243 h 1061"/>
                <a:gd name="T62" fmla="*/ 670 w 1081"/>
                <a:gd name="T63" fmla="*/ 264 h 1061"/>
                <a:gd name="T64" fmla="*/ 658 w 1081"/>
                <a:gd name="T65" fmla="*/ 282 h 1061"/>
                <a:gd name="T66" fmla="*/ 645 w 1081"/>
                <a:gd name="T67" fmla="*/ 310 h 1061"/>
                <a:gd name="T68" fmla="*/ 635 w 1081"/>
                <a:gd name="T69" fmla="*/ 337 h 1061"/>
                <a:gd name="T70" fmla="*/ 624 w 1081"/>
                <a:gd name="T71" fmla="*/ 353 h 1061"/>
                <a:gd name="T72" fmla="*/ 591 w 1081"/>
                <a:gd name="T73" fmla="*/ 362 h 1061"/>
                <a:gd name="T74" fmla="*/ 551 w 1081"/>
                <a:gd name="T75" fmla="*/ 366 h 1061"/>
                <a:gd name="T76" fmla="*/ 535 w 1081"/>
                <a:gd name="T77" fmla="*/ 376 h 1061"/>
                <a:gd name="T78" fmla="*/ 516 w 1081"/>
                <a:gd name="T79" fmla="*/ 397 h 1061"/>
                <a:gd name="T80" fmla="*/ 482 w 1081"/>
                <a:gd name="T81" fmla="*/ 443 h 1061"/>
                <a:gd name="T82" fmla="*/ 445 w 1081"/>
                <a:gd name="T83" fmla="*/ 491 h 1061"/>
                <a:gd name="T84" fmla="*/ 405 w 1081"/>
                <a:gd name="T85" fmla="*/ 541 h 1061"/>
                <a:gd name="T86" fmla="*/ 361 w 1081"/>
                <a:gd name="T87" fmla="*/ 600 h 1061"/>
                <a:gd name="T88" fmla="*/ 332 w 1081"/>
                <a:gd name="T89" fmla="*/ 633 h 1061"/>
                <a:gd name="T90" fmla="*/ 296 w 1081"/>
                <a:gd name="T91" fmla="*/ 648 h 1061"/>
                <a:gd name="T92" fmla="*/ 238 w 1081"/>
                <a:gd name="T93" fmla="*/ 667 h 1061"/>
                <a:gd name="T94" fmla="*/ 184 w 1081"/>
                <a:gd name="T95" fmla="*/ 681 h 1061"/>
                <a:gd name="T96" fmla="*/ 163 w 1081"/>
                <a:gd name="T97" fmla="*/ 679 h 1061"/>
                <a:gd name="T98" fmla="*/ 142 w 1081"/>
                <a:gd name="T99" fmla="*/ 660 h 1061"/>
                <a:gd name="T100" fmla="*/ 138 w 1081"/>
                <a:gd name="T101" fmla="*/ 616 h 1061"/>
                <a:gd name="T102" fmla="*/ 83 w 1081"/>
                <a:gd name="T103" fmla="*/ 610 h 1061"/>
                <a:gd name="T104" fmla="*/ 44 w 1081"/>
                <a:gd name="T105" fmla="*/ 784 h 1061"/>
                <a:gd name="T106" fmla="*/ 29 w 1081"/>
                <a:gd name="T107" fmla="*/ 796 h 1061"/>
                <a:gd name="T108" fmla="*/ 0 w 1081"/>
                <a:gd name="T109" fmla="*/ 784 h 1061"/>
                <a:gd name="T110" fmla="*/ 2 w 1081"/>
                <a:gd name="T111" fmla="*/ 823 h 1061"/>
                <a:gd name="T112" fmla="*/ 52 w 1081"/>
                <a:gd name="T113" fmla="*/ 855 h 1061"/>
                <a:gd name="T114" fmla="*/ 56 w 1081"/>
                <a:gd name="T115" fmla="*/ 955 h 1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81" h="1061">
                  <a:moveTo>
                    <a:pt x="56" y="955"/>
                  </a:moveTo>
                  <a:lnTo>
                    <a:pt x="200" y="965"/>
                  </a:lnTo>
                  <a:lnTo>
                    <a:pt x="368" y="961"/>
                  </a:lnTo>
                  <a:lnTo>
                    <a:pt x="378" y="976"/>
                  </a:lnTo>
                  <a:lnTo>
                    <a:pt x="403" y="976"/>
                  </a:lnTo>
                  <a:lnTo>
                    <a:pt x="422" y="982"/>
                  </a:lnTo>
                  <a:lnTo>
                    <a:pt x="453" y="992"/>
                  </a:lnTo>
                  <a:lnTo>
                    <a:pt x="478" y="1005"/>
                  </a:lnTo>
                  <a:lnTo>
                    <a:pt x="487" y="1015"/>
                  </a:lnTo>
                  <a:lnTo>
                    <a:pt x="495" y="1028"/>
                  </a:lnTo>
                  <a:lnTo>
                    <a:pt x="497" y="1040"/>
                  </a:lnTo>
                  <a:lnTo>
                    <a:pt x="497" y="1044"/>
                  </a:lnTo>
                  <a:lnTo>
                    <a:pt x="557" y="1061"/>
                  </a:lnTo>
                  <a:lnTo>
                    <a:pt x="601" y="1044"/>
                  </a:lnTo>
                  <a:lnTo>
                    <a:pt x="635" y="1055"/>
                  </a:lnTo>
                  <a:lnTo>
                    <a:pt x="699" y="1024"/>
                  </a:lnTo>
                  <a:lnTo>
                    <a:pt x="814" y="974"/>
                  </a:lnTo>
                  <a:lnTo>
                    <a:pt x="773" y="928"/>
                  </a:lnTo>
                  <a:lnTo>
                    <a:pt x="962" y="855"/>
                  </a:lnTo>
                  <a:lnTo>
                    <a:pt x="1059" y="815"/>
                  </a:lnTo>
                  <a:lnTo>
                    <a:pt x="1059" y="458"/>
                  </a:lnTo>
                  <a:lnTo>
                    <a:pt x="1019" y="385"/>
                  </a:lnTo>
                  <a:lnTo>
                    <a:pt x="1034" y="360"/>
                  </a:lnTo>
                  <a:lnTo>
                    <a:pt x="1081" y="285"/>
                  </a:lnTo>
                  <a:lnTo>
                    <a:pt x="1046" y="182"/>
                  </a:lnTo>
                  <a:lnTo>
                    <a:pt x="1079" y="57"/>
                  </a:lnTo>
                  <a:lnTo>
                    <a:pt x="1029" y="0"/>
                  </a:lnTo>
                  <a:lnTo>
                    <a:pt x="937" y="101"/>
                  </a:lnTo>
                  <a:lnTo>
                    <a:pt x="818" y="163"/>
                  </a:lnTo>
                  <a:lnTo>
                    <a:pt x="747" y="205"/>
                  </a:lnTo>
                  <a:lnTo>
                    <a:pt x="695" y="243"/>
                  </a:lnTo>
                  <a:lnTo>
                    <a:pt x="670" y="264"/>
                  </a:lnTo>
                  <a:lnTo>
                    <a:pt x="658" y="282"/>
                  </a:lnTo>
                  <a:lnTo>
                    <a:pt x="645" y="310"/>
                  </a:lnTo>
                  <a:lnTo>
                    <a:pt x="635" y="337"/>
                  </a:lnTo>
                  <a:lnTo>
                    <a:pt x="624" y="353"/>
                  </a:lnTo>
                  <a:lnTo>
                    <a:pt x="591" y="362"/>
                  </a:lnTo>
                  <a:lnTo>
                    <a:pt x="551" y="366"/>
                  </a:lnTo>
                  <a:lnTo>
                    <a:pt x="535" y="376"/>
                  </a:lnTo>
                  <a:lnTo>
                    <a:pt x="516" y="397"/>
                  </a:lnTo>
                  <a:lnTo>
                    <a:pt x="482" y="443"/>
                  </a:lnTo>
                  <a:lnTo>
                    <a:pt x="445" y="491"/>
                  </a:lnTo>
                  <a:lnTo>
                    <a:pt x="405" y="541"/>
                  </a:lnTo>
                  <a:lnTo>
                    <a:pt x="361" y="600"/>
                  </a:lnTo>
                  <a:lnTo>
                    <a:pt x="332" y="633"/>
                  </a:lnTo>
                  <a:lnTo>
                    <a:pt x="296" y="648"/>
                  </a:lnTo>
                  <a:lnTo>
                    <a:pt x="238" y="667"/>
                  </a:lnTo>
                  <a:lnTo>
                    <a:pt x="184" y="681"/>
                  </a:lnTo>
                  <a:lnTo>
                    <a:pt x="163" y="679"/>
                  </a:lnTo>
                  <a:lnTo>
                    <a:pt x="142" y="660"/>
                  </a:lnTo>
                  <a:lnTo>
                    <a:pt x="138" y="616"/>
                  </a:lnTo>
                  <a:lnTo>
                    <a:pt x="83" y="610"/>
                  </a:lnTo>
                  <a:lnTo>
                    <a:pt x="44" y="784"/>
                  </a:lnTo>
                  <a:lnTo>
                    <a:pt x="29" y="796"/>
                  </a:lnTo>
                  <a:lnTo>
                    <a:pt x="0" y="784"/>
                  </a:lnTo>
                  <a:lnTo>
                    <a:pt x="2" y="823"/>
                  </a:lnTo>
                  <a:lnTo>
                    <a:pt x="52" y="855"/>
                  </a:lnTo>
                  <a:lnTo>
                    <a:pt x="56" y="955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61" name="Text Box 365"/>
            <p:cNvSpPr txBox="1">
              <a:spLocks noChangeArrowheads="1"/>
            </p:cNvSpPr>
            <p:nvPr/>
          </p:nvSpPr>
          <p:spPr bwMode="auto">
            <a:xfrm>
              <a:off x="2717800" y="1119188"/>
              <a:ext cx="8207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Vanegas</a:t>
              </a:r>
              <a:endParaRPr lang="es-MX" altLang="x-none"/>
            </a:p>
          </p:txBody>
        </p:sp>
        <p:sp>
          <p:nvSpPr>
            <p:cNvPr id="4462" name="Text Box 366"/>
            <p:cNvSpPr txBox="1">
              <a:spLocks noChangeArrowheads="1"/>
            </p:cNvSpPr>
            <p:nvPr/>
          </p:nvSpPr>
          <p:spPr bwMode="auto">
            <a:xfrm>
              <a:off x="2274888" y="1871663"/>
              <a:ext cx="933450" cy="18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Catorce</a:t>
              </a:r>
              <a:endParaRPr lang="es-MX" altLang="x-none" dirty="0"/>
            </a:p>
          </p:txBody>
        </p:sp>
        <p:sp>
          <p:nvSpPr>
            <p:cNvPr id="4463" name="Text Box 367"/>
            <p:cNvSpPr txBox="1">
              <a:spLocks noChangeArrowheads="1"/>
            </p:cNvSpPr>
            <p:nvPr/>
          </p:nvSpPr>
          <p:spPr bwMode="auto">
            <a:xfrm>
              <a:off x="3330575" y="1398588"/>
              <a:ext cx="83978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Cedral</a:t>
              </a:r>
              <a:endParaRPr lang="es-MX" altLang="x-none"/>
            </a:p>
          </p:txBody>
        </p:sp>
        <p:sp>
          <p:nvSpPr>
            <p:cNvPr id="4465" name="Text Box 369"/>
            <p:cNvSpPr txBox="1">
              <a:spLocks noChangeArrowheads="1"/>
            </p:cNvSpPr>
            <p:nvPr/>
          </p:nvSpPr>
          <p:spPr bwMode="auto">
            <a:xfrm>
              <a:off x="1031875" y="2522538"/>
              <a:ext cx="9350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Santo Domingo</a:t>
              </a:r>
              <a:endParaRPr lang="es-MX" altLang="x-none"/>
            </a:p>
          </p:txBody>
        </p:sp>
        <p:sp>
          <p:nvSpPr>
            <p:cNvPr id="4466" name="Text Box 370"/>
            <p:cNvSpPr txBox="1">
              <a:spLocks noChangeArrowheads="1"/>
            </p:cNvSpPr>
            <p:nvPr/>
          </p:nvSpPr>
          <p:spPr bwMode="auto">
            <a:xfrm>
              <a:off x="692150" y="3244850"/>
              <a:ext cx="11509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FF66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Villa de Ramos</a:t>
              </a:r>
              <a:endParaRPr lang="es-MX" altLang="x-none"/>
            </a:p>
          </p:txBody>
        </p:sp>
        <p:sp>
          <p:nvSpPr>
            <p:cNvPr id="4467" name="Text Box 371"/>
            <p:cNvSpPr txBox="1">
              <a:spLocks noChangeArrowheads="1"/>
            </p:cNvSpPr>
            <p:nvPr/>
          </p:nvSpPr>
          <p:spPr bwMode="auto">
            <a:xfrm>
              <a:off x="2417763" y="2590800"/>
              <a:ext cx="9302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Charcas</a:t>
              </a:r>
              <a:endParaRPr lang="es-MX" altLang="x-none"/>
            </a:p>
          </p:txBody>
        </p:sp>
        <p:sp>
          <p:nvSpPr>
            <p:cNvPr id="4468" name="Text Box 372"/>
            <p:cNvSpPr txBox="1">
              <a:spLocks noChangeArrowheads="1"/>
            </p:cNvSpPr>
            <p:nvPr/>
          </p:nvSpPr>
          <p:spPr bwMode="auto">
            <a:xfrm>
              <a:off x="3194050" y="2670175"/>
              <a:ext cx="935038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Villa de</a:t>
              </a:r>
            </a:p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  Guadalupe</a:t>
              </a:r>
              <a:endParaRPr lang="es-MX" altLang="x-none"/>
            </a:p>
          </p:txBody>
        </p:sp>
        <p:sp>
          <p:nvSpPr>
            <p:cNvPr id="4469" name="Text Box 373"/>
            <p:cNvSpPr txBox="1">
              <a:spLocks noChangeArrowheads="1"/>
            </p:cNvSpPr>
            <p:nvPr/>
          </p:nvSpPr>
          <p:spPr bwMode="auto">
            <a:xfrm>
              <a:off x="3532188" y="2012950"/>
              <a:ext cx="612775" cy="182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Matehuala</a:t>
              </a:r>
              <a:endParaRPr lang="es-MX" altLang="x-none"/>
            </a:p>
          </p:txBody>
        </p:sp>
        <p:sp>
          <p:nvSpPr>
            <p:cNvPr id="4470" name="Text Box 374"/>
            <p:cNvSpPr txBox="1">
              <a:spLocks noChangeArrowheads="1"/>
            </p:cNvSpPr>
            <p:nvPr/>
          </p:nvSpPr>
          <p:spPr bwMode="auto">
            <a:xfrm rot="18208409">
              <a:off x="1223169" y="3288507"/>
              <a:ext cx="1057275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Salinas de Hidalgo</a:t>
              </a:r>
              <a:endParaRPr lang="es-MX" altLang="x-none"/>
            </a:p>
          </p:txBody>
        </p:sp>
        <p:sp>
          <p:nvSpPr>
            <p:cNvPr id="4471" name="Text Box 375"/>
            <p:cNvSpPr txBox="1">
              <a:spLocks noChangeArrowheads="1"/>
            </p:cNvSpPr>
            <p:nvPr/>
          </p:nvSpPr>
          <p:spPr bwMode="auto">
            <a:xfrm>
              <a:off x="2352675" y="3219450"/>
              <a:ext cx="9302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Venado</a:t>
              </a:r>
              <a:endParaRPr lang="es-MX" altLang="x-none"/>
            </a:p>
          </p:txBody>
        </p:sp>
        <p:sp>
          <p:nvSpPr>
            <p:cNvPr id="4472" name="Text Box 376"/>
            <p:cNvSpPr txBox="1">
              <a:spLocks noChangeArrowheads="1"/>
            </p:cNvSpPr>
            <p:nvPr/>
          </p:nvSpPr>
          <p:spPr bwMode="auto">
            <a:xfrm>
              <a:off x="4111625" y="3317875"/>
              <a:ext cx="7715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Guadalcázar</a:t>
              </a:r>
              <a:endParaRPr lang="es-MX" altLang="x-none"/>
            </a:p>
          </p:txBody>
        </p:sp>
        <p:sp>
          <p:nvSpPr>
            <p:cNvPr id="4473" name="Text Box 377"/>
            <p:cNvSpPr txBox="1">
              <a:spLocks noChangeArrowheads="1"/>
            </p:cNvSpPr>
            <p:nvPr/>
          </p:nvSpPr>
          <p:spPr bwMode="auto">
            <a:xfrm>
              <a:off x="3482975" y="3944938"/>
              <a:ext cx="52070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     Villa  Hidalgo</a:t>
              </a:r>
              <a:endParaRPr lang="es-MX" altLang="x-none"/>
            </a:p>
          </p:txBody>
        </p:sp>
        <p:sp>
          <p:nvSpPr>
            <p:cNvPr id="4474" name="Text Box 378"/>
            <p:cNvSpPr txBox="1">
              <a:spLocks noChangeArrowheads="1"/>
            </p:cNvSpPr>
            <p:nvPr/>
          </p:nvSpPr>
          <p:spPr bwMode="auto">
            <a:xfrm>
              <a:off x="2289175" y="3581400"/>
              <a:ext cx="10239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Moctezuma</a:t>
              </a:r>
              <a:endParaRPr lang="es-MX" altLang="x-none"/>
            </a:p>
          </p:txBody>
        </p:sp>
        <p:sp>
          <p:nvSpPr>
            <p:cNvPr id="4475" name="Text Box 379"/>
            <p:cNvSpPr txBox="1">
              <a:spLocks noChangeArrowheads="1"/>
            </p:cNvSpPr>
            <p:nvPr/>
          </p:nvSpPr>
          <p:spPr bwMode="auto">
            <a:xfrm>
              <a:off x="3114675" y="3675063"/>
              <a:ext cx="528638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Villa de </a:t>
              </a:r>
            </a:p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Arista</a:t>
              </a:r>
              <a:endParaRPr lang="es-MX" altLang="x-none"/>
            </a:p>
          </p:txBody>
        </p:sp>
        <p:sp>
          <p:nvSpPr>
            <p:cNvPr id="4476" name="Text Box 380"/>
            <p:cNvSpPr txBox="1">
              <a:spLocks noChangeArrowheads="1"/>
            </p:cNvSpPr>
            <p:nvPr/>
          </p:nvSpPr>
          <p:spPr bwMode="auto">
            <a:xfrm rot="3026335">
              <a:off x="2144712" y="4016376"/>
              <a:ext cx="754063" cy="18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Ahualulco</a:t>
              </a:r>
              <a:endParaRPr lang="es-MX" altLang="x-none"/>
            </a:p>
          </p:txBody>
        </p:sp>
        <p:sp>
          <p:nvSpPr>
            <p:cNvPr id="4477" name="Text Box 381"/>
            <p:cNvSpPr txBox="1">
              <a:spLocks noChangeArrowheads="1"/>
            </p:cNvSpPr>
            <p:nvPr/>
          </p:nvSpPr>
          <p:spPr bwMode="auto">
            <a:xfrm>
              <a:off x="7970838" y="4502150"/>
              <a:ext cx="528637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Ébano</a:t>
              </a:r>
              <a:endParaRPr lang="es-MX" altLang="x-none"/>
            </a:p>
          </p:txBody>
        </p:sp>
        <p:sp>
          <p:nvSpPr>
            <p:cNvPr id="4478" name="Text Box 382"/>
            <p:cNvSpPr txBox="1">
              <a:spLocks noChangeArrowheads="1"/>
            </p:cNvSpPr>
            <p:nvPr/>
          </p:nvSpPr>
          <p:spPr bwMode="auto">
            <a:xfrm>
              <a:off x="7434263" y="4667250"/>
              <a:ext cx="5365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Tamuín</a:t>
              </a:r>
              <a:endParaRPr lang="es-MX" altLang="x-none"/>
            </a:p>
          </p:txBody>
        </p:sp>
        <p:sp>
          <p:nvSpPr>
            <p:cNvPr id="4479" name="Text Box 383"/>
            <p:cNvSpPr txBox="1">
              <a:spLocks noChangeArrowheads="1"/>
            </p:cNvSpPr>
            <p:nvPr/>
          </p:nvSpPr>
          <p:spPr bwMode="auto">
            <a:xfrm>
              <a:off x="6611938" y="4589463"/>
              <a:ext cx="8223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Ciudad Valles</a:t>
              </a:r>
              <a:endParaRPr lang="es-MX" altLang="x-none"/>
            </a:p>
          </p:txBody>
        </p:sp>
        <p:sp>
          <p:nvSpPr>
            <p:cNvPr id="4480" name="Text Box 384"/>
            <p:cNvSpPr txBox="1">
              <a:spLocks noChangeArrowheads="1"/>
            </p:cNvSpPr>
            <p:nvPr/>
          </p:nvSpPr>
          <p:spPr bwMode="auto">
            <a:xfrm>
              <a:off x="7319963" y="6235700"/>
              <a:ext cx="622300" cy="168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500">
                  <a:latin typeface="Tahoma" charset="0"/>
                </a:rPr>
                <a:t>Tamazunchale</a:t>
              </a:r>
              <a:endParaRPr lang="es-MX" altLang="x-none"/>
            </a:p>
          </p:txBody>
        </p:sp>
        <p:sp>
          <p:nvSpPr>
            <p:cNvPr id="4481" name="Text Box 385"/>
            <p:cNvSpPr txBox="1">
              <a:spLocks noChangeArrowheads="1"/>
            </p:cNvSpPr>
            <p:nvPr/>
          </p:nvSpPr>
          <p:spPr bwMode="auto">
            <a:xfrm>
              <a:off x="6986588" y="5949950"/>
              <a:ext cx="820737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Xilitla</a:t>
              </a:r>
              <a:endParaRPr lang="es-MX" altLang="x-none"/>
            </a:p>
          </p:txBody>
        </p:sp>
        <p:sp>
          <p:nvSpPr>
            <p:cNvPr id="4482" name="Text Box 386"/>
            <p:cNvSpPr txBox="1">
              <a:spLocks noChangeArrowheads="1"/>
            </p:cNvSpPr>
            <p:nvPr/>
          </p:nvSpPr>
          <p:spPr bwMode="auto">
            <a:xfrm rot="19544594">
              <a:off x="6057900" y="5513388"/>
              <a:ext cx="614363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Santa</a:t>
              </a:r>
            </a:p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Catarina</a:t>
              </a:r>
              <a:endParaRPr lang="es-MX" altLang="x-none"/>
            </a:p>
          </p:txBody>
        </p:sp>
        <p:sp>
          <p:nvSpPr>
            <p:cNvPr id="4483" name="Text Box 387"/>
            <p:cNvSpPr txBox="1">
              <a:spLocks noChangeArrowheads="1"/>
            </p:cNvSpPr>
            <p:nvPr/>
          </p:nvSpPr>
          <p:spPr bwMode="auto">
            <a:xfrm rot="2695925">
              <a:off x="5610225" y="5691188"/>
              <a:ext cx="660400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Lagunillas</a:t>
              </a:r>
              <a:endParaRPr lang="es-MX" altLang="x-none"/>
            </a:p>
          </p:txBody>
        </p:sp>
        <p:sp>
          <p:nvSpPr>
            <p:cNvPr id="4484" name="Text Box 388"/>
            <p:cNvSpPr txBox="1">
              <a:spLocks noChangeArrowheads="1"/>
            </p:cNvSpPr>
            <p:nvPr/>
          </p:nvSpPr>
          <p:spPr bwMode="auto">
            <a:xfrm rot="3049932">
              <a:off x="6047582" y="3998119"/>
              <a:ext cx="74771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El Naranjo</a:t>
              </a:r>
              <a:endParaRPr lang="es-MX" altLang="x-none"/>
            </a:p>
          </p:txBody>
        </p:sp>
        <p:sp>
          <p:nvSpPr>
            <p:cNvPr id="4485" name="Text Box 389"/>
            <p:cNvSpPr txBox="1">
              <a:spLocks noChangeArrowheads="1"/>
            </p:cNvSpPr>
            <p:nvPr/>
          </p:nvSpPr>
          <p:spPr bwMode="auto">
            <a:xfrm rot="18831450">
              <a:off x="5045869" y="5477669"/>
              <a:ext cx="617538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 </a:t>
              </a:r>
            </a:p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Ciro de Acosta</a:t>
              </a:r>
              <a:endParaRPr lang="es-MX" altLang="x-none"/>
            </a:p>
          </p:txBody>
        </p:sp>
        <p:sp>
          <p:nvSpPr>
            <p:cNvPr id="4486" name="Text Box 390"/>
            <p:cNvSpPr txBox="1">
              <a:spLocks noChangeArrowheads="1"/>
            </p:cNvSpPr>
            <p:nvPr/>
          </p:nvSpPr>
          <p:spPr bwMode="auto">
            <a:xfrm>
              <a:off x="5302250" y="4052888"/>
              <a:ext cx="8191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Ciudad del Maíz</a:t>
              </a:r>
              <a:endParaRPr lang="es-MX" altLang="x-none"/>
            </a:p>
          </p:txBody>
        </p:sp>
        <p:sp>
          <p:nvSpPr>
            <p:cNvPr id="4487" name="Text Box 391"/>
            <p:cNvSpPr txBox="1">
              <a:spLocks noChangeArrowheads="1"/>
            </p:cNvSpPr>
            <p:nvPr/>
          </p:nvSpPr>
          <p:spPr bwMode="auto">
            <a:xfrm>
              <a:off x="4922838" y="5156200"/>
              <a:ext cx="822325" cy="182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Rioverde</a:t>
              </a:r>
              <a:endParaRPr lang="es-MX" altLang="x-none"/>
            </a:p>
          </p:txBody>
        </p:sp>
        <p:sp>
          <p:nvSpPr>
            <p:cNvPr id="4488" name="Text Box 392"/>
            <p:cNvSpPr txBox="1">
              <a:spLocks noChangeArrowheads="1"/>
            </p:cNvSpPr>
            <p:nvPr/>
          </p:nvSpPr>
          <p:spPr bwMode="auto">
            <a:xfrm>
              <a:off x="4270375" y="4329113"/>
              <a:ext cx="6651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Villa Juárez</a:t>
              </a:r>
              <a:endParaRPr lang="es-MX" altLang="x-none"/>
            </a:p>
          </p:txBody>
        </p:sp>
        <p:sp>
          <p:nvSpPr>
            <p:cNvPr id="4489" name="Text Box 393"/>
            <p:cNvSpPr txBox="1">
              <a:spLocks noChangeArrowheads="1"/>
            </p:cNvSpPr>
            <p:nvPr/>
          </p:nvSpPr>
          <p:spPr bwMode="auto">
            <a:xfrm rot="19534262">
              <a:off x="2117725" y="4340225"/>
              <a:ext cx="10080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CC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latin typeface="Tahoma" charset="0"/>
                </a:rPr>
                <a:t>Mexquitic de Carmona</a:t>
              </a:r>
              <a:endParaRPr lang="es-MX" altLang="x-none"/>
            </a:p>
          </p:txBody>
        </p:sp>
        <p:sp>
          <p:nvSpPr>
            <p:cNvPr id="4490" name="Text Box 394"/>
            <p:cNvSpPr txBox="1">
              <a:spLocks noChangeArrowheads="1"/>
            </p:cNvSpPr>
            <p:nvPr/>
          </p:nvSpPr>
          <p:spPr bwMode="auto">
            <a:xfrm>
              <a:off x="2657475" y="5127625"/>
              <a:ext cx="822325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Villa de Reyes</a:t>
              </a:r>
              <a:endParaRPr lang="es-MX" altLang="x-none"/>
            </a:p>
          </p:txBody>
        </p:sp>
        <p:sp>
          <p:nvSpPr>
            <p:cNvPr id="4491" name="Text Box 395"/>
            <p:cNvSpPr txBox="1">
              <a:spLocks noChangeArrowheads="1"/>
            </p:cNvSpPr>
            <p:nvPr/>
          </p:nvSpPr>
          <p:spPr bwMode="auto">
            <a:xfrm rot="18534207">
              <a:off x="3608387" y="5326063"/>
              <a:ext cx="11271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Tierra Nueva</a:t>
              </a:r>
              <a:endParaRPr lang="es-MX" altLang="x-none"/>
            </a:p>
          </p:txBody>
        </p:sp>
        <p:sp>
          <p:nvSpPr>
            <p:cNvPr id="4492" name="Text Box 396"/>
            <p:cNvSpPr txBox="1">
              <a:spLocks noChangeArrowheads="1"/>
            </p:cNvSpPr>
            <p:nvPr/>
          </p:nvSpPr>
          <p:spPr bwMode="auto">
            <a:xfrm rot="20986328">
              <a:off x="3433763" y="5237163"/>
              <a:ext cx="9842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Santa María del  Río</a:t>
              </a:r>
              <a:endParaRPr lang="es-MX" altLang="x-none"/>
            </a:p>
          </p:txBody>
        </p:sp>
        <p:sp>
          <p:nvSpPr>
            <p:cNvPr id="4493" name="Text Box 397"/>
            <p:cNvSpPr txBox="1">
              <a:spLocks noChangeArrowheads="1"/>
            </p:cNvSpPr>
            <p:nvPr/>
          </p:nvSpPr>
          <p:spPr bwMode="auto">
            <a:xfrm>
              <a:off x="2741613" y="4168775"/>
              <a:ext cx="458787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chemeClr val="bg1"/>
                  </a:solidFill>
                  <a:latin typeface="Tahoma" charset="0"/>
                </a:rPr>
                <a:t>       </a:t>
              </a:r>
            </a:p>
            <a:p>
              <a:r>
                <a:rPr lang="es-MX" altLang="x-none" sz="600">
                  <a:solidFill>
                    <a:schemeClr val="bg1"/>
                  </a:solidFill>
                  <a:latin typeface="Tahoma" charset="0"/>
                </a:rPr>
                <a:t>   </a:t>
              </a:r>
              <a:r>
                <a:rPr lang="es-MX" altLang="x-none" sz="1400">
                  <a:solidFill>
                    <a:schemeClr val="bg1"/>
                  </a:solidFill>
                  <a:latin typeface="Tahoma" charset="0"/>
                </a:rPr>
                <a:t>*</a:t>
              </a:r>
            </a:p>
            <a:p>
              <a:endParaRPr lang="es-MX" altLang="x-none"/>
            </a:p>
          </p:txBody>
        </p:sp>
        <p:sp>
          <p:nvSpPr>
            <p:cNvPr id="4494" name="Text Box 398"/>
            <p:cNvSpPr txBox="1">
              <a:spLocks noChangeArrowheads="1"/>
            </p:cNvSpPr>
            <p:nvPr/>
          </p:nvSpPr>
          <p:spPr bwMode="auto">
            <a:xfrm rot="19561308">
              <a:off x="3241675" y="4868863"/>
              <a:ext cx="8175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Villa de Zaragoza</a:t>
              </a:r>
              <a:endParaRPr lang="es-MX" altLang="x-none"/>
            </a:p>
          </p:txBody>
        </p:sp>
        <p:sp>
          <p:nvSpPr>
            <p:cNvPr id="4495" name="Text Box 399"/>
            <p:cNvSpPr txBox="1">
              <a:spLocks noChangeArrowheads="1"/>
            </p:cNvSpPr>
            <p:nvPr/>
          </p:nvSpPr>
          <p:spPr bwMode="auto">
            <a:xfrm rot="19532797">
              <a:off x="3773488" y="4386263"/>
              <a:ext cx="900112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 Nicolás</a:t>
              </a:r>
            </a:p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Tolentino</a:t>
              </a:r>
              <a:endParaRPr lang="es-MX" altLang="x-none"/>
            </a:p>
          </p:txBody>
        </p:sp>
        <p:sp>
          <p:nvSpPr>
            <p:cNvPr id="4496" name="Text Box 400"/>
            <p:cNvSpPr txBox="1">
              <a:spLocks noChangeArrowheads="1"/>
            </p:cNvSpPr>
            <p:nvPr/>
          </p:nvSpPr>
          <p:spPr bwMode="auto">
            <a:xfrm rot="20324290">
              <a:off x="4148138" y="3978275"/>
              <a:ext cx="8128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Cerritos</a:t>
              </a:r>
              <a:endParaRPr lang="es-MX" altLang="x-none"/>
            </a:p>
          </p:txBody>
        </p:sp>
        <p:sp>
          <p:nvSpPr>
            <p:cNvPr id="4497" name="Text Box 401"/>
            <p:cNvSpPr txBox="1">
              <a:spLocks noChangeArrowheads="1"/>
            </p:cNvSpPr>
            <p:nvPr/>
          </p:nvSpPr>
          <p:spPr bwMode="auto">
            <a:xfrm rot="18757593">
              <a:off x="3450432" y="4318794"/>
              <a:ext cx="744537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Armadillo de los Infantes</a:t>
              </a:r>
              <a:endParaRPr lang="es-MX" altLang="x-none"/>
            </a:p>
          </p:txBody>
        </p:sp>
        <p:sp>
          <p:nvSpPr>
            <p:cNvPr id="4499" name="Text Box 403"/>
            <p:cNvSpPr txBox="1">
              <a:spLocks noChangeArrowheads="1"/>
            </p:cNvSpPr>
            <p:nvPr/>
          </p:nvSpPr>
          <p:spPr bwMode="auto">
            <a:xfrm>
              <a:off x="5529263" y="4852988"/>
              <a:ext cx="8175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Cárdenas</a:t>
              </a:r>
              <a:endParaRPr lang="es-MX" altLang="x-none"/>
            </a:p>
          </p:txBody>
        </p:sp>
        <p:sp>
          <p:nvSpPr>
            <p:cNvPr id="4500" name="Text Box 404"/>
            <p:cNvSpPr txBox="1">
              <a:spLocks noChangeArrowheads="1"/>
            </p:cNvSpPr>
            <p:nvPr/>
          </p:nvSpPr>
          <p:spPr bwMode="auto">
            <a:xfrm rot="1921718">
              <a:off x="5722938" y="4719638"/>
              <a:ext cx="8191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Alaquines</a:t>
              </a:r>
              <a:endParaRPr lang="es-MX" altLang="x-none"/>
            </a:p>
          </p:txBody>
        </p:sp>
        <p:sp>
          <p:nvSpPr>
            <p:cNvPr id="4501" name="Text Box 405"/>
            <p:cNvSpPr txBox="1">
              <a:spLocks noChangeArrowheads="1"/>
            </p:cNvSpPr>
            <p:nvPr/>
          </p:nvSpPr>
          <p:spPr bwMode="auto">
            <a:xfrm rot="2883639">
              <a:off x="6120607" y="5026819"/>
              <a:ext cx="7413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Tamasopo</a:t>
              </a:r>
              <a:endParaRPr lang="es-MX" altLang="x-none"/>
            </a:p>
          </p:txBody>
        </p:sp>
        <p:sp>
          <p:nvSpPr>
            <p:cNvPr id="4502" name="Text Box 406"/>
            <p:cNvSpPr txBox="1">
              <a:spLocks noChangeArrowheads="1"/>
            </p:cNvSpPr>
            <p:nvPr/>
          </p:nvSpPr>
          <p:spPr bwMode="auto">
            <a:xfrm rot="3699501">
              <a:off x="6658769" y="5395119"/>
              <a:ext cx="73818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>
                  <a:latin typeface="Tahoma" charset="0"/>
                </a:rPr>
                <a:t>Aquismón</a:t>
              </a:r>
              <a:endParaRPr lang="es-MX" altLang="x-none" dirty="0"/>
            </a:p>
          </p:txBody>
        </p:sp>
        <p:sp>
          <p:nvSpPr>
            <p:cNvPr id="4503" name="Text Box 407"/>
            <p:cNvSpPr txBox="1">
              <a:spLocks noChangeArrowheads="1"/>
            </p:cNvSpPr>
            <p:nvPr/>
          </p:nvSpPr>
          <p:spPr bwMode="auto">
            <a:xfrm>
              <a:off x="1479550" y="5513388"/>
              <a:ext cx="123031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Cerro de  San Pedro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04" name="Text Box 408"/>
            <p:cNvSpPr txBox="1">
              <a:spLocks noChangeArrowheads="1"/>
            </p:cNvSpPr>
            <p:nvPr/>
          </p:nvSpPr>
          <p:spPr bwMode="auto">
            <a:xfrm>
              <a:off x="836613" y="5373688"/>
              <a:ext cx="15113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Soledad de Graciano Sánchez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06" name="Text Box 410"/>
            <p:cNvSpPr txBox="1">
              <a:spLocks noChangeArrowheads="1"/>
            </p:cNvSpPr>
            <p:nvPr/>
          </p:nvSpPr>
          <p:spPr bwMode="auto">
            <a:xfrm>
              <a:off x="7285038" y="5313363"/>
              <a:ext cx="669925" cy="18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Tanlajás</a:t>
              </a:r>
              <a:endParaRPr lang="es-MX" altLang="x-none"/>
            </a:p>
          </p:txBody>
        </p:sp>
        <p:sp>
          <p:nvSpPr>
            <p:cNvPr id="4507" name="Text Box 411"/>
            <p:cNvSpPr txBox="1">
              <a:spLocks noChangeArrowheads="1"/>
            </p:cNvSpPr>
            <p:nvPr/>
          </p:nvSpPr>
          <p:spPr bwMode="auto">
            <a:xfrm>
              <a:off x="5422900" y="6070600"/>
              <a:ext cx="8302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Tancanhuitz</a:t>
              </a:r>
              <a:r>
                <a:rPr lang="es-MX" altLang="x-none" sz="600">
                  <a:solidFill>
                    <a:srgbClr val="0000CC"/>
                  </a:solidFill>
                  <a:latin typeface="Tahoma" charset="0"/>
                </a:rPr>
                <a:t> </a:t>
              </a:r>
            </a:p>
          </p:txBody>
        </p:sp>
        <p:sp>
          <p:nvSpPr>
            <p:cNvPr id="4508" name="Text Box 412"/>
            <p:cNvSpPr txBox="1">
              <a:spLocks noChangeArrowheads="1"/>
            </p:cNvSpPr>
            <p:nvPr/>
          </p:nvSpPr>
          <p:spPr bwMode="auto">
            <a:xfrm>
              <a:off x="8294688" y="6345238"/>
              <a:ext cx="8413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Tampacán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09" name="Text Box 413"/>
            <p:cNvSpPr txBox="1">
              <a:spLocks noChangeArrowheads="1"/>
            </p:cNvSpPr>
            <p:nvPr/>
          </p:nvSpPr>
          <p:spPr bwMode="auto">
            <a:xfrm>
              <a:off x="6419850" y="6253163"/>
              <a:ext cx="685800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Coxcatlán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10" name="Text Box 414"/>
            <p:cNvSpPr txBox="1">
              <a:spLocks noChangeArrowheads="1"/>
            </p:cNvSpPr>
            <p:nvPr/>
          </p:nvSpPr>
          <p:spPr bwMode="auto">
            <a:xfrm>
              <a:off x="7799388" y="5746750"/>
              <a:ext cx="623887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San</a:t>
              </a:r>
            </a:p>
            <a:p>
              <a:r>
                <a:rPr lang="es-MX" altLang="x-none" sz="600">
                  <a:latin typeface="Tahoma" charset="0"/>
                </a:rPr>
                <a:t>Martín</a:t>
              </a:r>
              <a:endParaRPr lang="es-MX" altLang="x-none"/>
            </a:p>
          </p:txBody>
        </p:sp>
        <p:sp>
          <p:nvSpPr>
            <p:cNvPr id="4511" name="Text Box 415"/>
            <p:cNvSpPr txBox="1">
              <a:spLocks noChangeArrowheads="1"/>
            </p:cNvSpPr>
            <p:nvPr/>
          </p:nvSpPr>
          <p:spPr bwMode="auto">
            <a:xfrm>
              <a:off x="7734300" y="6565900"/>
              <a:ext cx="5651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Matlapa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12" name="Text Box 416"/>
            <p:cNvSpPr txBox="1">
              <a:spLocks noChangeArrowheads="1"/>
            </p:cNvSpPr>
            <p:nvPr/>
          </p:nvSpPr>
          <p:spPr bwMode="auto">
            <a:xfrm>
              <a:off x="5591175" y="5165725"/>
              <a:ext cx="56991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Rayón</a:t>
              </a:r>
              <a:endParaRPr lang="es-MX" altLang="x-none"/>
            </a:p>
          </p:txBody>
        </p:sp>
        <p:sp>
          <p:nvSpPr>
            <p:cNvPr id="4513" name="Text Box 417"/>
            <p:cNvSpPr txBox="1">
              <a:spLocks noChangeArrowheads="1"/>
            </p:cNvSpPr>
            <p:nvPr/>
          </p:nvSpPr>
          <p:spPr bwMode="auto">
            <a:xfrm>
              <a:off x="2143125" y="4797425"/>
              <a:ext cx="51435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    Villa </a:t>
              </a:r>
            </a:p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   de</a:t>
              </a:r>
            </a:p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Arriaga</a:t>
              </a:r>
              <a:endParaRPr lang="es-MX" altLang="x-none"/>
            </a:p>
          </p:txBody>
        </p:sp>
        <p:sp>
          <p:nvSpPr>
            <p:cNvPr id="4515" name="Text Box 419"/>
            <p:cNvSpPr txBox="1">
              <a:spLocks noChangeArrowheads="1"/>
            </p:cNvSpPr>
            <p:nvPr/>
          </p:nvSpPr>
          <p:spPr bwMode="auto">
            <a:xfrm>
              <a:off x="6115050" y="5970588"/>
              <a:ext cx="711200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just"/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Huehuetlán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cxnSp>
          <p:nvCxnSpPr>
            <p:cNvPr id="4516" name="AutoShape 420"/>
            <p:cNvCxnSpPr>
              <a:cxnSpLocks noChangeShapeType="1"/>
              <a:endCxn id="4409" idx="1"/>
            </p:cNvCxnSpPr>
            <p:nvPr/>
          </p:nvCxnSpPr>
          <p:spPr bwMode="auto">
            <a:xfrm flipV="1">
              <a:off x="6003925" y="5892800"/>
              <a:ext cx="858838" cy="508000"/>
            </a:xfrm>
            <a:prstGeom prst="straightConnector1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4517" name="Line 421"/>
            <p:cNvSpPr>
              <a:spLocks noChangeShapeType="1"/>
            </p:cNvSpPr>
            <p:nvPr/>
          </p:nvSpPr>
          <p:spPr bwMode="auto">
            <a:xfrm rot="11741429" flipH="1">
              <a:off x="6642100" y="5661025"/>
              <a:ext cx="512763" cy="417513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18" name="Line 422"/>
            <p:cNvSpPr>
              <a:spLocks noChangeShapeType="1"/>
            </p:cNvSpPr>
            <p:nvPr/>
          </p:nvSpPr>
          <p:spPr bwMode="auto">
            <a:xfrm rot="9500069" flipH="1">
              <a:off x="5942013" y="5805488"/>
              <a:ext cx="1387475" cy="587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19" name="Line 423"/>
            <p:cNvSpPr>
              <a:spLocks noChangeShapeType="1"/>
            </p:cNvSpPr>
            <p:nvPr/>
          </p:nvSpPr>
          <p:spPr bwMode="auto">
            <a:xfrm rot="20340828" flipH="1" flipV="1">
              <a:off x="7435850" y="5419725"/>
              <a:ext cx="1003300" cy="13970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0" name="Text Box 424"/>
            <p:cNvSpPr txBox="1">
              <a:spLocks noChangeArrowheads="1"/>
            </p:cNvSpPr>
            <p:nvPr/>
          </p:nvSpPr>
          <p:spPr bwMode="auto">
            <a:xfrm>
              <a:off x="8378825" y="5241925"/>
              <a:ext cx="7016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San Antonio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21" name="Line 425"/>
            <p:cNvSpPr>
              <a:spLocks noChangeShapeType="1"/>
            </p:cNvSpPr>
            <p:nvPr/>
          </p:nvSpPr>
          <p:spPr bwMode="auto">
            <a:xfrm rot="20592547" flipH="1" flipV="1">
              <a:off x="7572375" y="5573713"/>
              <a:ext cx="1000125" cy="17780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2" name="Line 426"/>
            <p:cNvSpPr>
              <a:spLocks noChangeShapeType="1"/>
            </p:cNvSpPr>
            <p:nvPr/>
          </p:nvSpPr>
          <p:spPr bwMode="auto">
            <a:xfrm rot="1005902" flipH="1" flipV="1">
              <a:off x="7869238" y="5799138"/>
              <a:ext cx="765175" cy="73025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3" name="Line 427"/>
            <p:cNvSpPr>
              <a:spLocks noChangeShapeType="1"/>
            </p:cNvSpPr>
            <p:nvPr/>
          </p:nvSpPr>
          <p:spPr bwMode="auto">
            <a:xfrm rot="1656383" flipH="1" flipV="1">
              <a:off x="7643813" y="6180138"/>
              <a:ext cx="766762" cy="73025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4" name="Line 428"/>
            <p:cNvSpPr>
              <a:spLocks noChangeShapeType="1"/>
            </p:cNvSpPr>
            <p:nvPr/>
          </p:nvSpPr>
          <p:spPr bwMode="auto">
            <a:xfrm rot="7209221" flipH="1">
              <a:off x="7506494" y="6087269"/>
              <a:ext cx="269875" cy="5413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5" name="Line 429"/>
            <p:cNvSpPr>
              <a:spLocks noChangeShapeType="1"/>
            </p:cNvSpPr>
            <p:nvPr/>
          </p:nvSpPr>
          <p:spPr bwMode="auto">
            <a:xfrm rot="10347816" flipH="1">
              <a:off x="6805613" y="5818188"/>
              <a:ext cx="614362" cy="4365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6" name="Line 430"/>
            <p:cNvSpPr>
              <a:spLocks noChangeShapeType="1"/>
            </p:cNvSpPr>
            <p:nvPr/>
          </p:nvSpPr>
          <p:spPr bwMode="auto">
            <a:xfrm rot="10347816" flipH="1">
              <a:off x="6875463" y="5962650"/>
              <a:ext cx="615950" cy="4333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7" name="Text Box 431"/>
            <p:cNvSpPr txBox="1">
              <a:spLocks noChangeArrowheads="1"/>
            </p:cNvSpPr>
            <p:nvPr/>
          </p:nvSpPr>
          <p:spPr bwMode="auto">
            <a:xfrm>
              <a:off x="6596063" y="6381750"/>
              <a:ext cx="6889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Axtla 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29" name="Text Box 433"/>
            <p:cNvSpPr txBox="1">
              <a:spLocks noChangeArrowheads="1"/>
            </p:cNvSpPr>
            <p:nvPr/>
          </p:nvSpPr>
          <p:spPr bwMode="auto">
            <a:xfrm rot="1840914">
              <a:off x="7642225" y="6200775"/>
              <a:ext cx="8461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Chalchicuautla</a:t>
              </a:r>
              <a:endParaRPr lang="es-MX" altLang="x-none"/>
            </a:p>
          </p:txBody>
        </p:sp>
        <p:sp>
          <p:nvSpPr>
            <p:cNvPr id="4530" name="Line 434"/>
            <p:cNvSpPr>
              <a:spLocks noChangeShapeType="1"/>
            </p:cNvSpPr>
            <p:nvPr/>
          </p:nvSpPr>
          <p:spPr bwMode="auto">
            <a:xfrm rot="9500069" flipH="1">
              <a:off x="2125663" y="4865688"/>
              <a:ext cx="1527175" cy="4238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38" name="Line 442"/>
            <p:cNvSpPr>
              <a:spLocks noChangeShapeType="1"/>
            </p:cNvSpPr>
            <p:nvPr/>
          </p:nvSpPr>
          <p:spPr bwMode="auto">
            <a:xfrm flipV="1">
              <a:off x="2924175" y="4941888"/>
              <a:ext cx="1296988" cy="9350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39" name="Text Box 443"/>
            <p:cNvSpPr txBox="1">
              <a:spLocks noChangeArrowheads="1"/>
            </p:cNvSpPr>
            <p:nvPr/>
          </p:nvSpPr>
          <p:spPr bwMode="auto">
            <a:xfrm>
              <a:off x="2133600" y="5843588"/>
              <a:ext cx="1295400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Ciudad Fernández</a:t>
              </a:r>
              <a:endParaRPr lang="es-ES" altLang="x-none" sz="600" b="1">
                <a:solidFill>
                  <a:srgbClr val="0000CC"/>
                </a:solidFill>
                <a:latin typeface="Tahoma" charset="0"/>
              </a:endParaRPr>
            </a:p>
          </p:txBody>
        </p:sp>
        <p:sp>
          <p:nvSpPr>
            <p:cNvPr id="4540" name="Line 444"/>
            <p:cNvSpPr>
              <a:spLocks noChangeShapeType="1"/>
            </p:cNvSpPr>
            <p:nvPr/>
          </p:nvSpPr>
          <p:spPr bwMode="auto">
            <a:xfrm flipH="1">
              <a:off x="7964488" y="5157788"/>
              <a:ext cx="431800" cy="714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41" name="Line 445"/>
            <p:cNvSpPr>
              <a:spLocks noChangeShapeType="1"/>
            </p:cNvSpPr>
            <p:nvPr/>
          </p:nvSpPr>
          <p:spPr bwMode="auto">
            <a:xfrm flipH="1">
              <a:off x="3500438" y="1916113"/>
              <a:ext cx="1079500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42" name="Text Box 446"/>
            <p:cNvSpPr txBox="1">
              <a:spLocks noChangeArrowheads="1"/>
            </p:cNvSpPr>
            <p:nvPr/>
          </p:nvSpPr>
          <p:spPr bwMode="auto">
            <a:xfrm>
              <a:off x="4551363" y="1801813"/>
              <a:ext cx="1150937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Villa de La Paz</a:t>
              </a:r>
              <a:endParaRPr lang="es-ES" altLang="x-none" sz="600" b="1">
                <a:solidFill>
                  <a:srgbClr val="0000CC"/>
                </a:solidFill>
                <a:latin typeface="Tahoma" charset="0"/>
              </a:endParaRPr>
            </a:p>
          </p:txBody>
        </p:sp>
        <p:sp>
          <p:nvSpPr>
            <p:cNvPr id="4543" name="Text Box 447"/>
            <p:cNvSpPr txBox="1">
              <a:spLocks noChangeArrowheads="1"/>
            </p:cNvSpPr>
            <p:nvPr/>
          </p:nvSpPr>
          <p:spPr bwMode="auto">
            <a:xfrm rot="18752422">
              <a:off x="2663031" y="4396582"/>
              <a:ext cx="792163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600">
                  <a:latin typeface="Tahoma" charset="0"/>
                </a:rPr>
                <a:t>San Luis Potosí</a:t>
              </a:r>
              <a:endParaRPr lang="es-ES" altLang="x-none" sz="600">
                <a:latin typeface="Tahoma" charset="0"/>
              </a:endParaRPr>
            </a:p>
          </p:txBody>
        </p:sp>
        <p:sp>
          <p:nvSpPr>
            <p:cNvPr id="4544" name="Line 448"/>
            <p:cNvSpPr>
              <a:spLocks noChangeShapeType="1"/>
            </p:cNvSpPr>
            <p:nvPr/>
          </p:nvSpPr>
          <p:spPr bwMode="auto">
            <a:xfrm flipV="1">
              <a:off x="2132013" y="4581525"/>
              <a:ext cx="1081087" cy="86360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45" name="Rectangle 449"/>
            <p:cNvSpPr>
              <a:spLocks noChangeArrowheads="1"/>
            </p:cNvSpPr>
            <p:nvPr/>
          </p:nvSpPr>
          <p:spPr bwMode="auto">
            <a:xfrm>
              <a:off x="5948363" y="1634764"/>
              <a:ext cx="360362" cy="144463"/>
            </a:xfrm>
            <a:prstGeom prst="rect">
              <a:avLst/>
            </a:prstGeom>
            <a:solidFill>
              <a:srgbClr val="00823B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46" name="Text Box 450"/>
            <p:cNvSpPr txBox="1">
              <a:spLocks noChangeArrowheads="1"/>
            </p:cNvSpPr>
            <p:nvPr/>
          </p:nvSpPr>
          <p:spPr bwMode="auto">
            <a:xfrm>
              <a:off x="6303963" y="1563326"/>
              <a:ext cx="1441450" cy="2965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1000" dirty="0" smtClean="0">
                  <a:latin typeface="Tahoma" charset="0"/>
                </a:rPr>
                <a:t>&gt;95%</a:t>
              </a:r>
              <a:endParaRPr lang="es-ES" altLang="x-none" sz="1000" dirty="0">
                <a:latin typeface="Tahoma" charset="0"/>
              </a:endParaRPr>
            </a:p>
          </p:txBody>
        </p:sp>
        <p:sp>
          <p:nvSpPr>
            <p:cNvPr id="4548" name="Rectangle 452"/>
            <p:cNvSpPr>
              <a:spLocks noChangeArrowheads="1"/>
            </p:cNvSpPr>
            <p:nvPr/>
          </p:nvSpPr>
          <p:spPr bwMode="auto">
            <a:xfrm>
              <a:off x="5948363" y="1923689"/>
              <a:ext cx="360362" cy="14446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49" name="Text Box 453"/>
            <p:cNvSpPr txBox="1">
              <a:spLocks noChangeArrowheads="1"/>
            </p:cNvSpPr>
            <p:nvPr/>
          </p:nvSpPr>
          <p:spPr bwMode="auto">
            <a:xfrm>
              <a:off x="6303963" y="1882413"/>
              <a:ext cx="1441450" cy="2965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1000" smtClean="0">
                  <a:latin typeface="Tahoma" charset="0"/>
                </a:rPr>
                <a:t>95 a 80</a:t>
              </a:r>
            </a:p>
          </p:txBody>
        </p:sp>
        <p:sp>
          <p:nvSpPr>
            <p:cNvPr id="4550" name="Rectangle 454"/>
            <p:cNvSpPr>
              <a:spLocks noChangeArrowheads="1"/>
            </p:cNvSpPr>
            <p:nvPr/>
          </p:nvSpPr>
          <p:spPr bwMode="auto">
            <a:xfrm>
              <a:off x="5948363" y="2211026"/>
              <a:ext cx="360362" cy="144462"/>
            </a:xfrm>
            <a:prstGeom prst="rect">
              <a:avLst/>
            </a:prstGeom>
            <a:solidFill>
              <a:srgbClr val="94165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51" name="Text Box 455"/>
            <p:cNvSpPr txBox="1">
              <a:spLocks noChangeArrowheads="1"/>
            </p:cNvSpPr>
            <p:nvPr/>
          </p:nvSpPr>
          <p:spPr bwMode="auto">
            <a:xfrm>
              <a:off x="6313487" y="2149113"/>
              <a:ext cx="2397125" cy="2965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1000" dirty="0" smtClean="0">
                  <a:latin typeface="Tahoma" charset="0"/>
                </a:rPr>
                <a:t>79 a 60</a:t>
              </a:r>
              <a:endParaRPr lang="es-ES" altLang="x-none" sz="1000" dirty="0">
                <a:latin typeface="Tahoma" charset="0"/>
              </a:endParaRPr>
            </a:p>
          </p:txBody>
        </p:sp>
        <p:sp>
          <p:nvSpPr>
            <p:cNvPr id="4552" name="Rectangle 456"/>
            <p:cNvSpPr>
              <a:spLocks noChangeArrowheads="1"/>
            </p:cNvSpPr>
            <p:nvPr/>
          </p:nvSpPr>
          <p:spPr bwMode="auto">
            <a:xfrm>
              <a:off x="5948363" y="2523763"/>
              <a:ext cx="360362" cy="144463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53" name="Text Box 457"/>
            <p:cNvSpPr txBox="1">
              <a:spLocks noChangeArrowheads="1"/>
            </p:cNvSpPr>
            <p:nvPr/>
          </p:nvSpPr>
          <p:spPr bwMode="auto">
            <a:xfrm>
              <a:off x="6313488" y="2453913"/>
              <a:ext cx="2011361" cy="2965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1000" dirty="0" smtClean="0">
                  <a:latin typeface="Tahoma" charset="0"/>
                </a:rPr>
                <a:t>&lt;60</a:t>
              </a:r>
              <a:endParaRPr lang="es-ES" altLang="x-none" sz="1000" dirty="0">
                <a:latin typeface="Tahoma" charset="0"/>
              </a:endParaRPr>
            </a:p>
          </p:txBody>
        </p:sp>
      </p:grpSp>
      <p:sp>
        <p:nvSpPr>
          <p:cNvPr id="449" name="Título 2"/>
          <p:cNvSpPr txBox="1">
            <a:spLocks/>
          </p:cNvSpPr>
          <p:nvPr/>
        </p:nvSpPr>
        <p:spPr>
          <a:xfrm>
            <a:off x="437538" y="620688"/>
            <a:ext cx="8229601" cy="1143001"/>
          </a:xfrm>
          <a:prstGeom prst="rect">
            <a:avLst/>
          </a:prstGeom>
        </p:spPr>
        <p:txBody>
          <a:bodyPr vert="horz" lIns="72841" tIns="36421" rIns="72841" bIns="36421" rtlCol="0" anchor="ctr">
            <a:noAutofit/>
          </a:bodyPr>
          <a:lstStyle>
            <a:lvl1pPr algn="ctr" defTabSz="432021" rtl="0" eaLnBrk="1" latinLnBrk="0" hangingPunct="1">
              <a:spcBef>
                <a:spcPct val="0"/>
              </a:spcBef>
              <a:buNone/>
              <a:defRPr sz="415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400" b="1" i="1" dirty="0" smtClean="0"/>
              <a:t>Cobertura Sectorial de SRP en menores de 1 año, 2017</a:t>
            </a:r>
            <a:endParaRPr lang="es-ES_tradnl" sz="2400" b="1" i="1" dirty="0"/>
          </a:p>
        </p:txBody>
      </p:sp>
    </p:spTree>
    <p:extLst>
      <p:ext uri="{BB962C8B-B14F-4D97-AF65-F5344CB8AC3E}">
        <p14:creationId xmlns:p14="http://schemas.microsoft.com/office/powerpoint/2010/main" val="2134791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6283605"/>
              </p:ext>
            </p:extLst>
          </p:nvPr>
        </p:nvGraphicFramePr>
        <p:xfrm>
          <a:off x="107504" y="1268760"/>
          <a:ext cx="8496944" cy="474799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12788"/>
                <a:gridCol w="684022"/>
                <a:gridCol w="709125"/>
                <a:gridCol w="677747"/>
                <a:gridCol w="633819"/>
                <a:gridCol w="646370"/>
                <a:gridCol w="608718"/>
                <a:gridCol w="627544"/>
                <a:gridCol w="803256"/>
                <a:gridCol w="640095"/>
                <a:gridCol w="853460"/>
              </a:tblGrid>
              <a:tr h="11508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_tradnl" sz="1050" b="1" u="none" strike="noStrike" dirty="0">
                          <a:effectLst/>
                        </a:rPr>
                        <a:t>MUNICIPIO</a:t>
                      </a:r>
                      <a:endParaRPr lang="es-ES_tradn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 dirty="0">
                          <a:effectLst/>
                        </a:rPr>
                        <a:t>SSA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>
                          <a:effectLst/>
                        </a:rPr>
                        <a:t>IMSS ORDINARIO</a:t>
                      </a:r>
                      <a:endParaRPr lang="es-ES_tradnl" sz="100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 dirty="0">
                          <a:effectLst/>
                        </a:rPr>
                        <a:t>IMSS PROSPERA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 dirty="0">
                          <a:effectLst/>
                        </a:rPr>
                        <a:t>ISSSTE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 dirty="0">
                          <a:effectLst/>
                        </a:rPr>
                        <a:t>SECTOR 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</a:tr>
              <a:tr h="375513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 dirty="0">
                          <a:effectLst/>
                        </a:rPr>
                        <a:t>COBERTURA SRP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 dirty="0">
                          <a:effectLst/>
                        </a:rPr>
                        <a:t>ESQUEMA COMPLETO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 dirty="0">
                          <a:effectLst/>
                        </a:rPr>
                        <a:t>COBERTURA SRP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 dirty="0">
                          <a:effectLst/>
                        </a:rPr>
                        <a:t>ESQUEMA COMPLETO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 dirty="0">
                          <a:effectLst/>
                        </a:rPr>
                        <a:t>COBERTURA SRP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>
                          <a:effectLst/>
                        </a:rPr>
                        <a:t>ESQUEMA COMPLETO</a:t>
                      </a:r>
                      <a:endParaRPr lang="es-ES_tradnl" sz="100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 dirty="0">
                          <a:effectLst/>
                        </a:rPr>
                        <a:t>COBERTURA SRP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 dirty="0">
                          <a:effectLst/>
                        </a:rPr>
                        <a:t>ESQUEMA COMPLETO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 dirty="0">
                          <a:effectLst/>
                        </a:rPr>
                        <a:t>COBERTURA SRP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 dirty="0">
                          <a:effectLst/>
                        </a:rPr>
                        <a:t>ESQUEMA COMPLETO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mr-IN" sz="1000" b="1" u="none" strike="noStrike" dirty="0">
                          <a:effectLst/>
                        </a:rPr>
                        <a:t>001 AHUALULCO                  </a:t>
                      </a:r>
                      <a:endParaRPr lang="mr-IN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 dirty="0">
                          <a:effectLst/>
                        </a:rPr>
                        <a:t>93.3</a:t>
                      </a:r>
                      <a:endParaRPr lang="hr-H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108.1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 dirty="0">
                          <a:effectLst/>
                        </a:rPr>
                        <a:t>62.7</a:t>
                      </a:r>
                      <a:endParaRPr lang="hr-H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 dirty="0">
                          <a:effectLst/>
                        </a:rPr>
                        <a:t>63.0</a:t>
                      </a:r>
                      <a:endParaRPr lang="hr-H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 dirty="0" err="1">
                          <a:effectLst/>
                        </a:rPr>
                        <a:t>N</a:t>
                      </a:r>
                      <a:r>
                        <a:rPr lang="mr-IN" sz="1050" u="none" strike="noStrike" dirty="0">
                          <a:effectLst/>
                        </a:rPr>
                        <a:t>/</a:t>
                      </a:r>
                      <a:r>
                        <a:rPr lang="mr-IN" sz="1050" u="none" strike="noStrike" dirty="0" err="1">
                          <a:effectLst/>
                        </a:rPr>
                        <a:t>A</a:t>
                      </a:r>
                      <a:endParaRPr lang="mr-IN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78.1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85.7</a:t>
                      </a:r>
                      <a:endParaRPr lang="nb-NO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u="none" strike="noStrike" dirty="0">
                          <a:effectLst/>
                        </a:rPr>
                        <a:t>002 ALAQUINES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70.1</a:t>
                      </a:r>
                      <a:endParaRPr lang="nb-NO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 dirty="0">
                          <a:effectLst/>
                        </a:rPr>
                        <a:t>62.9</a:t>
                      </a:r>
                      <a:endParaRPr lang="hr-H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70.0</a:t>
                      </a:r>
                      <a:endParaRPr lang="nb-NO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49.5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 dirty="0" err="1">
                          <a:effectLst/>
                        </a:rPr>
                        <a:t>N</a:t>
                      </a:r>
                      <a:r>
                        <a:rPr lang="mr-IN" sz="1050" u="none" strike="noStrike" dirty="0">
                          <a:effectLst/>
                        </a:rPr>
                        <a:t>/</a:t>
                      </a:r>
                      <a:r>
                        <a:rPr lang="mr-IN" sz="1050" u="none" strike="noStrike" dirty="0" err="1">
                          <a:effectLst/>
                        </a:rPr>
                        <a:t>A</a:t>
                      </a:r>
                      <a:endParaRPr lang="mr-IN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70.1</a:t>
                      </a:r>
                      <a:endParaRPr lang="nb-NO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56.9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u="none" strike="noStrike" dirty="0">
                          <a:effectLst/>
                        </a:rPr>
                        <a:t>003 AQUISMON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121.8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149.0</a:t>
                      </a:r>
                      <a:endParaRPr lang="cs-CZ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 dirty="0">
                          <a:effectLst/>
                        </a:rPr>
                        <a:t>525.2</a:t>
                      </a:r>
                      <a:endParaRPr lang="nb-N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325.1</a:t>
                      </a:r>
                      <a:endParaRPr lang="nb-NO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80.0</a:t>
                      </a:r>
                      <a:endParaRPr lang="nb-NO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050" u="none" strike="noStrike">
                          <a:effectLst/>
                        </a:rPr>
                        <a:t>101.6</a:t>
                      </a:r>
                      <a:endParaRPr lang="fi-FI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114.0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138.3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mr-IN" sz="1000" b="1" u="none" strike="noStrike" dirty="0">
                          <a:effectLst/>
                        </a:rPr>
                        <a:t>004 ARMADILLO DE LOS INFANTES                    </a:t>
                      </a:r>
                      <a:endParaRPr lang="mr-IN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50" u="none" strike="noStrike">
                          <a:effectLst/>
                        </a:rPr>
                        <a:t>227.4</a:t>
                      </a:r>
                      <a:endParaRPr lang="is-IS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186.4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 dirty="0" err="1">
                          <a:effectLst/>
                        </a:rPr>
                        <a:t>N</a:t>
                      </a:r>
                      <a:r>
                        <a:rPr lang="mr-IN" sz="1050" u="none" strike="noStrike" dirty="0">
                          <a:effectLst/>
                        </a:rPr>
                        <a:t>/</a:t>
                      </a:r>
                      <a:r>
                        <a:rPr lang="mr-IN" sz="1050" u="none" strike="noStrike" dirty="0" err="1">
                          <a:effectLst/>
                        </a:rPr>
                        <a:t>A</a:t>
                      </a:r>
                      <a:endParaRPr lang="mr-IN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57.7</a:t>
                      </a:r>
                      <a:endParaRPr lang="nb-NO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61.6</a:t>
                      </a:r>
                      <a:endParaRPr lang="nb-NO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 dirty="0" err="1">
                          <a:effectLst/>
                        </a:rPr>
                        <a:t>N</a:t>
                      </a:r>
                      <a:r>
                        <a:rPr lang="mr-IN" sz="1050" u="none" strike="noStrike" dirty="0">
                          <a:effectLst/>
                        </a:rPr>
                        <a:t>/</a:t>
                      </a:r>
                      <a:r>
                        <a:rPr lang="mr-IN" sz="1050" u="none" strike="noStrike" dirty="0" err="1">
                          <a:effectLst/>
                        </a:rPr>
                        <a:t>A</a:t>
                      </a:r>
                      <a:endParaRPr lang="mr-IN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108.2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98.7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u="none" strike="noStrike">
                          <a:effectLst/>
                        </a:rPr>
                        <a:t>005  CARDENAS</a:t>
                      </a:r>
                      <a:endParaRPr lang="es-ES_tradnl" sz="100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53.7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 dirty="0">
                          <a:effectLst/>
                        </a:rPr>
                        <a:t>63.4</a:t>
                      </a:r>
                      <a:endParaRPr lang="hr-H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78.6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 dirty="0">
                          <a:effectLst/>
                        </a:rPr>
                        <a:t>78.2</a:t>
                      </a:r>
                      <a:endParaRPr lang="hr-H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72.1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62.0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 dirty="0" err="1">
                          <a:effectLst/>
                        </a:rPr>
                        <a:t>N</a:t>
                      </a:r>
                      <a:r>
                        <a:rPr lang="mr-IN" sz="1050" u="none" strike="noStrike" dirty="0">
                          <a:effectLst/>
                        </a:rPr>
                        <a:t>/</a:t>
                      </a:r>
                      <a:r>
                        <a:rPr lang="mr-IN" sz="1050" u="none" strike="noStrike" dirty="0" err="1">
                          <a:effectLst/>
                        </a:rPr>
                        <a:t>A</a:t>
                      </a:r>
                      <a:endParaRPr lang="mr-IN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60.7</a:t>
                      </a:r>
                      <a:endParaRPr lang="nb-NO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66.3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mr-IN" sz="1000" b="1" u="none" strike="noStrike" dirty="0">
                          <a:effectLst/>
                        </a:rPr>
                        <a:t>006 CATORCE                                </a:t>
                      </a:r>
                      <a:endParaRPr lang="mr-IN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50" u="none" strike="noStrike">
                          <a:effectLst/>
                        </a:rPr>
                        <a:t>217</a:t>
                      </a:r>
                      <a:endParaRPr lang="is-IS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50" u="none" strike="noStrike">
                          <a:effectLst/>
                        </a:rPr>
                        <a:t>171.7</a:t>
                      </a:r>
                      <a:endParaRPr lang="is-IS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 dirty="0" err="1">
                          <a:effectLst/>
                        </a:rPr>
                        <a:t>N</a:t>
                      </a:r>
                      <a:r>
                        <a:rPr lang="mr-IN" sz="1050" u="none" strike="noStrike" dirty="0">
                          <a:effectLst/>
                        </a:rPr>
                        <a:t>/</a:t>
                      </a:r>
                      <a:r>
                        <a:rPr lang="mr-IN" sz="1050" u="none" strike="noStrike" dirty="0" err="1">
                          <a:effectLst/>
                        </a:rPr>
                        <a:t>A</a:t>
                      </a:r>
                      <a:endParaRPr lang="mr-IN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 dirty="0">
                          <a:effectLst/>
                        </a:rPr>
                        <a:t>74.9</a:t>
                      </a:r>
                      <a:endParaRPr lang="hr-H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59.9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 dirty="0" err="1">
                          <a:effectLst/>
                        </a:rPr>
                        <a:t>N</a:t>
                      </a:r>
                      <a:r>
                        <a:rPr lang="mr-IN" sz="1050" u="none" strike="noStrike" dirty="0">
                          <a:effectLst/>
                        </a:rPr>
                        <a:t>/</a:t>
                      </a:r>
                      <a:r>
                        <a:rPr lang="mr-IN" sz="1050" u="none" strike="noStrike" dirty="0" err="1">
                          <a:effectLst/>
                        </a:rPr>
                        <a:t>A</a:t>
                      </a:r>
                      <a:endParaRPr lang="mr-IN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 dirty="0">
                          <a:effectLst/>
                        </a:rPr>
                        <a:t>110.0</a:t>
                      </a:r>
                      <a:endParaRPr lang="nb-N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050" u="none" strike="noStrike">
                          <a:effectLst/>
                        </a:rPr>
                        <a:t>87.6</a:t>
                      </a:r>
                      <a:endParaRPr lang="fi-FI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u="none" strike="noStrike" dirty="0">
                          <a:effectLst/>
                        </a:rPr>
                        <a:t>007 CEDRAL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50" u="none" strike="noStrike">
                          <a:effectLst/>
                        </a:rPr>
                        <a:t>100</a:t>
                      </a:r>
                      <a:endParaRPr lang="is-IS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88.0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92.0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84.4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72.9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 dirty="0">
                          <a:effectLst/>
                        </a:rPr>
                        <a:t>61.5</a:t>
                      </a:r>
                      <a:endParaRPr lang="nb-NO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 dirty="0" err="1">
                          <a:effectLst/>
                        </a:rPr>
                        <a:t>N</a:t>
                      </a:r>
                      <a:r>
                        <a:rPr lang="mr-IN" sz="1050" u="none" strike="noStrike" dirty="0">
                          <a:effectLst/>
                        </a:rPr>
                        <a:t>/</a:t>
                      </a:r>
                      <a:r>
                        <a:rPr lang="mr-IN" sz="1050" u="none" strike="noStrike" dirty="0" err="1">
                          <a:effectLst/>
                        </a:rPr>
                        <a:t>A</a:t>
                      </a:r>
                      <a:endParaRPr lang="mr-IN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93.3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82.2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u="none" strike="noStrike" dirty="0">
                          <a:effectLst/>
                        </a:rPr>
                        <a:t>008 CERRITOS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56.5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63.1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50" u="none" strike="noStrike">
                          <a:effectLst/>
                        </a:rPr>
                        <a:t>111.0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93.6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86.9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153.3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 dirty="0" err="1">
                          <a:effectLst/>
                        </a:rPr>
                        <a:t>N</a:t>
                      </a:r>
                      <a:r>
                        <a:rPr lang="mr-IN" sz="1050" u="none" strike="noStrike" dirty="0">
                          <a:effectLst/>
                        </a:rPr>
                        <a:t>/</a:t>
                      </a:r>
                      <a:r>
                        <a:rPr lang="mr-IN" sz="1050" u="none" strike="noStrike" dirty="0" err="1">
                          <a:effectLst/>
                        </a:rPr>
                        <a:t>A</a:t>
                      </a:r>
                      <a:endParaRPr lang="mr-IN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050" u="none" strike="noStrike">
                          <a:effectLst/>
                        </a:rPr>
                        <a:t>77.9</a:t>
                      </a:r>
                      <a:endParaRPr lang="uk-UA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107.0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u="none" strike="noStrike">
                          <a:effectLst/>
                        </a:rPr>
                        <a:t>009 CERRO DE SAN PEDRO</a:t>
                      </a:r>
                      <a:endParaRPr lang="es-ES_tradnl" sz="100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50" u="none" strike="noStrike">
                          <a:effectLst/>
                        </a:rPr>
                        <a:t> </a:t>
                      </a:r>
                      <a:endParaRPr lang="sk-SK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50" u="none" strike="noStrike">
                          <a:effectLst/>
                        </a:rPr>
                        <a:t> </a:t>
                      </a:r>
                      <a:endParaRPr lang="sk-SK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71.2</a:t>
                      </a:r>
                      <a:endParaRPr lang="nb-NO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56.8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98.1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050" u="none" strike="noStrike">
                          <a:effectLst/>
                        </a:rPr>
                        <a:t>101.6</a:t>
                      </a:r>
                      <a:endParaRPr lang="fi-FI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u="none" strike="noStrike" dirty="0">
                          <a:effectLst/>
                        </a:rPr>
                        <a:t>010 CIUDAD DEL MAIZ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61.4</a:t>
                      </a:r>
                      <a:endParaRPr lang="nb-NO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70.9</a:t>
                      </a:r>
                      <a:endParaRPr lang="nb-NO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100.0</a:t>
                      </a:r>
                      <a:endParaRPr lang="nb-NO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90.8</a:t>
                      </a:r>
                      <a:endParaRPr lang="nb-NO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62.5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65.7</a:t>
                      </a:r>
                      <a:endParaRPr lang="nb-NO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 dirty="0" err="1">
                          <a:effectLst/>
                        </a:rPr>
                        <a:t>N</a:t>
                      </a:r>
                      <a:r>
                        <a:rPr lang="mr-IN" sz="1050" u="none" strike="noStrike" dirty="0">
                          <a:effectLst/>
                        </a:rPr>
                        <a:t>/</a:t>
                      </a:r>
                      <a:r>
                        <a:rPr lang="mr-IN" sz="1050" u="none" strike="noStrike" dirty="0" err="1">
                          <a:effectLst/>
                        </a:rPr>
                        <a:t>A</a:t>
                      </a:r>
                      <a:endParaRPr lang="mr-IN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 dirty="0" err="1">
                          <a:effectLst/>
                        </a:rPr>
                        <a:t>N</a:t>
                      </a:r>
                      <a:r>
                        <a:rPr lang="mr-IN" sz="1050" u="none" strike="noStrike" dirty="0">
                          <a:effectLst/>
                        </a:rPr>
                        <a:t>/</a:t>
                      </a:r>
                      <a:r>
                        <a:rPr lang="mr-IN" sz="1050" u="none" strike="noStrike" dirty="0" err="1">
                          <a:effectLst/>
                        </a:rPr>
                        <a:t>A</a:t>
                      </a:r>
                      <a:endParaRPr lang="mr-IN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63.0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69.4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u="none" strike="noStrike">
                          <a:effectLst/>
                        </a:rPr>
                        <a:t>011 CIUDAD FERNANDEZ</a:t>
                      </a:r>
                      <a:endParaRPr lang="es-ES_tradnl" sz="100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70.9</a:t>
                      </a:r>
                      <a:endParaRPr lang="nb-NO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74.8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52.5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51.7</a:t>
                      </a:r>
                      <a:endParaRPr lang="nb-NO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 dirty="0" err="1">
                          <a:effectLst/>
                        </a:rPr>
                        <a:t>N</a:t>
                      </a:r>
                      <a:r>
                        <a:rPr lang="mr-IN" sz="1050" u="none" strike="noStrike" dirty="0">
                          <a:effectLst/>
                        </a:rPr>
                        <a:t>/</a:t>
                      </a:r>
                      <a:r>
                        <a:rPr lang="mr-IN" sz="1050" u="none" strike="noStrike" dirty="0" err="1">
                          <a:effectLst/>
                        </a:rPr>
                        <a:t>A</a:t>
                      </a:r>
                      <a:endParaRPr lang="mr-IN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67.7</a:t>
                      </a:r>
                      <a:endParaRPr lang="nb-NO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70.8</a:t>
                      </a:r>
                      <a:endParaRPr lang="nb-NO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u="none" strike="noStrike" dirty="0">
                          <a:effectLst/>
                        </a:rPr>
                        <a:t>012 TANCAHUITZ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73.1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70.3</a:t>
                      </a:r>
                      <a:endParaRPr lang="nb-NO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100.0</a:t>
                      </a:r>
                      <a:endParaRPr lang="nb-NO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90.4</a:t>
                      </a:r>
                      <a:endParaRPr lang="nb-NO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37.0</a:t>
                      </a:r>
                      <a:endParaRPr lang="nb-NO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46.3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 dirty="0" err="1">
                          <a:effectLst/>
                        </a:rPr>
                        <a:t>N</a:t>
                      </a:r>
                      <a:r>
                        <a:rPr lang="mr-IN" sz="1050" u="none" strike="noStrike" dirty="0">
                          <a:effectLst/>
                        </a:rPr>
                        <a:t>/</a:t>
                      </a:r>
                      <a:r>
                        <a:rPr lang="mr-IN" sz="1050" u="none" strike="noStrike" dirty="0" err="1">
                          <a:effectLst/>
                        </a:rPr>
                        <a:t>A</a:t>
                      </a:r>
                      <a:endParaRPr lang="mr-IN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60.4</a:t>
                      </a:r>
                      <a:endParaRPr lang="nb-NO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61.9</a:t>
                      </a:r>
                      <a:endParaRPr lang="nb-NO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u="none" strike="noStrike" dirty="0">
                          <a:effectLst/>
                        </a:rPr>
                        <a:t>013 CIUDAD VALLES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73.7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106.1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050" u="none" strike="noStrike">
                          <a:effectLst/>
                        </a:rPr>
                        <a:t>101.9</a:t>
                      </a:r>
                      <a:endParaRPr lang="fi-FI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91.6</a:t>
                      </a:r>
                      <a:endParaRPr lang="nb-NO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71.8</a:t>
                      </a:r>
                      <a:endParaRPr lang="nb-NO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65.4</a:t>
                      </a:r>
                      <a:endParaRPr lang="nb-NO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 dirty="0" err="1">
                          <a:effectLst/>
                        </a:rPr>
                        <a:t>N</a:t>
                      </a:r>
                      <a:r>
                        <a:rPr lang="mr-IN" sz="1050" u="none" strike="noStrike" dirty="0">
                          <a:effectLst/>
                        </a:rPr>
                        <a:t>/</a:t>
                      </a:r>
                      <a:r>
                        <a:rPr lang="mr-IN" sz="1050" u="none" strike="noStrike" dirty="0" err="1">
                          <a:effectLst/>
                        </a:rPr>
                        <a:t>A</a:t>
                      </a:r>
                      <a:endParaRPr lang="mr-IN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 dirty="0">
                          <a:effectLst/>
                        </a:rPr>
                        <a:t>85.1</a:t>
                      </a:r>
                      <a:endParaRPr lang="nb-N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97.2</a:t>
                      </a:r>
                      <a:endParaRPr lang="nb-NO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u="none" strike="noStrike" dirty="0">
                          <a:effectLst/>
                        </a:rPr>
                        <a:t>014 COXCATLAN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91.2</a:t>
                      </a:r>
                      <a:endParaRPr lang="nb-NO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75.9</a:t>
                      </a:r>
                      <a:endParaRPr lang="nb-NO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45.7</a:t>
                      </a:r>
                      <a:endParaRPr lang="nb-NO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64.5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 dirty="0" err="1">
                          <a:effectLst/>
                        </a:rPr>
                        <a:t>N</a:t>
                      </a:r>
                      <a:r>
                        <a:rPr lang="mr-IN" sz="1050" u="none" strike="noStrike" dirty="0">
                          <a:effectLst/>
                        </a:rPr>
                        <a:t>/</a:t>
                      </a:r>
                      <a:r>
                        <a:rPr lang="mr-IN" sz="1050" u="none" strike="noStrike" dirty="0" err="1">
                          <a:effectLst/>
                        </a:rPr>
                        <a:t>A</a:t>
                      </a:r>
                      <a:endParaRPr lang="mr-IN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73.7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71.5</a:t>
                      </a:r>
                      <a:endParaRPr lang="nb-NO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u="none" strike="noStrike" dirty="0">
                          <a:effectLst/>
                        </a:rPr>
                        <a:t>015 CHARCAS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50" u="none" strike="noStrike">
                          <a:effectLst/>
                        </a:rPr>
                        <a:t>100</a:t>
                      </a:r>
                      <a:endParaRPr lang="is-IS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76.7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86.3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u="none" strike="noStrike">
                          <a:effectLst/>
                        </a:rPr>
                        <a:t>126.8</a:t>
                      </a:r>
                      <a:endParaRPr lang="tr-TR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 dirty="0" err="1">
                          <a:effectLst/>
                        </a:rPr>
                        <a:t>N</a:t>
                      </a:r>
                      <a:r>
                        <a:rPr lang="mr-IN" sz="1050" u="none" strike="noStrike" dirty="0">
                          <a:effectLst/>
                        </a:rPr>
                        <a:t>/</a:t>
                      </a:r>
                      <a:r>
                        <a:rPr lang="mr-IN" sz="1050" u="none" strike="noStrike" dirty="0" err="1">
                          <a:effectLst/>
                        </a:rPr>
                        <a:t>A</a:t>
                      </a:r>
                      <a:endParaRPr lang="mr-IN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92.9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 dirty="0">
                          <a:effectLst/>
                        </a:rPr>
                        <a:t>103.0</a:t>
                      </a:r>
                      <a:endParaRPr lang="hr-H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1" u="none" strike="noStrike" dirty="0">
                          <a:effectLst/>
                        </a:rPr>
                        <a:t>016 EBANO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114.1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94.8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105.4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90.4</a:t>
                      </a:r>
                      <a:endParaRPr lang="nb-NO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 dirty="0" err="1">
                          <a:effectLst/>
                        </a:rPr>
                        <a:t>N</a:t>
                      </a:r>
                      <a:r>
                        <a:rPr lang="mr-IN" sz="1050" u="none" strike="noStrike" dirty="0">
                          <a:effectLst/>
                        </a:rPr>
                        <a:t>/</a:t>
                      </a:r>
                      <a:r>
                        <a:rPr lang="mr-IN" sz="1050" u="none" strike="noStrike" dirty="0" err="1">
                          <a:effectLst/>
                        </a:rPr>
                        <a:t>A</a:t>
                      </a:r>
                      <a:endParaRPr lang="mr-IN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 dirty="0" err="1">
                          <a:effectLst/>
                        </a:rPr>
                        <a:t>N</a:t>
                      </a:r>
                      <a:r>
                        <a:rPr lang="mr-IN" sz="1050" u="none" strike="noStrike" dirty="0">
                          <a:effectLst/>
                        </a:rPr>
                        <a:t>/</a:t>
                      </a:r>
                      <a:r>
                        <a:rPr lang="mr-IN" sz="1050" u="none" strike="noStrike" dirty="0" err="1">
                          <a:effectLst/>
                        </a:rPr>
                        <a:t>A</a:t>
                      </a:r>
                      <a:endParaRPr lang="mr-IN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112.5</a:t>
                      </a:r>
                      <a:endParaRPr lang="nb-NO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 dirty="0">
                          <a:effectLst/>
                        </a:rPr>
                        <a:t>94.0</a:t>
                      </a:r>
                      <a:endParaRPr lang="hr-H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u="none" strike="noStrike" dirty="0">
                          <a:effectLst/>
                        </a:rPr>
                        <a:t>017 GUADALCAZAR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76.2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59.6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92.5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86.7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80.5</a:t>
                      </a:r>
                      <a:endParaRPr lang="nb-NO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64.3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 dirty="0" err="1">
                          <a:effectLst/>
                        </a:rPr>
                        <a:t>N</a:t>
                      </a:r>
                      <a:r>
                        <a:rPr lang="mr-IN" sz="1050" u="none" strike="noStrike" dirty="0">
                          <a:effectLst/>
                        </a:rPr>
                        <a:t>/</a:t>
                      </a:r>
                      <a:r>
                        <a:rPr lang="mr-IN" sz="1050" u="none" strike="noStrike" dirty="0" err="1">
                          <a:effectLst/>
                        </a:rPr>
                        <a:t>A</a:t>
                      </a:r>
                      <a:endParaRPr lang="mr-IN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80.2</a:t>
                      </a:r>
                      <a:endParaRPr lang="nb-NO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 dirty="0">
                          <a:effectLst/>
                        </a:rPr>
                        <a:t>64.6</a:t>
                      </a:r>
                      <a:endParaRPr lang="hr-H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u="none" strike="noStrike" dirty="0">
                          <a:effectLst/>
                        </a:rPr>
                        <a:t>018 HUEHUETLAN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59.1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54.5</a:t>
                      </a:r>
                      <a:endParaRPr lang="hr-HR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50" u="none" strike="noStrike">
                          <a:effectLst/>
                        </a:rPr>
                        <a:t>37.3</a:t>
                      </a:r>
                      <a:endParaRPr lang="nb-NO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050" u="none" strike="noStrike">
                          <a:effectLst/>
                        </a:rPr>
                        <a:t>87.0</a:t>
                      </a:r>
                      <a:endParaRPr lang="fi-FI" sz="105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>
                          <a:effectLst/>
                        </a:rPr>
                        <a:t>N/A</a:t>
                      </a:r>
                      <a:endParaRPr lang="mr-IN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050" u="none" strike="noStrike" dirty="0" err="1">
                          <a:effectLst/>
                        </a:rPr>
                        <a:t>N</a:t>
                      </a:r>
                      <a:r>
                        <a:rPr lang="mr-IN" sz="1050" u="none" strike="noStrike" dirty="0">
                          <a:effectLst/>
                        </a:rPr>
                        <a:t>/</a:t>
                      </a:r>
                      <a:r>
                        <a:rPr lang="mr-IN" sz="1050" u="none" strike="noStrike" dirty="0" err="1">
                          <a:effectLst/>
                        </a:rPr>
                        <a:t>A</a:t>
                      </a:r>
                      <a:endParaRPr lang="mr-IN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>
                          <a:effectLst/>
                        </a:rPr>
                        <a:t>49.4</a:t>
                      </a:r>
                      <a:endParaRPr lang="hr-HR" sz="105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50" u="none" strike="noStrike" dirty="0">
                          <a:effectLst/>
                        </a:rPr>
                        <a:t>69.0</a:t>
                      </a:r>
                      <a:endParaRPr lang="hr-H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</a:tr>
            </a:tbl>
          </a:graphicData>
        </a:graphic>
      </p:graphicFrame>
      <p:sp>
        <p:nvSpPr>
          <p:cNvPr id="3" name="Título 2"/>
          <p:cNvSpPr txBox="1">
            <a:spLocks/>
          </p:cNvSpPr>
          <p:nvPr/>
        </p:nvSpPr>
        <p:spPr>
          <a:xfrm>
            <a:off x="467544" y="692696"/>
            <a:ext cx="8229601" cy="710953"/>
          </a:xfrm>
          <a:prstGeom prst="rect">
            <a:avLst/>
          </a:prstGeom>
        </p:spPr>
        <p:txBody>
          <a:bodyPr vert="horz" lIns="72841" tIns="36421" rIns="72841" bIns="36421" rtlCol="0" anchor="ctr">
            <a:noAutofit/>
          </a:bodyPr>
          <a:lstStyle>
            <a:lvl1pPr algn="ctr" defTabSz="432021" rtl="0" eaLnBrk="1" latinLnBrk="0" hangingPunct="1">
              <a:spcBef>
                <a:spcPct val="0"/>
              </a:spcBef>
              <a:buNone/>
              <a:defRPr sz="415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1800" dirty="0" smtClean="0"/>
              <a:t>Cobertura Sectorial de </a:t>
            </a:r>
            <a:r>
              <a:rPr lang="es-ES_tradnl" sz="1800" smtClean="0"/>
              <a:t>Esquema completo </a:t>
            </a:r>
            <a:r>
              <a:rPr lang="es-ES_tradnl" sz="1800" dirty="0" smtClean="0"/>
              <a:t>en menores de 1 año</a:t>
            </a:r>
            <a:endParaRPr lang="es-ES_tradnl" sz="1800" dirty="0"/>
          </a:p>
        </p:txBody>
      </p:sp>
    </p:spTree>
    <p:extLst>
      <p:ext uri="{BB962C8B-B14F-4D97-AF65-F5344CB8AC3E}">
        <p14:creationId xmlns:p14="http://schemas.microsoft.com/office/powerpoint/2010/main" val="6974685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0872896"/>
              </p:ext>
            </p:extLst>
          </p:nvPr>
        </p:nvGraphicFramePr>
        <p:xfrm>
          <a:off x="107504" y="1268760"/>
          <a:ext cx="8496944" cy="48465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12788"/>
                <a:gridCol w="684022"/>
                <a:gridCol w="709125"/>
                <a:gridCol w="677747"/>
                <a:gridCol w="633819"/>
                <a:gridCol w="646370"/>
                <a:gridCol w="608718"/>
                <a:gridCol w="627544"/>
                <a:gridCol w="803256"/>
                <a:gridCol w="640095"/>
                <a:gridCol w="853460"/>
              </a:tblGrid>
              <a:tr h="11508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_tradnl" sz="1050" b="1" u="none" strike="noStrike" dirty="0">
                          <a:effectLst/>
                        </a:rPr>
                        <a:t>MUNICIPIO</a:t>
                      </a:r>
                      <a:endParaRPr lang="es-ES_tradnl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 dirty="0">
                          <a:effectLst/>
                        </a:rPr>
                        <a:t>SSA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>
                          <a:effectLst/>
                        </a:rPr>
                        <a:t>IMSS ORDINARIO</a:t>
                      </a:r>
                      <a:endParaRPr lang="es-ES_tradnl" sz="100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 dirty="0">
                          <a:effectLst/>
                        </a:rPr>
                        <a:t>IMSS PROSPERA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 dirty="0">
                          <a:effectLst/>
                        </a:rPr>
                        <a:t>ISSSTE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 dirty="0">
                          <a:effectLst/>
                        </a:rPr>
                        <a:t>SECTOR 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</a:tr>
              <a:tr h="375513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 dirty="0">
                          <a:effectLst/>
                        </a:rPr>
                        <a:t>COBERTURA SRP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 dirty="0">
                          <a:effectLst/>
                        </a:rPr>
                        <a:t>ESQUEMA COMPLETO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 dirty="0">
                          <a:effectLst/>
                        </a:rPr>
                        <a:t>COBERTURA SRP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 dirty="0">
                          <a:effectLst/>
                        </a:rPr>
                        <a:t>ESQUEMA COMPLETO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 dirty="0">
                          <a:effectLst/>
                        </a:rPr>
                        <a:t>COBERTURA SRP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>
                          <a:effectLst/>
                        </a:rPr>
                        <a:t>ESQUEMA COMPLETO</a:t>
                      </a:r>
                      <a:endParaRPr lang="es-ES_tradnl" sz="100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 dirty="0">
                          <a:effectLst/>
                        </a:rPr>
                        <a:t>COBERTURA SRP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 dirty="0">
                          <a:effectLst/>
                        </a:rPr>
                        <a:t>ESQUEMA COMPLETO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 dirty="0">
                          <a:effectLst/>
                        </a:rPr>
                        <a:t>COBERTURA SRP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1" u="none" strike="noStrike" dirty="0">
                          <a:effectLst/>
                        </a:rPr>
                        <a:t>ESQUEMA COMPLETO</a:t>
                      </a:r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473" marR="7473" marT="7473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019 LAGUNILLAS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31.9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33.3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48.5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48.3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40.2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40.8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020 MATEHUALA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134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136.2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102.6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89.8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77.9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169.6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113.3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121.5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021 MEXQUITIC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56.7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71.4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71.0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70.3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64.1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70.8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022 MOCTEZUMA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115.9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104.6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100.0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97.3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92.9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78.4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107.3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96.2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tr-T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023 RAYON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60.1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63.1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41.0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51.4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51.2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57.7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024 RIO VERDE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75.3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134.5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99.0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87.0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46.8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58.6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78.2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111.9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025 SALINAS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113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173.5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110.2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97.8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82.6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70.8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101.0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118.8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026 SAN ANTONIO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69.9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54.6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22.5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61.1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42.8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58.4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027 SAN CIRO DE ACOSTA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43.8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65.9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87.5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75.7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49.0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67.0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028 SAN LUIS POTOSI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106.0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99.4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83.6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77.3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64.9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84.4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92.4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029 SAN MARTIN CHALCHICUAUTLA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54.8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41.9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83.9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83.9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60.0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49.4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030 SAN NICOLAS TOLENTINO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69.2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133.4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127.8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52.5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71.0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031 SANTA CATARINA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107.5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120.4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53.7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64.6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75.3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87.0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032 SANTA MARIA DEL RIO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88.5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117.6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72.3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69.6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67.9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49.0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78.6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86.1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033 SANTO DOMINGO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77.3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45.3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104.2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69.6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88.3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55.2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034 SAN VICENTE TANCUAYALAB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123.1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106.4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56.0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61.0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105.3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94.4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035 SOLEDAD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55.6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86.0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94.7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83.0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61.6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62.8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170.1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123.3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95.1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95.4</a:t>
                      </a:r>
                    </a:p>
                  </a:txBody>
                  <a:tcPr marL="12700" marR="12700" marT="12700" marB="0" anchor="ctr"/>
                </a:tc>
              </a:tr>
              <a:tr h="224187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036 TAMASOPO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116.1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101.0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90.8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83.6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69.9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68.5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N/A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104.1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92.6</a:t>
                      </a: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sp>
        <p:nvSpPr>
          <p:cNvPr id="3" name="Título 2"/>
          <p:cNvSpPr txBox="1">
            <a:spLocks/>
          </p:cNvSpPr>
          <p:nvPr/>
        </p:nvSpPr>
        <p:spPr>
          <a:xfrm>
            <a:off x="467544" y="692696"/>
            <a:ext cx="8229601" cy="710953"/>
          </a:xfrm>
          <a:prstGeom prst="rect">
            <a:avLst/>
          </a:prstGeom>
        </p:spPr>
        <p:txBody>
          <a:bodyPr vert="horz" lIns="72841" tIns="36421" rIns="72841" bIns="36421" rtlCol="0" anchor="ctr">
            <a:noAutofit/>
          </a:bodyPr>
          <a:lstStyle>
            <a:lvl1pPr algn="ctr" defTabSz="432021" rtl="0" eaLnBrk="1" latinLnBrk="0" hangingPunct="1">
              <a:spcBef>
                <a:spcPct val="0"/>
              </a:spcBef>
              <a:buNone/>
              <a:defRPr sz="415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1800" dirty="0" smtClean="0"/>
              <a:t>Cobertura Sectorial de </a:t>
            </a:r>
            <a:r>
              <a:rPr lang="es-ES_tradnl" sz="1800" smtClean="0"/>
              <a:t>Esquema completo </a:t>
            </a:r>
            <a:r>
              <a:rPr lang="es-ES_tradnl" sz="1800" dirty="0" smtClean="0"/>
              <a:t>en menores de 1 año</a:t>
            </a:r>
            <a:endParaRPr lang="es-ES_tradnl" sz="1800" dirty="0"/>
          </a:p>
        </p:txBody>
      </p:sp>
    </p:spTree>
    <p:extLst>
      <p:ext uri="{BB962C8B-B14F-4D97-AF65-F5344CB8AC3E}">
        <p14:creationId xmlns:p14="http://schemas.microsoft.com/office/powerpoint/2010/main" val="1201488242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5612</TotalTime>
  <Words>2684</Words>
  <Application>Microsoft Office PowerPoint</Application>
  <PresentationFormat>Presentación en pantalla (4:3)</PresentationFormat>
  <Paragraphs>1812</Paragraphs>
  <Slides>15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15</vt:i4>
      </vt:variant>
    </vt:vector>
  </HeadingPairs>
  <TitlesOfParts>
    <vt:vector size="23" baseType="lpstr">
      <vt:lpstr>Arial</vt:lpstr>
      <vt:lpstr>Calibri</vt:lpstr>
      <vt:lpstr>Calibri Light</vt:lpstr>
      <vt:lpstr>Eurostile</vt:lpstr>
      <vt:lpstr>Mangal</vt:lpstr>
      <vt:lpstr>Tahoma</vt:lpstr>
      <vt:lpstr>Diseño personalizado</vt:lpstr>
      <vt:lpstr>1_Tema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PDHO</dc:creator>
  <cp:lastModifiedBy>Dr. Fernando</cp:lastModifiedBy>
  <cp:revision>350</cp:revision>
  <cp:lastPrinted>2018-02-21T15:24:10Z</cp:lastPrinted>
  <dcterms:created xsi:type="dcterms:W3CDTF">2016-02-18T22:41:14Z</dcterms:created>
  <dcterms:modified xsi:type="dcterms:W3CDTF">2018-03-09T20:19:26Z</dcterms:modified>
</cp:coreProperties>
</file>